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 autoAdjust="0"/>
    <p:restoredTop sz="95033" autoAdjust="0"/>
  </p:normalViewPr>
  <p:slideViewPr>
    <p:cSldViewPr>
      <p:cViewPr>
        <p:scale>
          <a:sx n="50" d="100"/>
          <a:sy n="50" d="100"/>
        </p:scale>
        <p:origin x="2194" y="86"/>
      </p:cViewPr>
      <p:guideLst>
        <p:guide orient="horz" pos="2880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5472" y="1897837"/>
            <a:ext cx="3564232" cy="137579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8054" y="3928408"/>
            <a:ext cx="5416290" cy="1885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92489" y="1102940"/>
          <a:ext cx="6428061" cy="8226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796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7937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69201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73653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187028">
                <a:tc>
                  <a:txBody>
                    <a:bodyPr/>
                    <a:lstStyle/>
                    <a:p>
                      <a:pPr marL="5080" algn="ctr">
                        <a:lnSpc>
                          <a:spcPts val="127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99">
                <a:tc>
                  <a:txBody>
                    <a:bodyPr/>
                    <a:lstStyle/>
                    <a:p>
                      <a:pPr marL="5080" algn="ctr">
                        <a:lnSpc>
                          <a:spcPts val="128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5080" algn="ctr">
                        <a:lnSpc>
                          <a:spcPts val="131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R="1270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R="9525" algn="ct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ts val="130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6510"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6510" algn="ct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6510" algn="ctr">
                        <a:lnSpc>
                          <a:spcPts val="125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905" algn="ctr">
                        <a:lnSpc>
                          <a:spcPts val="11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8255" algn="ctr">
                        <a:lnSpc>
                          <a:spcPts val="127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255" algn="ctr">
                        <a:lnSpc>
                          <a:spcPts val="130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145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6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145" algn="ct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2540" algn="ct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2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890" algn="ct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3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890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9685" algn="ctr">
                        <a:lnSpc>
                          <a:spcPts val="11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6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7780" algn="ct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30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3175" algn="ct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3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635" algn="ct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635" algn="ctr">
                        <a:lnSpc>
                          <a:spcPts val="13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R="5715"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4930" algn="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5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7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3175" algn="ct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9525" algn="ctr">
                        <a:lnSpc>
                          <a:spcPts val="125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158221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214047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699794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284188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52115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AE4250F5-2076-A5ED-B740-C7D7B5E77209}"/>
              </a:ext>
            </a:extLst>
          </p:cNvPr>
          <p:cNvSpPr txBox="1"/>
          <p:nvPr/>
        </p:nvSpPr>
        <p:spPr>
          <a:xfrm>
            <a:off x="371646" y="325657"/>
            <a:ext cx="7029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ea typeface="CCSupersubmarino" panose="02000603000000000000" pitchFamily="2" charset="0"/>
                <a:cs typeface="Arial" panose="020B0604020202020204" pitchFamily="34" charset="0"/>
              </a:rPr>
              <a:t>Resuelve las siguientes restas con llevada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C33A22C-7F8F-BF7D-01D3-DAD243A890C4}"/>
              </a:ext>
            </a:extLst>
          </p:cNvPr>
          <p:cNvSpPr txBox="1"/>
          <p:nvPr/>
        </p:nvSpPr>
        <p:spPr>
          <a:xfrm>
            <a:off x="838200" y="1118180"/>
            <a:ext cx="97815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35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56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86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7D8B601-BD8D-62D6-7483-5ECC2D6DFC03}"/>
              </a:ext>
            </a:extLst>
          </p:cNvPr>
          <p:cNvSpPr txBox="1"/>
          <p:nvPr/>
        </p:nvSpPr>
        <p:spPr>
          <a:xfrm>
            <a:off x="2166329" y="1118180"/>
            <a:ext cx="97815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98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96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42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15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1200" u="sng" spc="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20ACB8E-0E8B-92B0-F2FA-4DCF9911A0F1}"/>
              </a:ext>
            </a:extLst>
          </p:cNvPr>
          <p:cNvSpPr txBox="1"/>
          <p:nvPr/>
        </p:nvSpPr>
        <p:spPr>
          <a:xfrm>
            <a:off x="3494458" y="1118180"/>
            <a:ext cx="97815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41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25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 58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u="sng" spc="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u="sng" spc="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58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3F5E0E3-EBC2-685B-4BEA-0B42FAD6871D}"/>
              </a:ext>
            </a:extLst>
          </p:cNvPr>
          <p:cNvSpPr txBox="1"/>
          <p:nvPr/>
        </p:nvSpPr>
        <p:spPr>
          <a:xfrm>
            <a:off x="4822587" y="1118180"/>
            <a:ext cx="83388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36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40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BBEF0E0-C80B-C8C2-6C0A-2F794B524A1B}"/>
              </a:ext>
            </a:extLst>
          </p:cNvPr>
          <p:cNvSpPr txBox="1"/>
          <p:nvPr/>
        </p:nvSpPr>
        <p:spPr>
          <a:xfrm>
            <a:off x="6150716" y="1118180"/>
            <a:ext cx="83388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-25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75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21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23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u="sng" spc="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59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</a:p>
        </p:txBody>
      </p:sp>
    </p:spTree>
    <p:extLst>
      <p:ext uri="{BB962C8B-B14F-4D97-AF65-F5344CB8AC3E}">
        <p14:creationId xmlns:p14="http://schemas.microsoft.com/office/powerpoint/2010/main" val="413777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131</Words>
  <Application>Microsoft Office PowerPoint</Application>
  <PresentationFormat>Personalizado</PresentationFormat>
  <Paragraphs>111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Ordenar palabras alfabeticamente</dc:title>
  <dc:creator>Gines Ciudad Real</dc:creator>
  <cp:lastModifiedBy>Gines Ciudad Real</cp:lastModifiedBy>
  <cp:revision>6</cp:revision>
  <dcterms:created xsi:type="dcterms:W3CDTF">2024-02-19T09:35:40Z</dcterms:created>
  <dcterms:modified xsi:type="dcterms:W3CDTF">2024-02-20T07:53:57Z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2023-10-30T00:00:00Z</vt:filetime>
  </property>
  <property fmtid="{D5CDD505-2E9C-101B-9397-08002B2CF9AE}" pid="3" name="Creator">
    <vt:lpwstr>Adobe Illustrator 28.0 (Macintosh)</vt:lpwstr>
  </property>
  <property fmtid="{D5CDD505-2E9C-101B-9397-08002B2CF9AE}" pid="4" name="LastSaved">
    <vt:filetime>2024-02-19T00:00:00Z</vt:filetime>
  </property>
</Properties>
</file>