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3" r:id="rId3"/>
    <p:sldId id="264" r:id="rId4"/>
  </p:sldIdLst>
  <p:sldSz cx="7556500" cy="10699750"/>
  <p:notesSz cx="7556500" cy="106997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1D6"/>
    <a:srgbClr val="FF0000"/>
    <a:srgbClr val="FF0066"/>
    <a:srgbClr val="E34FB2"/>
    <a:srgbClr val="FA869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5033" autoAdjust="0"/>
  </p:normalViewPr>
  <p:slideViewPr>
    <p:cSldViewPr>
      <p:cViewPr varScale="1">
        <p:scale>
          <a:sx n="51" d="100"/>
          <a:sy n="51" d="100"/>
        </p:scale>
        <p:origin x="2587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32972" y="-247981"/>
            <a:ext cx="3700779" cy="924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3175"/>
            <a:ext cx="7562850" cy="10696575"/>
            <a:chOff x="0" y="75"/>
            <a:chExt cx="7562850" cy="10696575"/>
          </a:xfrm>
        </p:grpSpPr>
        <p:sp>
          <p:nvSpPr>
            <p:cNvPr id="3" name="object 3"/>
            <p:cNvSpPr/>
            <p:nvPr/>
          </p:nvSpPr>
          <p:spPr>
            <a:xfrm>
              <a:off x="0" y="75"/>
              <a:ext cx="7562850" cy="10696575"/>
            </a:xfrm>
            <a:custGeom>
              <a:avLst/>
              <a:gdLst/>
              <a:ahLst/>
              <a:cxnLst/>
              <a:rect l="l" t="t" r="r" b="b"/>
              <a:pathLst>
                <a:path w="7562850" h="10696575">
                  <a:moveTo>
                    <a:pt x="7562837" y="0"/>
                  </a:moveTo>
                  <a:lnTo>
                    <a:pt x="0" y="0"/>
                  </a:lnTo>
                  <a:lnTo>
                    <a:pt x="0" y="232537"/>
                  </a:lnTo>
                  <a:lnTo>
                    <a:pt x="0" y="10467708"/>
                  </a:lnTo>
                  <a:lnTo>
                    <a:pt x="0" y="10696423"/>
                  </a:lnTo>
                  <a:lnTo>
                    <a:pt x="7562837" y="10696423"/>
                  </a:lnTo>
                  <a:lnTo>
                    <a:pt x="7562837" y="10467746"/>
                  </a:lnTo>
                  <a:lnTo>
                    <a:pt x="7562837" y="232727"/>
                  </a:lnTo>
                  <a:lnTo>
                    <a:pt x="7331761" y="232727"/>
                  </a:lnTo>
                  <a:lnTo>
                    <a:pt x="7331761" y="10467708"/>
                  </a:lnTo>
                  <a:lnTo>
                    <a:pt x="232486" y="10467708"/>
                  </a:lnTo>
                  <a:lnTo>
                    <a:pt x="232486" y="232537"/>
                  </a:lnTo>
                  <a:lnTo>
                    <a:pt x="7562837" y="232537"/>
                  </a:lnTo>
                  <a:lnTo>
                    <a:pt x="7562837" y="0"/>
                  </a:lnTo>
                  <a:close/>
                </a:path>
              </a:pathLst>
            </a:custGeom>
            <a:solidFill>
              <a:srgbClr val="FF66FF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srgbClr val="FF0000"/>
                </a:solidFill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534067" y="4129155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5">
                  <a:moveTo>
                    <a:pt x="362250" y="591096"/>
                  </a:moveTo>
                  <a:lnTo>
                    <a:pt x="316534" y="583563"/>
                  </a:lnTo>
                  <a:lnTo>
                    <a:pt x="274672" y="560965"/>
                  </a:lnTo>
                  <a:lnTo>
                    <a:pt x="240931" y="533916"/>
                  </a:lnTo>
                  <a:lnTo>
                    <a:pt x="204941" y="503251"/>
                  </a:lnTo>
                  <a:lnTo>
                    <a:pt x="168067" y="469482"/>
                  </a:lnTo>
                  <a:lnTo>
                    <a:pt x="131676" y="433118"/>
                  </a:lnTo>
                  <a:lnTo>
                    <a:pt x="97135" y="394670"/>
                  </a:lnTo>
                  <a:lnTo>
                    <a:pt x="65810" y="354649"/>
                  </a:lnTo>
                  <a:lnTo>
                    <a:pt x="39068" y="313564"/>
                  </a:lnTo>
                  <a:lnTo>
                    <a:pt x="18274" y="271926"/>
                  </a:lnTo>
                  <a:lnTo>
                    <a:pt x="4796" y="230245"/>
                  </a:lnTo>
                  <a:lnTo>
                    <a:pt x="0" y="189032"/>
                  </a:lnTo>
                  <a:lnTo>
                    <a:pt x="0" y="95146"/>
                  </a:lnTo>
                  <a:lnTo>
                    <a:pt x="33661" y="81225"/>
                  </a:lnTo>
                  <a:lnTo>
                    <a:pt x="63162" y="47828"/>
                  </a:lnTo>
                  <a:lnTo>
                    <a:pt x="99710" y="22208"/>
                  </a:lnTo>
                  <a:lnTo>
                    <a:pt x="141893" y="5789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7"/>
                  </a:lnTo>
                  <a:lnTo>
                    <a:pt x="278488" y="23060"/>
                  </a:lnTo>
                  <a:lnTo>
                    <a:pt x="303877" y="39803"/>
                  </a:lnTo>
                  <a:lnTo>
                    <a:pt x="331720" y="54818"/>
                  </a:lnTo>
                  <a:lnTo>
                    <a:pt x="362250" y="59822"/>
                  </a:lnTo>
                  <a:lnTo>
                    <a:pt x="392780" y="54818"/>
                  </a:lnTo>
                  <a:lnTo>
                    <a:pt x="420621" y="39803"/>
                  </a:lnTo>
                  <a:lnTo>
                    <a:pt x="446011" y="23060"/>
                  </a:lnTo>
                  <a:lnTo>
                    <a:pt x="474034" y="10547"/>
                  </a:lnTo>
                  <a:lnTo>
                    <a:pt x="504246" y="2711"/>
                  </a:lnTo>
                  <a:lnTo>
                    <a:pt x="536201" y="0"/>
                  </a:lnTo>
                  <a:lnTo>
                    <a:pt x="582608" y="5789"/>
                  </a:lnTo>
                  <a:lnTo>
                    <a:pt x="624791" y="22208"/>
                  </a:lnTo>
                  <a:lnTo>
                    <a:pt x="661338" y="47828"/>
                  </a:lnTo>
                  <a:lnTo>
                    <a:pt x="690840" y="81225"/>
                  </a:lnTo>
                  <a:lnTo>
                    <a:pt x="724502" y="95146"/>
                  </a:lnTo>
                  <a:lnTo>
                    <a:pt x="724502" y="189032"/>
                  </a:lnTo>
                  <a:lnTo>
                    <a:pt x="719706" y="230245"/>
                  </a:lnTo>
                  <a:lnTo>
                    <a:pt x="706227" y="271926"/>
                  </a:lnTo>
                  <a:lnTo>
                    <a:pt x="685434" y="313564"/>
                  </a:lnTo>
                  <a:lnTo>
                    <a:pt x="658691" y="354649"/>
                  </a:lnTo>
                  <a:lnTo>
                    <a:pt x="627366" y="394670"/>
                  </a:lnTo>
                  <a:lnTo>
                    <a:pt x="592825" y="433118"/>
                  </a:lnTo>
                  <a:lnTo>
                    <a:pt x="556434" y="469482"/>
                  </a:lnTo>
                  <a:lnTo>
                    <a:pt x="519559" y="503251"/>
                  </a:lnTo>
                  <a:lnTo>
                    <a:pt x="483568" y="533916"/>
                  </a:lnTo>
                  <a:lnTo>
                    <a:pt x="449826" y="560965"/>
                  </a:lnTo>
                  <a:lnTo>
                    <a:pt x="407966" y="583563"/>
                  </a:lnTo>
                  <a:lnTo>
                    <a:pt x="362250" y="591096"/>
                  </a:lnTo>
                  <a:close/>
                </a:path>
              </a:pathLst>
            </a:custGeom>
            <a:solidFill>
              <a:srgbClr val="80D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4067" y="4225539"/>
              <a:ext cx="724535" cy="426720"/>
            </a:xfrm>
            <a:custGeom>
              <a:avLst/>
              <a:gdLst/>
              <a:ahLst/>
              <a:cxnLst/>
              <a:rect l="l" t="t" r="r" b="b"/>
              <a:pathLst>
                <a:path w="724535" h="426720">
                  <a:moveTo>
                    <a:pt x="362250" y="426321"/>
                  </a:moveTo>
                  <a:lnTo>
                    <a:pt x="316534" y="418789"/>
                  </a:lnTo>
                  <a:lnTo>
                    <a:pt x="274672" y="396193"/>
                  </a:lnTo>
                  <a:lnTo>
                    <a:pt x="240931" y="369143"/>
                  </a:lnTo>
                  <a:lnTo>
                    <a:pt x="204941" y="338477"/>
                  </a:lnTo>
                  <a:lnTo>
                    <a:pt x="168067" y="304707"/>
                  </a:lnTo>
                  <a:lnTo>
                    <a:pt x="131676" y="268343"/>
                  </a:lnTo>
                  <a:lnTo>
                    <a:pt x="97135" y="229895"/>
                  </a:lnTo>
                  <a:lnTo>
                    <a:pt x="65810" y="189874"/>
                  </a:lnTo>
                  <a:lnTo>
                    <a:pt x="39068" y="148789"/>
                  </a:lnTo>
                  <a:lnTo>
                    <a:pt x="18274" y="107151"/>
                  </a:lnTo>
                  <a:lnTo>
                    <a:pt x="4796" y="65470"/>
                  </a:lnTo>
                  <a:lnTo>
                    <a:pt x="0" y="24257"/>
                  </a:lnTo>
                  <a:lnTo>
                    <a:pt x="0" y="0"/>
                  </a:lnTo>
                  <a:lnTo>
                    <a:pt x="724502" y="0"/>
                  </a:lnTo>
                  <a:lnTo>
                    <a:pt x="724502" y="24257"/>
                  </a:lnTo>
                  <a:lnTo>
                    <a:pt x="719706" y="65470"/>
                  </a:lnTo>
                  <a:lnTo>
                    <a:pt x="706227" y="107151"/>
                  </a:lnTo>
                  <a:lnTo>
                    <a:pt x="685434" y="148789"/>
                  </a:lnTo>
                  <a:lnTo>
                    <a:pt x="658691" y="189874"/>
                  </a:lnTo>
                  <a:lnTo>
                    <a:pt x="627366" y="229895"/>
                  </a:lnTo>
                  <a:lnTo>
                    <a:pt x="592825" y="268343"/>
                  </a:lnTo>
                  <a:lnTo>
                    <a:pt x="556434" y="304707"/>
                  </a:lnTo>
                  <a:lnTo>
                    <a:pt x="519559" y="338477"/>
                  </a:lnTo>
                  <a:lnTo>
                    <a:pt x="483568" y="369143"/>
                  </a:lnTo>
                  <a:lnTo>
                    <a:pt x="449826" y="396193"/>
                  </a:lnTo>
                  <a:lnTo>
                    <a:pt x="407966" y="418789"/>
                  </a:lnTo>
                  <a:lnTo>
                    <a:pt x="362250" y="426321"/>
                  </a:lnTo>
                  <a:close/>
                </a:path>
              </a:pathLst>
            </a:custGeom>
            <a:solidFill>
              <a:srgbClr val="CC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4067" y="4033908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5">
                  <a:moveTo>
                    <a:pt x="362250" y="591093"/>
                  </a:moveTo>
                  <a:lnTo>
                    <a:pt x="316534" y="583561"/>
                  </a:lnTo>
                  <a:lnTo>
                    <a:pt x="274672" y="560965"/>
                  </a:lnTo>
                  <a:lnTo>
                    <a:pt x="240931" y="533915"/>
                  </a:lnTo>
                  <a:lnTo>
                    <a:pt x="204941" y="503249"/>
                  </a:lnTo>
                  <a:lnTo>
                    <a:pt x="168067" y="469479"/>
                  </a:lnTo>
                  <a:lnTo>
                    <a:pt x="131676" y="433115"/>
                  </a:lnTo>
                  <a:lnTo>
                    <a:pt x="97135" y="394667"/>
                  </a:lnTo>
                  <a:lnTo>
                    <a:pt x="65810" y="354646"/>
                  </a:lnTo>
                  <a:lnTo>
                    <a:pt x="39068" y="313561"/>
                  </a:lnTo>
                  <a:lnTo>
                    <a:pt x="18274" y="271923"/>
                  </a:lnTo>
                  <a:lnTo>
                    <a:pt x="4796" y="230242"/>
                  </a:lnTo>
                  <a:lnTo>
                    <a:pt x="0" y="189029"/>
                  </a:lnTo>
                  <a:lnTo>
                    <a:pt x="6726" y="138777"/>
                  </a:lnTo>
                  <a:lnTo>
                    <a:pt x="25708" y="93622"/>
                  </a:lnTo>
                  <a:lnTo>
                    <a:pt x="55151" y="55365"/>
                  </a:lnTo>
                  <a:lnTo>
                    <a:pt x="93261" y="25808"/>
                  </a:lnTo>
                  <a:lnTo>
                    <a:pt x="138242" y="6752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7"/>
                  </a:lnTo>
                  <a:lnTo>
                    <a:pt x="278488" y="23059"/>
                  </a:lnTo>
                  <a:lnTo>
                    <a:pt x="303877" y="39800"/>
                  </a:lnTo>
                  <a:lnTo>
                    <a:pt x="331720" y="54816"/>
                  </a:lnTo>
                  <a:lnTo>
                    <a:pt x="362250" y="59822"/>
                  </a:lnTo>
                  <a:lnTo>
                    <a:pt x="392780" y="54816"/>
                  </a:lnTo>
                  <a:lnTo>
                    <a:pt x="420621" y="39800"/>
                  </a:lnTo>
                  <a:lnTo>
                    <a:pt x="446011" y="23059"/>
                  </a:lnTo>
                  <a:lnTo>
                    <a:pt x="474034" y="10547"/>
                  </a:lnTo>
                  <a:lnTo>
                    <a:pt x="504246" y="2711"/>
                  </a:lnTo>
                  <a:lnTo>
                    <a:pt x="536201" y="0"/>
                  </a:lnTo>
                  <a:lnTo>
                    <a:pt x="586258" y="6752"/>
                  </a:lnTo>
                  <a:lnTo>
                    <a:pt x="631239" y="25808"/>
                  </a:lnTo>
                  <a:lnTo>
                    <a:pt x="669349" y="55365"/>
                  </a:lnTo>
                  <a:lnTo>
                    <a:pt x="698793" y="93622"/>
                  </a:lnTo>
                  <a:lnTo>
                    <a:pt x="717775" y="138777"/>
                  </a:lnTo>
                  <a:lnTo>
                    <a:pt x="724502" y="189029"/>
                  </a:lnTo>
                  <a:lnTo>
                    <a:pt x="719706" y="230242"/>
                  </a:lnTo>
                  <a:lnTo>
                    <a:pt x="706227" y="271923"/>
                  </a:lnTo>
                  <a:lnTo>
                    <a:pt x="685434" y="313561"/>
                  </a:lnTo>
                  <a:lnTo>
                    <a:pt x="658691" y="354646"/>
                  </a:lnTo>
                  <a:lnTo>
                    <a:pt x="627366" y="394667"/>
                  </a:lnTo>
                  <a:lnTo>
                    <a:pt x="592825" y="433115"/>
                  </a:lnTo>
                  <a:lnTo>
                    <a:pt x="556434" y="469479"/>
                  </a:lnTo>
                  <a:lnTo>
                    <a:pt x="519559" y="503249"/>
                  </a:lnTo>
                  <a:lnTo>
                    <a:pt x="483568" y="533915"/>
                  </a:lnTo>
                  <a:lnTo>
                    <a:pt x="449826" y="560965"/>
                  </a:lnTo>
                  <a:lnTo>
                    <a:pt x="407966" y="583561"/>
                  </a:lnTo>
                  <a:lnTo>
                    <a:pt x="362250" y="591093"/>
                  </a:lnTo>
                  <a:close/>
                </a:path>
              </a:pathLst>
            </a:custGeom>
            <a:solidFill>
              <a:srgbClr val="80DB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853781" y="4164725"/>
              <a:ext cx="30480" cy="118745"/>
            </a:xfrm>
            <a:custGeom>
              <a:avLst/>
              <a:gdLst/>
              <a:ahLst/>
              <a:cxnLst/>
              <a:rect l="l" t="t" r="r" b="b"/>
              <a:pathLst>
                <a:path w="30480" h="118745">
                  <a:moveTo>
                    <a:pt x="26496" y="16760"/>
                  </a:moveTo>
                  <a:lnTo>
                    <a:pt x="3293" y="16760"/>
                  </a:lnTo>
                  <a:lnTo>
                    <a:pt x="628" y="13928"/>
                  </a:lnTo>
                  <a:lnTo>
                    <a:pt x="43" y="8657"/>
                  </a:lnTo>
                  <a:lnTo>
                    <a:pt x="26" y="4093"/>
                  </a:lnTo>
                  <a:lnTo>
                    <a:pt x="2618" y="1524"/>
                  </a:lnTo>
                  <a:lnTo>
                    <a:pt x="7839" y="0"/>
                  </a:lnTo>
                  <a:lnTo>
                    <a:pt x="9647" y="316"/>
                  </a:lnTo>
                  <a:lnTo>
                    <a:pt x="23242" y="316"/>
                  </a:lnTo>
                  <a:lnTo>
                    <a:pt x="27337" y="1211"/>
                  </a:lnTo>
                  <a:lnTo>
                    <a:pt x="30102" y="4093"/>
                  </a:lnTo>
                  <a:lnTo>
                    <a:pt x="30102" y="8657"/>
                  </a:lnTo>
                  <a:lnTo>
                    <a:pt x="29161" y="14058"/>
                  </a:lnTo>
                  <a:lnTo>
                    <a:pt x="26496" y="16760"/>
                  </a:lnTo>
                  <a:close/>
                </a:path>
                <a:path w="30480" h="118745">
                  <a:moveTo>
                    <a:pt x="23242" y="316"/>
                  </a:moveTo>
                  <a:lnTo>
                    <a:pt x="20381" y="316"/>
                  </a:lnTo>
                  <a:lnTo>
                    <a:pt x="21790" y="0"/>
                  </a:lnTo>
                  <a:lnTo>
                    <a:pt x="23242" y="316"/>
                  </a:lnTo>
                  <a:close/>
                </a:path>
                <a:path w="30480" h="118745">
                  <a:moveTo>
                    <a:pt x="23203" y="102299"/>
                  </a:moveTo>
                  <a:lnTo>
                    <a:pt x="6899" y="102299"/>
                  </a:lnTo>
                  <a:lnTo>
                    <a:pt x="6899" y="16760"/>
                  </a:lnTo>
                  <a:lnTo>
                    <a:pt x="23203" y="16760"/>
                  </a:lnTo>
                  <a:lnTo>
                    <a:pt x="23203" y="102299"/>
                  </a:lnTo>
                  <a:close/>
                </a:path>
                <a:path w="30480" h="118745">
                  <a:moveTo>
                    <a:pt x="26496" y="118746"/>
                  </a:moveTo>
                  <a:lnTo>
                    <a:pt x="7766" y="118746"/>
                  </a:lnTo>
                  <a:lnTo>
                    <a:pt x="2592" y="117802"/>
                  </a:lnTo>
                  <a:lnTo>
                    <a:pt x="0" y="115126"/>
                  </a:lnTo>
                  <a:lnTo>
                    <a:pt x="0" y="110169"/>
                  </a:lnTo>
                  <a:lnTo>
                    <a:pt x="1099" y="104925"/>
                  </a:lnTo>
                  <a:lnTo>
                    <a:pt x="3579" y="102299"/>
                  </a:lnTo>
                  <a:lnTo>
                    <a:pt x="26523" y="102299"/>
                  </a:lnTo>
                  <a:lnTo>
                    <a:pt x="29005" y="104925"/>
                  </a:lnTo>
                  <a:lnTo>
                    <a:pt x="30102" y="110169"/>
                  </a:lnTo>
                  <a:lnTo>
                    <a:pt x="30102" y="110956"/>
                  </a:lnTo>
                  <a:lnTo>
                    <a:pt x="29161" y="116147"/>
                  </a:lnTo>
                  <a:lnTo>
                    <a:pt x="26496" y="118746"/>
                  </a:lnTo>
                  <a:close/>
                </a:path>
              </a:pathLst>
            </a:custGeom>
            <a:solidFill>
              <a:srgbClr val="80D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9768" y="4912979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5">
                  <a:moveTo>
                    <a:pt x="362250" y="591096"/>
                  </a:moveTo>
                  <a:lnTo>
                    <a:pt x="316534" y="583563"/>
                  </a:lnTo>
                  <a:lnTo>
                    <a:pt x="274672" y="560965"/>
                  </a:lnTo>
                  <a:lnTo>
                    <a:pt x="240931" y="533915"/>
                  </a:lnTo>
                  <a:lnTo>
                    <a:pt x="204941" y="503250"/>
                  </a:lnTo>
                  <a:lnTo>
                    <a:pt x="168067" y="469480"/>
                  </a:lnTo>
                  <a:lnTo>
                    <a:pt x="131676" y="433117"/>
                  </a:lnTo>
                  <a:lnTo>
                    <a:pt x="97135" y="394669"/>
                  </a:lnTo>
                  <a:lnTo>
                    <a:pt x="65810" y="354648"/>
                  </a:lnTo>
                  <a:lnTo>
                    <a:pt x="39068" y="313563"/>
                  </a:lnTo>
                  <a:lnTo>
                    <a:pt x="18274" y="271926"/>
                  </a:lnTo>
                  <a:lnTo>
                    <a:pt x="4796" y="230245"/>
                  </a:lnTo>
                  <a:lnTo>
                    <a:pt x="0" y="189032"/>
                  </a:lnTo>
                  <a:lnTo>
                    <a:pt x="0" y="95146"/>
                  </a:lnTo>
                  <a:lnTo>
                    <a:pt x="33661" y="81225"/>
                  </a:lnTo>
                  <a:lnTo>
                    <a:pt x="63162" y="47828"/>
                  </a:lnTo>
                  <a:lnTo>
                    <a:pt x="99710" y="22208"/>
                  </a:lnTo>
                  <a:lnTo>
                    <a:pt x="141893" y="5789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8"/>
                  </a:lnTo>
                  <a:lnTo>
                    <a:pt x="278488" y="23062"/>
                  </a:lnTo>
                  <a:lnTo>
                    <a:pt x="303877" y="39803"/>
                  </a:lnTo>
                  <a:lnTo>
                    <a:pt x="331719" y="54819"/>
                  </a:lnTo>
                  <a:lnTo>
                    <a:pt x="362249" y="59825"/>
                  </a:lnTo>
                  <a:lnTo>
                    <a:pt x="392779" y="54819"/>
                  </a:lnTo>
                  <a:lnTo>
                    <a:pt x="420621" y="39803"/>
                  </a:lnTo>
                  <a:lnTo>
                    <a:pt x="446011" y="23062"/>
                  </a:lnTo>
                  <a:lnTo>
                    <a:pt x="474034" y="10548"/>
                  </a:lnTo>
                  <a:lnTo>
                    <a:pt x="504245" y="2711"/>
                  </a:lnTo>
                  <a:lnTo>
                    <a:pt x="536198" y="0"/>
                  </a:lnTo>
                  <a:lnTo>
                    <a:pt x="582607" y="5789"/>
                  </a:lnTo>
                  <a:lnTo>
                    <a:pt x="624790" y="22208"/>
                  </a:lnTo>
                  <a:lnTo>
                    <a:pt x="661338" y="47828"/>
                  </a:lnTo>
                  <a:lnTo>
                    <a:pt x="690840" y="81225"/>
                  </a:lnTo>
                  <a:lnTo>
                    <a:pt x="724502" y="95146"/>
                  </a:lnTo>
                  <a:lnTo>
                    <a:pt x="724502" y="189032"/>
                  </a:lnTo>
                  <a:lnTo>
                    <a:pt x="719706" y="230245"/>
                  </a:lnTo>
                  <a:lnTo>
                    <a:pt x="706227" y="271926"/>
                  </a:lnTo>
                  <a:lnTo>
                    <a:pt x="685434" y="313563"/>
                  </a:lnTo>
                  <a:lnTo>
                    <a:pt x="658691" y="354648"/>
                  </a:lnTo>
                  <a:lnTo>
                    <a:pt x="627366" y="394669"/>
                  </a:lnTo>
                  <a:lnTo>
                    <a:pt x="592825" y="433117"/>
                  </a:lnTo>
                  <a:lnTo>
                    <a:pt x="556434" y="469480"/>
                  </a:lnTo>
                  <a:lnTo>
                    <a:pt x="519559" y="503250"/>
                  </a:lnTo>
                  <a:lnTo>
                    <a:pt x="483568" y="533915"/>
                  </a:lnTo>
                  <a:lnTo>
                    <a:pt x="449826" y="560965"/>
                  </a:lnTo>
                  <a:lnTo>
                    <a:pt x="407966" y="583563"/>
                  </a:lnTo>
                  <a:lnTo>
                    <a:pt x="362250" y="591096"/>
                  </a:lnTo>
                  <a:close/>
                </a:path>
              </a:pathLst>
            </a:custGeom>
            <a:solidFill>
              <a:srgbClr val="1BE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09768" y="5009363"/>
              <a:ext cx="724535" cy="426720"/>
            </a:xfrm>
            <a:custGeom>
              <a:avLst/>
              <a:gdLst/>
              <a:ahLst/>
              <a:cxnLst/>
              <a:rect l="l" t="t" r="r" b="b"/>
              <a:pathLst>
                <a:path w="724535" h="426720">
                  <a:moveTo>
                    <a:pt x="362250" y="426321"/>
                  </a:moveTo>
                  <a:lnTo>
                    <a:pt x="316534" y="418789"/>
                  </a:lnTo>
                  <a:lnTo>
                    <a:pt x="274672" y="396193"/>
                  </a:lnTo>
                  <a:lnTo>
                    <a:pt x="240931" y="369143"/>
                  </a:lnTo>
                  <a:lnTo>
                    <a:pt x="204941" y="338477"/>
                  </a:lnTo>
                  <a:lnTo>
                    <a:pt x="168067" y="304707"/>
                  </a:lnTo>
                  <a:lnTo>
                    <a:pt x="131676" y="268343"/>
                  </a:lnTo>
                  <a:lnTo>
                    <a:pt x="97135" y="229895"/>
                  </a:lnTo>
                  <a:lnTo>
                    <a:pt x="65810" y="189874"/>
                  </a:lnTo>
                  <a:lnTo>
                    <a:pt x="39068" y="148789"/>
                  </a:lnTo>
                  <a:lnTo>
                    <a:pt x="18274" y="107151"/>
                  </a:lnTo>
                  <a:lnTo>
                    <a:pt x="4796" y="65470"/>
                  </a:lnTo>
                  <a:lnTo>
                    <a:pt x="0" y="24257"/>
                  </a:lnTo>
                  <a:lnTo>
                    <a:pt x="0" y="0"/>
                  </a:lnTo>
                  <a:lnTo>
                    <a:pt x="724502" y="0"/>
                  </a:lnTo>
                  <a:lnTo>
                    <a:pt x="724502" y="24257"/>
                  </a:lnTo>
                  <a:lnTo>
                    <a:pt x="719706" y="65470"/>
                  </a:lnTo>
                  <a:lnTo>
                    <a:pt x="706227" y="107151"/>
                  </a:lnTo>
                  <a:lnTo>
                    <a:pt x="685434" y="148789"/>
                  </a:lnTo>
                  <a:lnTo>
                    <a:pt x="658691" y="189874"/>
                  </a:lnTo>
                  <a:lnTo>
                    <a:pt x="627366" y="229895"/>
                  </a:lnTo>
                  <a:lnTo>
                    <a:pt x="592825" y="268343"/>
                  </a:lnTo>
                  <a:lnTo>
                    <a:pt x="556434" y="304707"/>
                  </a:lnTo>
                  <a:lnTo>
                    <a:pt x="519559" y="338477"/>
                  </a:lnTo>
                  <a:lnTo>
                    <a:pt x="483568" y="369143"/>
                  </a:lnTo>
                  <a:lnTo>
                    <a:pt x="449826" y="396193"/>
                  </a:lnTo>
                  <a:lnTo>
                    <a:pt x="407966" y="418789"/>
                  </a:lnTo>
                  <a:lnTo>
                    <a:pt x="362250" y="426321"/>
                  </a:lnTo>
                  <a:close/>
                </a:path>
              </a:pathLst>
            </a:custGeom>
            <a:solidFill>
              <a:srgbClr val="78FF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9768" y="4817732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5">
                  <a:moveTo>
                    <a:pt x="362250" y="591093"/>
                  </a:moveTo>
                  <a:lnTo>
                    <a:pt x="316534" y="583561"/>
                  </a:lnTo>
                  <a:lnTo>
                    <a:pt x="274672" y="560965"/>
                  </a:lnTo>
                  <a:lnTo>
                    <a:pt x="240931" y="533915"/>
                  </a:lnTo>
                  <a:lnTo>
                    <a:pt x="204941" y="503249"/>
                  </a:lnTo>
                  <a:lnTo>
                    <a:pt x="168067" y="469479"/>
                  </a:lnTo>
                  <a:lnTo>
                    <a:pt x="131676" y="433115"/>
                  </a:lnTo>
                  <a:lnTo>
                    <a:pt x="97135" y="394667"/>
                  </a:lnTo>
                  <a:lnTo>
                    <a:pt x="65810" y="354646"/>
                  </a:lnTo>
                  <a:lnTo>
                    <a:pt x="39068" y="313561"/>
                  </a:lnTo>
                  <a:lnTo>
                    <a:pt x="18274" y="271923"/>
                  </a:lnTo>
                  <a:lnTo>
                    <a:pt x="4796" y="230242"/>
                  </a:lnTo>
                  <a:lnTo>
                    <a:pt x="0" y="189029"/>
                  </a:lnTo>
                  <a:lnTo>
                    <a:pt x="6726" y="138777"/>
                  </a:lnTo>
                  <a:lnTo>
                    <a:pt x="25708" y="93622"/>
                  </a:lnTo>
                  <a:lnTo>
                    <a:pt x="55151" y="55365"/>
                  </a:lnTo>
                  <a:lnTo>
                    <a:pt x="93261" y="25808"/>
                  </a:lnTo>
                  <a:lnTo>
                    <a:pt x="138242" y="6752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7"/>
                  </a:lnTo>
                  <a:lnTo>
                    <a:pt x="278488" y="23060"/>
                  </a:lnTo>
                  <a:lnTo>
                    <a:pt x="303877" y="39803"/>
                  </a:lnTo>
                  <a:lnTo>
                    <a:pt x="331719" y="54818"/>
                  </a:lnTo>
                  <a:lnTo>
                    <a:pt x="362249" y="59822"/>
                  </a:lnTo>
                  <a:lnTo>
                    <a:pt x="392779" y="54818"/>
                  </a:lnTo>
                  <a:lnTo>
                    <a:pt x="420621" y="39803"/>
                  </a:lnTo>
                  <a:lnTo>
                    <a:pt x="446011" y="23060"/>
                  </a:lnTo>
                  <a:lnTo>
                    <a:pt x="474034" y="10547"/>
                  </a:lnTo>
                  <a:lnTo>
                    <a:pt x="504246" y="2711"/>
                  </a:lnTo>
                  <a:lnTo>
                    <a:pt x="536201" y="0"/>
                  </a:lnTo>
                  <a:lnTo>
                    <a:pt x="586258" y="6752"/>
                  </a:lnTo>
                  <a:lnTo>
                    <a:pt x="631239" y="25808"/>
                  </a:lnTo>
                  <a:lnTo>
                    <a:pt x="669349" y="55365"/>
                  </a:lnTo>
                  <a:lnTo>
                    <a:pt x="698793" y="93622"/>
                  </a:lnTo>
                  <a:lnTo>
                    <a:pt x="717775" y="138777"/>
                  </a:lnTo>
                  <a:lnTo>
                    <a:pt x="724502" y="189029"/>
                  </a:lnTo>
                  <a:lnTo>
                    <a:pt x="719706" y="230242"/>
                  </a:lnTo>
                  <a:lnTo>
                    <a:pt x="706227" y="271923"/>
                  </a:lnTo>
                  <a:lnTo>
                    <a:pt x="685434" y="313561"/>
                  </a:lnTo>
                  <a:lnTo>
                    <a:pt x="658691" y="354646"/>
                  </a:lnTo>
                  <a:lnTo>
                    <a:pt x="627366" y="394667"/>
                  </a:lnTo>
                  <a:lnTo>
                    <a:pt x="592825" y="433115"/>
                  </a:lnTo>
                  <a:lnTo>
                    <a:pt x="556434" y="469479"/>
                  </a:lnTo>
                  <a:lnTo>
                    <a:pt x="519559" y="503249"/>
                  </a:lnTo>
                  <a:lnTo>
                    <a:pt x="483568" y="533915"/>
                  </a:lnTo>
                  <a:lnTo>
                    <a:pt x="449826" y="560965"/>
                  </a:lnTo>
                  <a:lnTo>
                    <a:pt x="407966" y="583561"/>
                  </a:lnTo>
                  <a:lnTo>
                    <a:pt x="362250" y="591093"/>
                  </a:lnTo>
                  <a:close/>
                </a:path>
              </a:pathLst>
            </a:custGeom>
            <a:solidFill>
              <a:srgbClr val="1BE9A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509768" y="5703858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5">
                  <a:moveTo>
                    <a:pt x="362250" y="591096"/>
                  </a:moveTo>
                  <a:lnTo>
                    <a:pt x="316534" y="583563"/>
                  </a:lnTo>
                  <a:lnTo>
                    <a:pt x="274672" y="560965"/>
                  </a:lnTo>
                  <a:lnTo>
                    <a:pt x="240931" y="533915"/>
                  </a:lnTo>
                  <a:lnTo>
                    <a:pt x="204941" y="503250"/>
                  </a:lnTo>
                  <a:lnTo>
                    <a:pt x="168067" y="469480"/>
                  </a:lnTo>
                  <a:lnTo>
                    <a:pt x="131676" y="433117"/>
                  </a:lnTo>
                  <a:lnTo>
                    <a:pt x="97135" y="394669"/>
                  </a:lnTo>
                  <a:lnTo>
                    <a:pt x="65810" y="354648"/>
                  </a:lnTo>
                  <a:lnTo>
                    <a:pt x="39068" y="313563"/>
                  </a:lnTo>
                  <a:lnTo>
                    <a:pt x="18274" y="271926"/>
                  </a:lnTo>
                  <a:lnTo>
                    <a:pt x="4796" y="230245"/>
                  </a:lnTo>
                  <a:lnTo>
                    <a:pt x="0" y="189032"/>
                  </a:lnTo>
                  <a:lnTo>
                    <a:pt x="0" y="95146"/>
                  </a:lnTo>
                  <a:lnTo>
                    <a:pt x="33661" y="81225"/>
                  </a:lnTo>
                  <a:lnTo>
                    <a:pt x="63164" y="47828"/>
                  </a:lnTo>
                  <a:lnTo>
                    <a:pt x="99711" y="22208"/>
                  </a:lnTo>
                  <a:lnTo>
                    <a:pt x="141893" y="5789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8"/>
                  </a:lnTo>
                  <a:lnTo>
                    <a:pt x="278488" y="23062"/>
                  </a:lnTo>
                  <a:lnTo>
                    <a:pt x="303877" y="39803"/>
                  </a:lnTo>
                  <a:lnTo>
                    <a:pt x="331720" y="54819"/>
                  </a:lnTo>
                  <a:lnTo>
                    <a:pt x="362250" y="59825"/>
                  </a:lnTo>
                  <a:lnTo>
                    <a:pt x="392780" y="54819"/>
                  </a:lnTo>
                  <a:lnTo>
                    <a:pt x="420621" y="39803"/>
                  </a:lnTo>
                  <a:lnTo>
                    <a:pt x="446011" y="23062"/>
                  </a:lnTo>
                  <a:lnTo>
                    <a:pt x="474034" y="10548"/>
                  </a:lnTo>
                  <a:lnTo>
                    <a:pt x="504246" y="2711"/>
                  </a:lnTo>
                  <a:lnTo>
                    <a:pt x="536201" y="0"/>
                  </a:lnTo>
                  <a:lnTo>
                    <a:pt x="582608" y="5789"/>
                  </a:lnTo>
                  <a:lnTo>
                    <a:pt x="624791" y="22208"/>
                  </a:lnTo>
                  <a:lnTo>
                    <a:pt x="661338" y="47828"/>
                  </a:lnTo>
                  <a:lnTo>
                    <a:pt x="690840" y="81225"/>
                  </a:lnTo>
                  <a:lnTo>
                    <a:pt x="724502" y="95146"/>
                  </a:lnTo>
                  <a:lnTo>
                    <a:pt x="724502" y="189032"/>
                  </a:lnTo>
                  <a:lnTo>
                    <a:pt x="719706" y="230245"/>
                  </a:lnTo>
                  <a:lnTo>
                    <a:pt x="706227" y="271926"/>
                  </a:lnTo>
                  <a:lnTo>
                    <a:pt x="685434" y="313563"/>
                  </a:lnTo>
                  <a:lnTo>
                    <a:pt x="658691" y="354648"/>
                  </a:lnTo>
                  <a:lnTo>
                    <a:pt x="627366" y="394669"/>
                  </a:lnTo>
                  <a:lnTo>
                    <a:pt x="592825" y="433117"/>
                  </a:lnTo>
                  <a:lnTo>
                    <a:pt x="556434" y="469480"/>
                  </a:lnTo>
                  <a:lnTo>
                    <a:pt x="519559" y="503250"/>
                  </a:lnTo>
                  <a:lnTo>
                    <a:pt x="483568" y="533915"/>
                  </a:lnTo>
                  <a:lnTo>
                    <a:pt x="449826" y="560965"/>
                  </a:lnTo>
                  <a:lnTo>
                    <a:pt x="407966" y="583563"/>
                  </a:lnTo>
                  <a:lnTo>
                    <a:pt x="362250" y="591096"/>
                  </a:lnTo>
                  <a:close/>
                </a:path>
              </a:pathLst>
            </a:custGeom>
            <a:solidFill>
              <a:srgbClr val="D69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09768" y="5800242"/>
              <a:ext cx="724535" cy="426720"/>
            </a:xfrm>
            <a:custGeom>
              <a:avLst/>
              <a:gdLst/>
              <a:ahLst/>
              <a:cxnLst/>
              <a:rect l="l" t="t" r="r" b="b"/>
              <a:pathLst>
                <a:path w="724535" h="426720">
                  <a:moveTo>
                    <a:pt x="362251" y="426321"/>
                  </a:moveTo>
                  <a:lnTo>
                    <a:pt x="316534" y="418789"/>
                  </a:lnTo>
                  <a:lnTo>
                    <a:pt x="274672" y="396193"/>
                  </a:lnTo>
                  <a:lnTo>
                    <a:pt x="240931" y="369143"/>
                  </a:lnTo>
                  <a:lnTo>
                    <a:pt x="204941" y="338477"/>
                  </a:lnTo>
                  <a:lnTo>
                    <a:pt x="168067" y="304707"/>
                  </a:lnTo>
                  <a:lnTo>
                    <a:pt x="131676" y="268343"/>
                  </a:lnTo>
                  <a:lnTo>
                    <a:pt x="97135" y="229895"/>
                  </a:lnTo>
                  <a:lnTo>
                    <a:pt x="65810" y="189874"/>
                  </a:lnTo>
                  <a:lnTo>
                    <a:pt x="39068" y="148789"/>
                  </a:lnTo>
                  <a:lnTo>
                    <a:pt x="18274" y="107151"/>
                  </a:lnTo>
                  <a:lnTo>
                    <a:pt x="4796" y="65470"/>
                  </a:lnTo>
                  <a:lnTo>
                    <a:pt x="0" y="24257"/>
                  </a:lnTo>
                  <a:lnTo>
                    <a:pt x="0" y="0"/>
                  </a:lnTo>
                  <a:lnTo>
                    <a:pt x="724502" y="0"/>
                  </a:lnTo>
                  <a:lnTo>
                    <a:pt x="724502" y="24257"/>
                  </a:lnTo>
                  <a:lnTo>
                    <a:pt x="719706" y="65470"/>
                  </a:lnTo>
                  <a:lnTo>
                    <a:pt x="706227" y="107151"/>
                  </a:lnTo>
                  <a:lnTo>
                    <a:pt x="685434" y="148789"/>
                  </a:lnTo>
                  <a:lnTo>
                    <a:pt x="658691" y="189874"/>
                  </a:lnTo>
                  <a:lnTo>
                    <a:pt x="627367" y="229895"/>
                  </a:lnTo>
                  <a:lnTo>
                    <a:pt x="592825" y="268343"/>
                  </a:lnTo>
                  <a:lnTo>
                    <a:pt x="556435" y="304707"/>
                  </a:lnTo>
                  <a:lnTo>
                    <a:pt x="519561" y="338477"/>
                  </a:lnTo>
                  <a:lnTo>
                    <a:pt x="483570" y="369143"/>
                  </a:lnTo>
                  <a:lnTo>
                    <a:pt x="449829" y="396193"/>
                  </a:lnTo>
                  <a:lnTo>
                    <a:pt x="407968" y="418789"/>
                  </a:lnTo>
                  <a:lnTo>
                    <a:pt x="362251" y="426321"/>
                  </a:lnTo>
                  <a:close/>
                </a:path>
              </a:pathLst>
            </a:custGeom>
            <a:solidFill>
              <a:srgbClr val="E3D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09768" y="5608611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5">
                  <a:moveTo>
                    <a:pt x="362251" y="591093"/>
                  </a:moveTo>
                  <a:lnTo>
                    <a:pt x="316534" y="583561"/>
                  </a:lnTo>
                  <a:lnTo>
                    <a:pt x="274672" y="560965"/>
                  </a:lnTo>
                  <a:lnTo>
                    <a:pt x="240931" y="533915"/>
                  </a:lnTo>
                  <a:lnTo>
                    <a:pt x="204941" y="503249"/>
                  </a:lnTo>
                  <a:lnTo>
                    <a:pt x="168067" y="469479"/>
                  </a:lnTo>
                  <a:lnTo>
                    <a:pt x="131676" y="433115"/>
                  </a:lnTo>
                  <a:lnTo>
                    <a:pt x="97135" y="394667"/>
                  </a:lnTo>
                  <a:lnTo>
                    <a:pt x="65810" y="354646"/>
                  </a:lnTo>
                  <a:lnTo>
                    <a:pt x="39068" y="313561"/>
                  </a:lnTo>
                  <a:lnTo>
                    <a:pt x="18274" y="271923"/>
                  </a:lnTo>
                  <a:lnTo>
                    <a:pt x="4796" y="230242"/>
                  </a:lnTo>
                  <a:lnTo>
                    <a:pt x="0" y="189029"/>
                  </a:lnTo>
                  <a:lnTo>
                    <a:pt x="6726" y="138777"/>
                  </a:lnTo>
                  <a:lnTo>
                    <a:pt x="25708" y="93622"/>
                  </a:lnTo>
                  <a:lnTo>
                    <a:pt x="55151" y="55365"/>
                  </a:lnTo>
                  <a:lnTo>
                    <a:pt x="93261" y="25808"/>
                  </a:lnTo>
                  <a:lnTo>
                    <a:pt x="138242" y="6752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7"/>
                  </a:lnTo>
                  <a:lnTo>
                    <a:pt x="278488" y="23060"/>
                  </a:lnTo>
                  <a:lnTo>
                    <a:pt x="303877" y="39803"/>
                  </a:lnTo>
                  <a:lnTo>
                    <a:pt x="331720" y="54818"/>
                  </a:lnTo>
                  <a:lnTo>
                    <a:pt x="362250" y="59822"/>
                  </a:lnTo>
                  <a:lnTo>
                    <a:pt x="392780" y="54818"/>
                  </a:lnTo>
                  <a:lnTo>
                    <a:pt x="420621" y="39803"/>
                  </a:lnTo>
                  <a:lnTo>
                    <a:pt x="446011" y="23060"/>
                  </a:lnTo>
                  <a:lnTo>
                    <a:pt x="474034" y="10547"/>
                  </a:lnTo>
                  <a:lnTo>
                    <a:pt x="504246" y="2711"/>
                  </a:lnTo>
                  <a:lnTo>
                    <a:pt x="536201" y="0"/>
                  </a:lnTo>
                  <a:lnTo>
                    <a:pt x="586259" y="6752"/>
                  </a:lnTo>
                  <a:lnTo>
                    <a:pt x="631240" y="25808"/>
                  </a:lnTo>
                  <a:lnTo>
                    <a:pt x="669350" y="55365"/>
                  </a:lnTo>
                  <a:lnTo>
                    <a:pt x="698793" y="93622"/>
                  </a:lnTo>
                  <a:lnTo>
                    <a:pt x="717776" y="138777"/>
                  </a:lnTo>
                  <a:lnTo>
                    <a:pt x="724502" y="189029"/>
                  </a:lnTo>
                  <a:lnTo>
                    <a:pt x="719706" y="230242"/>
                  </a:lnTo>
                  <a:lnTo>
                    <a:pt x="706227" y="271923"/>
                  </a:lnTo>
                  <a:lnTo>
                    <a:pt x="685434" y="313561"/>
                  </a:lnTo>
                  <a:lnTo>
                    <a:pt x="658691" y="354646"/>
                  </a:lnTo>
                  <a:lnTo>
                    <a:pt x="627367" y="394667"/>
                  </a:lnTo>
                  <a:lnTo>
                    <a:pt x="592825" y="433115"/>
                  </a:lnTo>
                  <a:lnTo>
                    <a:pt x="556435" y="469479"/>
                  </a:lnTo>
                  <a:lnTo>
                    <a:pt x="519561" y="503249"/>
                  </a:lnTo>
                  <a:lnTo>
                    <a:pt x="483570" y="533915"/>
                  </a:lnTo>
                  <a:lnTo>
                    <a:pt x="449829" y="560965"/>
                  </a:lnTo>
                  <a:lnTo>
                    <a:pt x="407968" y="583561"/>
                  </a:lnTo>
                  <a:lnTo>
                    <a:pt x="362251" y="591093"/>
                  </a:lnTo>
                  <a:close/>
                </a:path>
              </a:pathLst>
            </a:custGeom>
            <a:solidFill>
              <a:srgbClr val="D69E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813220" y="5938508"/>
              <a:ext cx="30480" cy="118745"/>
            </a:xfrm>
            <a:custGeom>
              <a:avLst/>
              <a:gdLst/>
              <a:ahLst/>
              <a:cxnLst/>
              <a:rect l="l" t="t" r="r" b="b"/>
              <a:pathLst>
                <a:path w="30480" h="118745">
                  <a:moveTo>
                    <a:pt x="26493" y="16767"/>
                  </a:moveTo>
                  <a:lnTo>
                    <a:pt x="3290" y="16767"/>
                  </a:lnTo>
                  <a:lnTo>
                    <a:pt x="624" y="13935"/>
                  </a:lnTo>
                  <a:lnTo>
                    <a:pt x="43" y="8657"/>
                  </a:lnTo>
                  <a:lnTo>
                    <a:pt x="26" y="4093"/>
                  </a:lnTo>
                  <a:lnTo>
                    <a:pt x="2612" y="1527"/>
                  </a:lnTo>
                  <a:lnTo>
                    <a:pt x="7836" y="0"/>
                  </a:lnTo>
                  <a:lnTo>
                    <a:pt x="9640" y="313"/>
                  </a:lnTo>
                  <a:lnTo>
                    <a:pt x="23220" y="313"/>
                  </a:lnTo>
                  <a:lnTo>
                    <a:pt x="27327" y="1214"/>
                  </a:lnTo>
                  <a:lnTo>
                    <a:pt x="30098" y="4093"/>
                  </a:lnTo>
                  <a:lnTo>
                    <a:pt x="30098" y="8657"/>
                  </a:lnTo>
                  <a:lnTo>
                    <a:pt x="29158" y="14061"/>
                  </a:lnTo>
                  <a:lnTo>
                    <a:pt x="26493" y="16767"/>
                  </a:lnTo>
                  <a:close/>
                </a:path>
                <a:path w="30480" h="118745">
                  <a:moveTo>
                    <a:pt x="23220" y="313"/>
                  </a:moveTo>
                  <a:lnTo>
                    <a:pt x="20378" y="313"/>
                  </a:lnTo>
                  <a:lnTo>
                    <a:pt x="21790" y="0"/>
                  </a:lnTo>
                  <a:lnTo>
                    <a:pt x="23220" y="313"/>
                  </a:lnTo>
                  <a:close/>
                </a:path>
                <a:path w="30480" h="118745">
                  <a:moveTo>
                    <a:pt x="23199" y="102299"/>
                  </a:moveTo>
                  <a:lnTo>
                    <a:pt x="6895" y="102299"/>
                  </a:lnTo>
                  <a:lnTo>
                    <a:pt x="6895" y="16767"/>
                  </a:lnTo>
                  <a:lnTo>
                    <a:pt x="23199" y="16767"/>
                  </a:lnTo>
                  <a:lnTo>
                    <a:pt x="23199" y="102299"/>
                  </a:lnTo>
                  <a:close/>
                </a:path>
                <a:path w="30480" h="118745">
                  <a:moveTo>
                    <a:pt x="26493" y="118750"/>
                  </a:moveTo>
                  <a:lnTo>
                    <a:pt x="7759" y="118750"/>
                  </a:lnTo>
                  <a:lnTo>
                    <a:pt x="2585" y="117805"/>
                  </a:lnTo>
                  <a:lnTo>
                    <a:pt x="0" y="115130"/>
                  </a:lnTo>
                  <a:lnTo>
                    <a:pt x="0" y="110169"/>
                  </a:lnTo>
                  <a:lnTo>
                    <a:pt x="1096" y="104928"/>
                  </a:lnTo>
                  <a:lnTo>
                    <a:pt x="3575" y="102299"/>
                  </a:lnTo>
                  <a:lnTo>
                    <a:pt x="26519" y="102299"/>
                  </a:lnTo>
                  <a:lnTo>
                    <a:pt x="29002" y="104928"/>
                  </a:lnTo>
                  <a:lnTo>
                    <a:pt x="30098" y="110169"/>
                  </a:lnTo>
                  <a:lnTo>
                    <a:pt x="30098" y="110953"/>
                  </a:lnTo>
                  <a:lnTo>
                    <a:pt x="29158" y="116147"/>
                  </a:lnTo>
                  <a:lnTo>
                    <a:pt x="26493" y="118750"/>
                  </a:lnTo>
                  <a:close/>
                </a:path>
              </a:pathLst>
            </a:custGeom>
            <a:solidFill>
              <a:srgbClr val="D69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0555" y="2203658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5">
                  <a:moveTo>
                    <a:pt x="362250" y="591096"/>
                  </a:moveTo>
                  <a:lnTo>
                    <a:pt x="316534" y="583563"/>
                  </a:lnTo>
                  <a:lnTo>
                    <a:pt x="274672" y="560965"/>
                  </a:lnTo>
                  <a:lnTo>
                    <a:pt x="240931" y="533916"/>
                  </a:lnTo>
                  <a:lnTo>
                    <a:pt x="204941" y="503251"/>
                  </a:lnTo>
                  <a:lnTo>
                    <a:pt x="168067" y="469482"/>
                  </a:lnTo>
                  <a:lnTo>
                    <a:pt x="131676" y="433118"/>
                  </a:lnTo>
                  <a:lnTo>
                    <a:pt x="97135" y="394670"/>
                  </a:lnTo>
                  <a:lnTo>
                    <a:pt x="65810" y="354649"/>
                  </a:lnTo>
                  <a:lnTo>
                    <a:pt x="39068" y="313564"/>
                  </a:lnTo>
                  <a:lnTo>
                    <a:pt x="18274" y="271926"/>
                  </a:lnTo>
                  <a:lnTo>
                    <a:pt x="4796" y="230245"/>
                  </a:lnTo>
                  <a:lnTo>
                    <a:pt x="0" y="189032"/>
                  </a:lnTo>
                  <a:lnTo>
                    <a:pt x="0" y="95146"/>
                  </a:lnTo>
                  <a:lnTo>
                    <a:pt x="33661" y="81225"/>
                  </a:lnTo>
                  <a:lnTo>
                    <a:pt x="63162" y="47828"/>
                  </a:lnTo>
                  <a:lnTo>
                    <a:pt x="99710" y="22208"/>
                  </a:lnTo>
                  <a:lnTo>
                    <a:pt x="141893" y="5789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7"/>
                  </a:lnTo>
                  <a:lnTo>
                    <a:pt x="278488" y="23060"/>
                  </a:lnTo>
                  <a:lnTo>
                    <a:pt x="303877" y="39803"/>
                  </a:lnTo>
                  <a:lnTo>
                    <a:pt x="331719" y="54818"/>
                  </a:lnTo>
                  <a:lnTo>
                    <a:pt x="362249" y="59822"/>
                  </a:lnTo>
                  <a:lnTo>
                    <a:pt x="392780" y="54818"/>
                  </a:lnTo>
                  <a:lnTo>
                    <a:pt x="420624" y="39803"/>
                  </a:lnTo>
                  <a:lnTo>
                    <a:pt x="446012" y="23060"/>
                  </a:lnTo>
                  <a:lnTo>
                    <a:pt x="474034" y="10547"/>
                  </a:lnTo>
                  <a:lnTo>
                    <a:pt x="504245" y="2711"/>
                  </a:lnTo>
                  <a:lnTo>
                    <a:pt x="536198" y="0"/>
                  </a:lnTo>
                  <a:lnTo>
                    <a:pt x="582607" y="5789"/>
                  </a:lnTo>
                  <a:lnTo>
                    <a:pt x="624790" y="22208"/>
                  </a:lnTo>
                  <a:lnTo>
                    <a:pt x="661338" y="47828"/>
                  </a:lnTo>
                  <a:lnTo>
                    <a:pt x="690840" y="81225"/>
                  </a:lnTo>
                  <a:lnTo>
                    <a:pt x="724502" y="95146"/>
                  </a:lnTo>
                  <a:lnTo>
                    <a:pt x="724502" y="189032"/>
                  </a:lnTo>
                  <a:lnTo>
                    <a:pt x="719706" y="230245"/>
                  </a:lnTo>
                  <a:lnTo>
                    <a:pt x="706227" y="271926"/>
                  </a:lnTo>
                  <a:lnTo>
                    <a:pt x="685434" y="313564"/>
                  </a:lnTo>
                  <a:lnTo>
                    <a:pt x="658691" y="354649"/>
                  </a:lnTo>
                  <a:lnTo>
                    <a:pt x="627366" y="394670"/>
                  </a:lnTo>
                  <a:lnTo>
                    <a:pt x="592825" y="433118"/>
                  </a:lnTo>
                  <a:lnTo>
                    <a:pt x="556434" y="469482"/>
                  </a:lnTo>
                  <a:lnTo>
                    <a:pt x="519559" y="503251"/>
                  </a:lnTo>
                  <a:lnTo>
                    <a:pt x="483568" y="533916"/>
                  </a:lnTo>
                  <a:lnTo>
                    <a:pt x="449826" y="560965"/>
                  </a:lnTo>
                  <a:lnTo>
                    <a:pt x="407966" y="583563"/>
                  </a:lnTo>
                  <a:lnTo>
                    <a:pt x="362250" y="591096"/>
                  </a:lnTo>
                  <a:close/>
                </a:path>
              </a:pathLst>
            </a:custGeom>
            <a:solidFill>
              <a:srgbClr val="AAD3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0555" y="2300043"/>
              <a:ext cx="724535" cy="426720"/>
            </a:xfrm>
            <a:custGeom>
              <a:avLst/>
              <a:gdLst/>
              <a:ahLst/>
              <a:cxnLst/>
              <a:rect l="l" t="t" r="r" b="b"/>
              <a:pathLst>
                <a:path w="724535" h="426719">
                  <a:moveTo>
                    <a:pt x="362250" y="426321"/>
                  </a:moveTo>
                  <a:lnTo>
                    <a:pt x="316534" y="418789"/>
                  </a:lnTo>
                  <a:lnTo>
                    <a:pt x="274672" y="396193"/>
                  </a:lnTo>
                  <a:lnTo>
                    <a:pt x="240931" y="369143"/>
                  </a:lnTo>
                  <a:lnTo>
                    <a:pt x="204941" y="338477"/>
                  </a:lnTo>
                  <a:lnTo>
                    <a:pt x="168067" y="304707"/>
                  </a:lnTo>
                  <a:lnTo>
                    <a:pt x="131676" y="268343"/>
                  </a:lnTo>
                  <a:lnTo>
                    <a:pt x="97135" y="229895"/>
                  </a:lnTo>
                  <a:lnTo>
                    <a:pt x="65810" y="189874"/>
                  </a:lnTo>
                  <a:lnTo>
                    <a:pt x="39068" y="148789"/>
                  </a:lnTo>
                  <a:lnTo>
                    <a:pt x="18274" y="107151"/>
                  </a:lnTo>
                  <a:lnTo>
                    <a:pt x="4796" y="65470"/>
                  </a:lnTo>
                  <a:lnTo>
                    <a:pt x="0" y="24257"/>
                  </a:lnTo>
                  <a:lnTo>
                    <a:pt x="0" y="0"/>
                  </a:lnTo>
                  <a:lnTo>
                    <a:pt x="724502" y="0"/>
                  </a:lnTo>
                  <a:lnTo>
                    <a:pt x="724502" y="24257"/>
                  </a:lnTo>
                  <a:lnTo>
                    <a:pt x="719706" y="65470"/>
                  </a:lnTo>
                  <a:lnTo>
                    <a:pt x="706227" y="107151"/>
                  </a:lnTo>
                  <a:lnTo>
                    <a:pt x="685434" y="148789"/>
                  </a:lnTo>
                  <a:lnTo>
                    <a:pt x="658691" y="189874"/>
                  </a:lnTo>
                  <a:lnTo>
                    <a:pt x="627366" y="229895"/>
                  </a:lnTo>
                  <a:lnTo>
                    <a:pt x="592825" y="268343"/>
                  </a:lnTo>
                  <a:lnTo>
                    <a:pt x="556434" y="304707"/>
                  </a:lnTo>
                  <a:lnTo>
                    <a:pt x="519559" y="338477"/>
                  </a:lnTo>
                  <a:lnTo>
                    <a:pt x="483568" y="369143"/>
                  </a:lnTo>
                  <a:lnTo>
                    <a:pt x="449826" y="396193"/>
                  </a:lnTo>
                  <a:lnTo>
                    <a:pt x="407966" y="418789"/>
                  </a:lnTo>
                  <a:lnTo>
                    <a:pt x="362250" y="426321"/>
                  </a:lnTo>
                  <a:close/>
                </a:path>
              </a:pathLst>
            </a:custGeom>
            <a:solidFill>
              <a:srgbClr val="E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0555" y="2108412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5">
                  <a:moveTo>
                    <a:pt x="362250" y="591093"/>
                  </a:moveTo>
                  <a:lnTo>
                    <a:pt x="316534" y="583561"/>
                  </a:lnTo>
                  <a:lnTo>
                    <a:pt x="274672" y="560965"/>
                  </a:lnTo>
                  <a:lnTo>
                    <a:pt x="240931" y="533915"/>
                  </a:lnTo>
                  <a:lnTo>
                    <a:pt x="204941" y="503249"/>
                  </a:lnTo>
                  <a:lnTo>
                    <a:pt x="168067" y="469479"/>
                  </a:lnTo>
                  <a:lnTo>
                    <a:pt x="131676" y="433115"/>
                  </a:lnTo>
                  <a:lnTo>
                    <a:pt x="97135" y="394667"/>
                  </a:lnTo>
                  <a:lnTo>
                    <a:pt x="65810" y="354646"/>
                  </a:lnTo>
                  <a:lnTo>
                    <a:pt x="39068" y="313561"/>
                  </a:lnTo>
                  <a:lnTo>
                    <a:pt x="18274" y="271923"/>
                  </a:lnTo>
                  <a:lnTo>
                    <a:pt x="4796" y="230242"/>
                  </a:lnTo>
                  <a:lnTo>
                    <a:pt x="0" y="189029"/>
                  </a:lnTo>
                  <a:lnTo>
                    <a:pt x="6726" y="138777"/>
                  </a:lnTo>
                  <a:lnTo>
                    <a:pt x="25708" y="93622"/>
                  </a:lnTo>
                  <a:lnTo>
                    <a:pt x="55151" y="55365"/>
                  </a:lnTo>
                  <a:lnTo>
                    <a:pt x="93261" y="25808"/>
                  </a:lnTo>
                  <a:lnTo>
                    <a:pt x="138242" y="6752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7"/>
                  </a:lnTo>
                  <a:lnTo>
                    <a:pt x="278488" y="23059"/>
                  </a:lnTo>
                  <a:lnTo>
                    <a:pt x="303877" y="39800"/>
                  </a:lnTo>
                  <a:lnTo>
                    <a:pt x="331719" y="54816"/>
                  </a:lnTo>
                  <a:lnTo>
                    <a:pt x="362249" y="59822"/>
                  </a:lnTo>
                  <a:lnTo>
                    <a:pt x="392780" y="54816"/>
                  </a:lnTo>
                  <a:lnTo>
                    <a:pt x="420624" y="39800"/>
                  </a:lnTo>
                  <a:lnTo>
                    <a:pt x="446012" y="23059"/>
                  </a:lnTo>
                  <a:lnTo>
                    <a:pt x="474034" y="10547"/>
                  </a:lnTo>
                  <a:lnTo>
                    <a:pt x="504245" y="2711"/>
                  </a:lnTo>
                  <a:lnTo>
                    <a:pt x="536198" y="0"/>
                  </a:lnTo>
                  <a:lnTo>
                    <a:pt x="586256" y="6752"/>
                  </a:lnTo>
                  <a:lnTo>
                    <a:pt x="631238" y="25808"/>
                  </a:lnTo>
                  <a:lnTo>
                    <a:pt x="669348" y="55365"/>
                  </a:lnTo>
                  <a:lnTo>
                    <a:pt x="698793" y="93622"/>
                  </a:lnTo>
                  <a:lnTo>
                    <a:pt x="717775" y="138777"/>
                  </a:lnTo>
                  <a:lnTo>
                    <a:pt x="724502" y="189029"/>
                  </a:lnTo>
                  <a:lnTo>
                    <a:pt x="719706" y="230242"/>
                  </a:lnTo>
                  <a:lnTo>
                    <a:pt x="706227" y="271923"/>
                  </a:lnTo>
                  <a:lnTo>
                    <a:pt x="685434" y="313561"/>
                  </a:lnTo>
                  <a:lnTo>
                    <a:pt x="658691" y="354646"/>
                  </a:lnTo>
                  <a:lnTo>
                    <a:pt x="627366" y="394667"/>
                  </a:lnTo>
                  <a:lnTo>
                    <a:pt x="592825" y="433115"/>
                  </a:lnTo>
                  <a:lnTo>
                    <a:pt x="556434" y="469479"/>
                  </a:lnTo>
                  <a:lnTo>
                    <a:pt x="519559" y="503249"/>
                  </a:lnTo>
                  <a:lnTo>
                    <a:pt x="483568" y="533915"/>
                  </a:lnTo>
                  <a:lnTo>
                    <a:pt x="449826" y="560965"/>
                  </a:lnTo>
                  <a:lnTo>
                    <a:pt x="407966" y="583561"/>
                  </a:lnTo>
                  <a:lnTo>
                    <a:pt x="362250" y="591093"/>
                  </a:lnTo>
                  <a:close/>
                </a:path>
              </a:pathLst>
            </a:custGeom>
            <a:solidFill>
              <a:srgbClr val="D1FA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1113" y="2220272"/>
              <a:ext cx="163329" cy="118743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529847" y="7256656"/>
              <a:ext cx="686435" cy="558800"/>
            </a:xfrm>
            <a:custGeom>
              <a:avLst/>
              <a:gdLst/>
              <a:ahLst/>
              <a:cxnLst/>
              <a:rect l="l" t="t" r="r" b="b"/>
              <a:pathLst>
                <a:path w="686435" h="558800">
                  <a:moveTo>
                    <a:pt x="343184" y="558275"/>
                  </a:moveTo>
                  <a:lnTo>
                    <a:pt x="299874" y="551161"/>
                  </a:lnTo>
                  <a:lnTo>
                    <a:pt x="260216" y="529818"/>
                  </a:lnTo>
                  <a:lnTo>
                    <a:pt x="224544" y="501211"/>
                  </a:lnTo>
                  <a:lnTo>
                    <a:pt x="186418" y="468455"/>
                  </a:lnTo>
                  <a:lnTo>
                    <a:pt x="147614" y="432212"/>
                  </a:lnTo>
                  <a:lnTo>
                    <a:pt x="109909" y="393143"/>
                  </a:lnTo>
                  <a:lnTo>
                    <a:pt x="75077" y="351908"/>
                  </a:lnTo>
                  <a:lnTo>
                    <a:pt x="44894" y="309169"/>
                  </a:lnTo>
                  <a:lnTo>
                    <a:pt x="21136" y="265586"/>
                  </a:lnTo>
                  <a:lnTo>
                    <a:pt x="5580" y="221822"/>
                  </a:lnTo>
                  <a:lnTo>
                    <a:pt x="0" y="178536"/>
                  </a:lnTo>
                  <a:lnTo>
                    <a:pt x="0" y="89863"/>
                  </a:lnTo>
                  <a:lnTo>
                    <a:pt x="31889" y="76715"/>
                  </a:lnTo>
                  <a:lnTo>
                    <a:pt x="59838" y="45173"/>
                  </a:lnTo>
                  <a:lnTo>
                    <a:pt x="94462" y="20975"/>
                  </a:lnTo>
                  <a:lnTo>
                    <a:pt x="134424" y="5468"/>
                  </a:lnTo>
                  <a:lnTo>
                    <a:pt x="178390" y="0"/>
                  </a:lnTo>
                  <a:lnTo>
                    <a:pt x="208662" y="2561"/>
                  </a:lnTo>
                  <a:lnTo>
                    <a:pt x="237283" y="9963"/>
                  </a:lnTo>
                  <a:lnTo>
                    <a:pt x="263830" y="21781"/>
                  </a:lnTo>
                  <a:lnTo>
                    <a:pt x="287884" y="37593"/>
                  </a:lnTo>
                  <a:lnTo>
                    <a:pt x="314260" y="51776"/>
                  </a:lnTo>
                  <a:lnTo>
                    <a:pt x="343184" y="56503"/>
                  </a:lnTo>
                  <a:lnTo>
                    <a:pt x="372107" y="51776"/>
                  </a:lnTo>
                  <a:lnTo>
                    <a:pt x="398486" y="37593"/>
                  </a:lnTo>
                  <a:lnTo>
                    <a:pt x="422538" y="21781"/>
                  </a:lnTo>
                  <a:lnTo>
                    <a:pt x="449085" y="9963"/>
                  </a:lnTo>
                  <a:lnTo>
                    <a:pt x="477706" y="2561"/>
                  </a:lnTo>
                  <a:lnTo>
                    <a:pt x="507977" y="0"/>
                  </a:lnTo>
                  <a:lnTo>
                    <a:pt x="551943" y="5468"/>
                  </a:lnTo>
                  <a:lnTo>
                    <a:pt x="591906" y="20975"/>
                  </a:lnTo>
                  <a:lnTo>
                    <a:pt x="626530" y="45173"/>
                  </a:lnTo>
                  <a:lnTo>
                    <a:pt x="654480" y="76715"/>
                  </a:lnTo>
                  <a:lnTo>
                    <a:pt x="686370" y="89863"/>
                  </a:lnTo>
                  <a:lnTo>
                    <a:pt x="686370" y="178536"/>
                  </a:lnTo>
                  <a:lnTo>
                    <a:pt x="680790" y="221822"/>
                  </a:lnTo>
                  <a:lnTo>
                    <a:pt x="665233" y="265586"/>
                  </a:lnTo>
                  <a:lnTo>
                    <a:pt x="641476" y="309169"/>
                  </a:lnTo>
                  <a:lnTo>
                    <a:pt x="611293" y="351908"/>
                  </a:lnTo>
                  <a:lnTo>
                    <a:pt x="576460" y="393143"/>
                  </a:lnTo>
                  <a:lnTo>
                    <a:pt x="538754" y="432212"/>
                  </a:lnTo>
                  <a:lnTo>
                    <a:pt x="499950" y="468455"/>
                  </a:lnTo>
                  <a:lnTo>
                    <a:pt x="461824" y="501211"/>
                  </a:lnTo>
                  <a:lnTo>
                    <a:pt x="426151" y="529818"/>
                  </a:lnTo>
                  <a:lnTo>
                    <a:pt x="386495" y="551161"/>
                  </a:lnTo>
                  <a:lnTo>
                    <a:pt x="343184" y="558275"/>
                  </a:lnTo>
                  <a:close/>
                </a:path>
              </a:pathLst>
            </a:custGeom>
            <a:solidFill>
              <a:srgbClr val="FF89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29847" y="7347689"/>
              <a:ext cx="686435" cy="403225"/>
            </a:xfrm>
            <a:custGeom>
              <a:avLst/>
              <a:gdLst/>
              <a:ahLst/>
              <a:cxnLst/>
              <a:rect l="l" t="t" r="r" b="b"/>
              <a:pathLst>
                <a:path w="686435" h="403225">
                  <a:moveTo>
                    <a:pt x="343184" y="402649"/>
                  </a:moveTo>
                  <a:lnTo>
                    <a:pt x="299874" y="395536"/>
                  </a:lnTo>
                  <a:lnTo>
                    <a:pt x="260216" y="374194"/>
                  </a:lnTo>
                  <a:lnTo>
                    <a:pt x="224544" y="345588"/>
                  </a:lnTo>
                  <a:lnTo>
                    <a:pt x="186418" y="312832"/>
                  </a:lnTo>
                  <a:lnTo>
                    <a:pt x="147614" y="276588"/>
                  </a:lnTo>
                  <a:lnTo>
                    <a:pt x="109909" y="237519"/>
                  </a:lnTo>
                  <a:lnTo>
                    <a:pt x="75077" y="196283"/>
                  </a:lnTo>
                  <a:lnTo>
                    <a:pt x="44894" y="153543"/>
                  </a:lnTo>
                  <a:lnTo>
                    <a:pt x="21136" y="109961"/>
                  </a:lnTo>
                  <a:lnTo>
                    <a:pt x="5580" y="66196"/>
                  </a:lnTo>
                  <a:lnTo>
                    <a:pt x="0" y="22910"/>
                  </a:lnTo>
                  <a:lnTo>
                    <a:pt x="0" y="0"/>
                  </a:lnTo>
                  <a:lnTo>
                    <a:pt x="686370" y="0"/>
                  </a:lnTo>
                  <a:lnTo>
                    <a:pt x="686370" y="22910"/>
                  </a:lnTo>
                  <a:lnTo>
                    <a:pt x="680790" y="66196"/>
                  </a:lnTo>
                  <a:lnTo>
                    <a:pt x="665233" y="109961"/>
                  </a:lnTo>
                  <a:lnTo>
                    <a:pt x="641476" y="153543"/>
                  </a:lnTo>
                  <a:lnTo>
                    <a:pt x="611293" y="196283"/>
                  </a:lnTo>
                  <a:lnTo>
                    <a:pt x="576460" y="237519"/>
                  </a:lnTo>
                  <a:lnTo>
                    <a:pt x="538754" y="276588"/>
                  </a:lnTo>
                  <a:lnTo>
                    <a:pt x="499950" y="312832"/>
                  </a:lnTo>
                  <a:lnTo>
                    <a:pt x="461824" y="345588"/>
                  </a:lnTo>
                  <a:lnTo>
                    <a:pt x="426151" y="374194"/>
                  </a:lnTo>
                  <a:lnTo>
                    <a:pt x="386495" y="395536"/>
                  </a:lnTo>
                  <a:lnTo>
                    <a:pt x="343184" y="402649"/>
                  </a:lnTo>
                  <a:close/>
                </a:path>
              </a:pathLst>
            </a:custGeom>
            <a:solidFill>
              <a:srgbClr val="FFD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29847" y="7166698"/>
              <a:ext cx="686435" cy="558800"/>
            </a:xfrm>
            <a:custGeom>
              <a:avLst/>
              <a:gdLst/>
              <a:ahLst/>
              <a:cxnLst/>
              <a:rect l="l" t="t" r="r" b="b"/>
              <a:pathLst>
                <a:path w="686435" h="558800">
                  <a:moveTo>
                    <a:pt x="343184" y="558273"/>
                  </a:moveTo>
                  <a:lnTo>
                    <a:pt x="299874" y="551159"/>
                  </a:lnTo>
                  <a:lnTo>
                    <a:pt x="260216" y="529818"/>
                  </a:lnTo>
                  <a:lnTo>
                    <a:pt x="224544" y="501211"/>
                  </a:lnTo>
                  <a:lnTo>
                    <a:pt x="186418" y="468455"/>
                  </a:lnTo>
                  <a:lnTo>
                    <a:pt x="147614" y="432212"/>
                  </a:lnTo>
                  <a:lnTo>
                    <a:pt x="109909" y="393142"/>
                  </a:lnTo>
                  <a:lnTo>
                    <a:pt x="75077" y="351906"/>
                  </a:lnTo>
                  <a:lnTo>
                    <a:pt x="44894" y="309167"/>
                  </a:lnTo>
                  <a:lnTo>
                    <a:pt x="21136" y="265584"/>
                  </a:lnTo>
                  <a:lnTo>
                    <a:pt x="5580" y="221819"/>
                  </a:lnTo>
                  <a:lnTo>
                    <a:pt x="0" y="178533"/>
                  </a:lnTo>
                  <a:lnTo>
                    <a:pt x="6372" y="131072"/>
                  </a:lnTo>
                  <a:lnTo>
                    <a:pt x="24355" y="88424"/>
                  </a:lnTo>
                  <a:lnTo>
                    <a:pt x="52249" y="52291"/>
                  </a:lnTo>
                  <a:lnTo>
                    <a:pt x="88353" y="24375"/>
                  </a:lnTo>
                  <a:lnTo>
                    <a:pt x="130966" y="6377"/>
                  </a:lnTo>
                  <a:lnTo>
                    <a:pt x="178390" y="0"/>
                  </a:lnTo>
                  <a:lnTo>
                    <a:pt x="208662" y="2560"/>
                  </a:lnTo>
                  <a:lnTo>
                    <a:pt x="237283" y="9961"/>
                  </a:lnTo>
                  <a:lnTo>
                    <a:pt x="263830" y="21780"/>
                  </a:lnTo>
                  <a:lnTo>
                    <a:pt x="287884" y="37593"/>
                  </a:lnTo>
                  <a:lnTo>
                    <a:pt x="314260" y="51774"/>
                  </a:lnTo>
                  <a:lnTo>
                    <a:pt x="343184" y="56501"/>
                  </a:lnTo>
                  <a:lnTo>
                    <a:pt x="372107" y="51774"/>
                  </a:lnTo>
                  <a:lnTo>
                    <a:pt x="398486" y="37593"/>
                  </a:lnTo>
                  <a:lnTo>
                    <a:pt x="422538" y="21780"/>
                  </a:lnTo>
                  <a:lnTo>
                    <a:pt x="449085" y="9961"/>
                  </a:lnTo>
                  <a:lnTo>
                    <a:pt x="477706" y="2560"/>
                  </a:lnTo>
                  <a:lnTo>
                    <a:pt x="507977" y="0"/>
                  </a:lnTo>
                  <a:lnTo>
                    <a:pt x="555400" y="6377"/>
                  </a:lnTo>
                  <a:lnTo>
                    <a:pt x="598015" y="24375"/>
                  </a:lnTo>
                  <a:lnTo>
                    <a:pt x="634119" y="52291"/>
                  </a:lnTo>
                  <a:lnTo>
                    <a:pt x="662014" y="88424"/>
                  </a:lnTo>
                  <a:lnTo>
                    <a:pt x="679998" y="131072"/>
                  </a:lnTo>
                  <a:lnTo>
                    <a:pt x="686370" y="178533"/>
                  </a:lnTo>
                  <a:lnTo>
                    <a:pt x="680790" y="221819"/>
                  </a:lnTo>
                  <a:lnTo>
                    <a:pt x="665233" y="265584"/>
                  </a:lnTo>
                  <a:lnTo>
                    <a:pt x="641476" y="309167"/>
                  </a:lnTo>
                  <a:lnTo>
                    <a:pt x="611293" y="351906"/>
                  </a:lnTo>
                  <a:lnTo>
                    <a:pt x="576460" y="393142"/>
                  </a:lnTo>
                  <a:lnTo>
                    <a:pt x="538754" y="432212"/>
                  </a:lnTo>
                  <a:lnTo>
                    <a:pt x="499950" y="468455"/>
                  </a:lnTo>
                  <a:lnTo>
                    <a:pt x="461824" y="501211"/>
                  </a:lnTo>
                  <a:lnTo>
                    <a:pt x="426151" y="529818"/>
                  </a:lnTo>
                  <a:lnTo>
                    <a:pt x="386495" y="551159"/>
                  </a:lnTo>
                  <a:lnTo>
                    <a:pt x="343184" y="558273"/>
                  </a:lnTo>
                  <a:close/>
                </a:path>
              </a:pathLst>
            </a:custGeom>
            <a:solidFill>
              <a:srgbClr val="FFB46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5" name="object 35"/>
            <p:cNvSpPr/>
            <p:nvPr/>
          </p:nvSpPr>
          <p:spPr>
            <a:xfrm>
              <a:off x="502877" y="8032996"/>
              <a:ext cx="734060" cy="591185"/>
            </a:xfrm>
            <a:custGeom>
              <a:avLst/>
              <a:gdLst/>
              <a:ahLst/>
              <a:cxnLst/>
              <a:rect l="l" t="t" r="r" b="b"/>
              <a:pathLst>
                <a:path w="734060" h="591184">
                  <a:moveTo>
                    <a:pt x="366961" y="591147"/>
                  </a:moveTo>
                  <a:lnTo>
                    <a:pt x="320650" y="583613"/>
                  </a:lnTo>
                  <a:lnTo>
                    <a:pt x="278244" y="561014"/>
                  </a:lnTo>
                  <a:lnTo>
                    <a:pt x="244064" y="533961"/>
                  </a:lnTo>
                  <a:lnTo>
                    <a:pt x="207606" y="503293"/>
                  </a:lnTo>
                  <a:lnTo>
                    <a:pt x="170252" y="469521"/>
                  </a:lnTo>
                  <a:lnTo>
                    <a:pt x="133388" y="433154"/>
                  </a:lnTo>
                  <a:lnTo>
                    <a:pt x="98398" y="394703"/>
                  </a:lnTo>
                  <a:lnTo>
                    <a:pt x="66666" y="354678"/>
                  </a:lnTo>
                  <a:lnTo>
                    <a:pt x="39576" y="313590"/>
                  </a:lnTo>
                  <a:lnTo>
                    <a:pt x="18512" y="271949"/>
                  </a:lnTo>
                  <a:lnTo>
                    <a:pt x="4858" y="230265"/>
                  </a:lnTo>
                  <a:lnTo>
                    <a:pt x="0" y="189048"/>
                  </a:lnTo>
                  <a:lnTo>
                    <a:pt x="0" y="95154"/>
                  </a:lnTo>
                  <a:lnTo>
                    <a:pt x="34099" y="81232"/>
                  </a:lnTo>
                  <a:lnTo>
                    <a:pt x="63984" y="47832"/>
                  </a:lnTo>
                  <a:lnTo>
                    <a:pt x="101006" y="22210"/>
                  </a:lnTo>
                  <a:lnTo>
                    <a:pt x="143738" y="5790"/>
                  </a:lnTo>
                  <a:lnTo>
                    <a:pt x="190749" y="0"/>
                  </a:lnTo>
                  <a:lnTo>
                    <a:pt x="223119" y="2712"/>
                  </a:lnTo>
                  <a:lnTo>
                    <a:pt x="253723" y="10549"/>
                  </a:lnTo>
                  <a:lnTo>
                    <a:pt x="282109" y="23064"/>
                  </a:lnTo>
                  <a:lnTo>
                    <a:pt x="307829" y="39806"/>
                  </a:lnTo>
                  <a:lnTo>
                    <a:pt x="336033" y="54824"/>
                  </a:lnTo>
                  <a:lnTo>
                    <a:pt x="366960" y="59830"/>
                  </a:lnTo>
                  <a:lnTo>
                    <a:pt x="397888" y="54824"/>
                  </a:lnTo>
                  <a:lnTo>
                    <a:pt x="426094" y="39806"/>
                  </a:lnTo>
                  <a:lnTo>
                    <a:pt x="451812" y="23064"/>
                  </a:lnTo>
                  <a:lnTo>
                    <a:pt x="480199" y="10549"/>
                  </a:lnTo>
                  <a:lnTo>
                    <a:pt x="510802" y="2712"/>
                  </a:lnTo>
                  <a:lnTo>
                    <a:pt x="543171" y="0"/>
                  </a:lnTo>
                  <a:lnTo>
                    <a:pt x="590183" y="5790"/>
                  </a:lnTo>
                  <a:lnTo>
                    <a:pt x="632915" y="22210"/>
                  </a:lnTo>
                  <a:lnTo>
                    <a:pt x="669938" y="47832"/>
                  </a:lnTo>
                  <a:lnTo>
                    <a:pt x="699824" y="81232"/>
                  </a:lnTo>
                  <a:lnTo>
                    <a:pt x="733924" y="95154"/>
                  </a:lnTo>
                  <a:lnTo>
                    <a:pt x="733924" y="189048"/>
                  </a:lnTo>
                  <a:lnTo>
                    <a:pt x="729065" y="230265"/>
                  </a:lnTo>
                  <a:lnTo>
                    <a:pt x="715411" y="271949"/>
                  </a:lnTo>
                  <a:lnTo>
                    <a:pt x="694347" y="313590"/>
                  </a:lnTo>
                  <a:lnTo>
                    <a:pt x="667257" y="354678"/>
                  </a:lnTo>
                  <a:lnTo>
                    <a:pt x="635525" y="394703"/>
                  </a:lnTo>
                  <a:lnTo>
                    <a:pt x="600534" y="433154"/>
                  </a:lnTo>
                  <a:lnTo>
                    <a:pt x="563670" y="469521"/>
                  </a:lnTo>
                  <a:lnTo>
                    <a:pt x="526316" y="503293"/>
                  </a:lnTo>
                  <a:lnTo>
                    <a:pt x="489856" y="533961"/>
                  </a:lnTo>
                  <a:lnTo>
                    <a:pt x="455676" y="561014"/>
                  </a:lnTo>
                  <a:lnTo>
                    <a:pt x="413272" y="583613"/>
                  </a:lnTo>
                  <a:lnTo>
                    <a:pt x="366961" y="591147"/>
                  </a:lnTo>
                  <a:close/>
                </a:path>
              </a:pathLst>
            </a:custGeom>
            <a:solidFill>
              <a:srgbClr val="FF78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02877" y="8129389"/>
              <a:ext cx="734060" cy="426720"/>
            </a:xfrm>
            <a:custGeom>
              <a:avLst/>
              <a:gdLst/>
              <a:ahLst/>
              <a:cxnLst/>
              <a:rect l="l" t="t" r="r" b="b"/>
              <a:pathLst>
                <a:path w="734060" h="426720">
                  <a:moveTo>
                    <a:pt x="366961" y="426358"/>
                  </a:moveTo>
                  <a:lnTo>
                    <a:pt x="320650" y="418825"/>
                  </a:lnTo>
                  <a:lnTo>
                    <a:pt x="278244" y="396227"/>
                  </a:lnTo>
                  <a:lnTo>
                    <a:pt x="244064" y="369174"/>
                  </a:lnTo>
                  <a:lnTo>
                    <a:pt x="207606" y="338506"/>
                  </a:lnTo>
                  <a:lnTo>
                    <a:pt x="170252" y="304734"/>
                  </a:lnTo>
                  <a:lnTo>
                    <a:pt x="133388" y="268366"/>
                  </a:lnTo>
                  <a:lnTo>
                    <a:pt x="98398" y="229915"/>
                  </a:lnTo>
                  <a:lnTo>
                    <a:pt x="66666" y="189890"/>
                  </a:lnTo>
                  <a:lnTo>
                    <a:pt x="39576" y="148801"/>
                  </a:lnTo>
                  <a:lnTo>
                    <a:pt x="18512" y="107160"/>
                  </a:lnTo>
                  <a:lnTo>
                    <a:pt x="4858" y="65475"/>
                  </a:lnTo>
                  <a:lnTo>
                    <a:pt x="0" y="24259"/>
                  </a:lnTo>
                  <a:lnTo>
                    <a:pt x="0" y="0"/>
                  </a:lnTo>
                  <a:lnTo>
                    <a:pt x="733924" y="0"/>
                  </a:lnTo>
                  <a:lnTo>
                    <a:pt x="733924" y="24259"/>
                  </a:lnTo>
                  <a:lnTo>
                    <a:pt x="729065" y="65475"/>
                  </a:lnTo>
                  <a:lnTo>
                    <a:pt x="715411" y="107160"/>
                  </a:lnTo>
                  <a:lnTo>
                    <a:pt x="694347" y="148801"/>
                  </a:lnTo>
                  <a:lnTo>
                    <a:pt x="667257" y="189890"/>
                  </a:lnTo>
                  <a:lnTo>
                    <a:pt x="635525" y="229915"/>
                  </a:lnTo>
                  <a:lnTo>
                    <a:pt x="600534" y="268366"/>
                  </a:lnTo>
                  <a:lnTo>
                    <a:pt x="563670" y="304734"/>
                  </a:lnTo>
                  <a:lnTo>
                    <a:pt x="526316" y="338506"/>
                  </a:lnTo>
                  <a:lnTo>
                    <a:pt x="489856" y="369174"/>
                  </a:lnTo>
                  <a:lnTo>
                    <a:pt x="455676" y="396227"/>
                  </a:lnTo>
                  <a:lnTo>
                    <a:pt x="413272" y="418825"/>
                  </a:lnTo>
                  <a:lnTo>
                    <a:pt x="366961" y="426358"/>
                  </a:lnTo>
                  <a:close/>
                </a:path>
              </a:pathLst>
            </a:custGeom>
            <a:solidFill>
              <a:srgbClr val="FFA8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02877" y="7937741"/>
              <a:ext cx="734060" cy="591185"/>
            </a:xfrm>
            <a:custGeom>
              <a:avLst/>
              <a:gdLst/>
              <a:ahLst/>
              <a:cxnLst/>
              <a:rect l="l" t="t" r="r" b="b"/>
              <a:pathLst>
                <a:path w="734060" h="591184">
                  <a:moveTo>
                    <a:pt x="366961" y="591144"/>
                  </a:moveTo>
                  <a:lnTo>
                    <a:pt x="320650" y="583611"/>
                  </a:lnTo>
                  <a:lnTo>
                    <a:pt x="278244" y="561014"/>
                  </a:lnTo>
                  <a:lnTo>
                    <a:pt x="244064" y="533961"/>
                  </a:lnTo>
                  <a:lnTo>
                    <a:pt x="207606" y="503293"/>
                  </a:lnTo>
                  <a:lnTo>
                    <a:pt x="170252" y="469520"/>
                  </a:lnTo>
                  <a:lnTo>
                    <a:pt x="133388" y="433153"/>
                  </a:lnTo>
                  <a:lnTo>
                    <a:pt x="98398" y="394701"/>
                  </a:lnTo>
                  <a:lnTo>
                    <a:pt x="66666" y="354676"/>
                  </a:lnTo>
                  <a:lnTo>
                    <a:pt x="39576" y="313588"/>
                  </a:lnTo>
                  <a:lnTo>
                    <a:pt x="18512" y="271946"/>
                  </a:lnTo>
                  <a:lnTo>
                    <a:pt x="4858" y="230262"/>
                  </a:lnTo>
                  <a:lnTo>
                    <a:pt x="0" y="189045"/>
                  </a:lnTo>
                  <a:lnTo>
                    <a:pt x="6813" y="138789"/>
                  </a:lnTo>
                  <a:lnTo>
                    <a:pt x="26042" y="93630"/>
                  </a:lnTo>
                  <a:lnTo>
                    <a:pt x="55869" y="55370"/>
                  </a:lnTo>
                  <a:lnTo>
                    <a:pt x="94474" y="25810"/>
                  </a:lnTo>
                  <a:lnTo>
                    <a:pt x="140040" y="6752"/>
                  </a:lnTo>
                  <a:lnTo>
                    <a:pt x="190749" y="0"/>
                  </a:lnTo>
                  <a:lnTo>
                    <a:pt x="223119" y="2711"/>
                  </a:lnTo>
                  <a:lnTo>
                    <a:pt x="253723" y="10548"/>
                  </a:lnTo>
                  <a:lnTo>
                    <a:pt x="282109" y="23062"/>
                  </a:lnTo>
                  <a:lnTo>
                    <a:pt x="307829" y="39806"/>
                  </a:lnTo>
                  <a:lnTo>
                    <a:pt x="336033" y="54822"/>
                  </a:lnTo>
                  <a:lnTo>
                    <a:pt x="366960" y="59828"/>
                  </a:lnTo>
                  <a:lnTo>
                    <a:pt x="397888" y="54822"/>
                  </a:lnTo>
                  <a:lnTo>
                    <a:pt x="426094" y="39806"/>
                  </a:lnTo>
                  <a:lnTo>
                    <a:pt x="451812" y="23062"/>
                  </a:lnTo>
                  <a:lnTo>
                    <a:pt x="480199" y="10548"/>
                  </a:lnTo>
                  <a:lnTo>
                    <a:pt x="510802" y="2711"/>
                  </a:lnTo>
                  <a:lnTo>
                    <a:pt x="543171" y="0"/>
                  </a:lnTo>
                  <a:lnTo>
                    <a:pt x="593880" y="6752"/>
                  </a:lnTo>
                  <a:lnTo>
                    <a:pt x="639447" y="25810"/>
                  </a:lnTo>
                  <a:lnTo>
                    <a:pt x="678053" y="55370"/>
                  </a:lnTo>
                  <a:lnTo>
                    <a:pt x="707880" y="93630"/>
                  </a:lnTo>
                  <a:lnTo>
                    <a:pt x="727110" y="138789"/>
                  </a:lnTo>
                  <a:lnTo>
                    <a:pt x="733924" y="189045"/>
                  </a:lnTo>
                  <a:lnTo>
                    <a:pt x="729065" y="230262"/>
                  </a:lnTo>
                  <a:lnTo>
                    <a:pt x="715411" y="271946"/>
                  </a:lnTo>
                  <a:lnTo>
                    <a:pt x="694347" y="313588"/>
                  </a:lnTo>
                  <a:lnTo>
                    <a:pt x="667257" y="354676"/>
                  </a:lnTo>
                  <a:lnTo>
                    <a:pt x="635525" y="394701"/>
                  </a:lnTo>
                  <a:lnTo>
                    <a:pt x="600534" y="433153"/>
                  </a:lnTo>
                  <a:lnTo>
                    <a:pt x="563670" y="469520"/>
                  </a:lnTo>
                  <a:lnTo>
                    <a:pt x="526316" y="503293"/>
                  </a:lnTo>
                  <a:lnTo>
                    <a:pt x="489856" y="533961"/>
                  </a:lnTo>
                  <a:lnTo>
                    <a:pt x="455676" y="561014"/>
                  </a:lnTo>
                  <a:lnTo>
                    <a:pt x="413272" y="583611"/>
                  </a:lnTo>
                  <a:lnTo>
                    <a:pt x="366961" y="591144"/>
                  </a:lnTo>
                  <a:close/>
                </a:path>
              </a:pathLst>
            </a:custGeom>
            <a:solidFill>
              <a:srgbClr val="FF78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88701" y="8844709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4">
                  <a:moveTo>
                    <a:pt x="362250" y="591096"/>
                  </a:moveTo>
                  <a:lnTo>
                    <a:pt x="316534" y="583563"/>
                  </a:lnTo>
                  <a:lnTo>
                    <a:pt x="274672" y="560965"/>
                  </a:lnTo>
                  <a:lnTo>
                    <a:pt x="240931" y="533916"/>
                  </a:lnTo>
                  <a:lnTo>
                    <a:pt x="204941" y="503251"/>
                  </a:lnTo>
                  <a:lnTo>
                    <a:pt x="168067" y="469482"/>
                  </a:lnTo>
                  <a:lnTo>
                    <a:pt x="131676" y="433118"/>
                  </a:lnTo>
                  <a:lnTo>
                    <a:pt x="97135" y="394670"/>
                  </a:lnTo>
                  <a:lnTo>
                    <a:pt x="65810" y="354649"/>
                  </a:lnTo>
                  <a:lnTo>
                    <a:pt x="39068" y="313564"/>
                  </a:lnTo>
                  <a:lnTo>
                    <a:pt x="18274" y="271926"/>
                  </a:lnTo>
                  <a:lnTo>
                    <a:pt x="4796" y="230245"/>
                  </a:lnTo>
                  <a:lnTo>
                    <a:pt x="0" y="189032"/>
                  </a:lnTo>
                  <a:lnTo>
                    <a:pt x="0" y="95146"/>
                  </a:lnTo>
                  <a:lnTo>
                    <a:pt x="33661" y="81225"/>
                  </a:lnTo>
                  <a:lnTo>
                    <a:pt x="63162" y="47828"/>
                  </a:lnTo>
                  <a:lnTo>
                    <a:pt x="99710" y="22208"/>
                  </a:lnTo>
                  <a:lnTo>
                    <a:pt x="141893" y="5789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7"/>
                  </a:lnTo>
                  <a:lnTo>
                    <a:pt x="278488" y="23060"/>
                  </a:lnTo>
                  <a:lnTo>
                    <a:pt x="303877" y="39803"/>
                  </a:lnTo>
                  <a:lnTo>
                    <a:pt x="331720" y="54818"/>
                  </a:lnTo>
                  <a:lnTo>
                    <a:pt x="362250" y="59822"/>
                  </a:lnTo>
                  <a:lnTo>
                    <a:pt x="392780" y="54818"/>
                  </a:lnTo>
                  <a:lnTo>
                    <a:pt x="420621" y="39803"/>
                  </a:lnTo>
                  <a:lnTo>
                    <a:pt x="446011" y="23060"/>
                  </a:lnTo>
                  <a:lnTo>
                    <a:pt x="474034" y="10547"/>
                  </a:lnTo>
                  <a:lnTo>
                    <a:pt x="504246" y="2711"/>
                  </a:lnTo>
                  <a:lnTo>
                    <a:pt x="536201" y="0"/>
                  </a:lnTo>
                  <a:lnTo>
                    <a:pt x="582608" y="5789"/>
                  </a:lnTo>
                  <a:lnTo>
                    <a:pt x="624791" y="22208"/>
                  </a:lnTo>
                  <a:lnTo>
                    <a:pt x="661338" y="47828"/>
                  </a:lnTo>
                  <a:lnTo>
                    <a:pt x="690840" y="81225"/>
                  </a:lnTo>
                  <a:lnTo>
                    <a:pt x="724502" y="95146"/>
                  </a:lnTo>
                  <a:lnTo>
                    <a:pt x="724502" y="189032"/>
                  </a:lnTo>
                  <a:lnTo>
                    <a:pt x="719706" y="230245"/>
                  </a:lnTo>
                  <a:lnTo>
                    <a:pt x="706227" y="271926"/>
                  </a:lnTo>
                  <a:lnTo>
                    <a:pt x="685434" y="313564"/>
                  </a:lnTo>
                  <a:lnTo>
                    <a:pt x="658691" y="354649"/>
                  </a:lnTo>
                  <a:lnTo>
                    <a:pt x="627366" y="394670"/>
                  </a:lnTo>
                  <a:lnTo>
                    <a:pt x="592825" y="433118"/>
                  </a:lnTo>
                  <a:lnTo>
                    <a:pt x="556434" y="469482"/>
                  </a:lnTo>
                  <a:lnTo>
                    <a:pt x="519559" y="503251"/>
                  </a:lnTo>
                  <a:lnTo>
                    <a:pt x="483568" y="533916"/>
                  </a:lnTo>
                  <a:lnTo>
                    <a:pt x="449826" y="560965"/>
                  </a:lnTo>
                  <a:lnTo>
                    <a:pt x="407966" y="583563"/>
                  </a:lnTo>
                  <a:lnTo>
                    <a:pt x="362250" y="591096"/>
                  </a:lnTo>
                  <a:close/>
                </a:path>
              </a:pathLst>
            </a:custGeom>
            <a:solidFill>
              <a:srgbClr val="80D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88701" y="8941093"/>
              <a:ext cx="724535" cy="426720"/>
            </a:xfrm>
            <a:custGeom>
              <a:avLst/>
              <a:gdLst/>
              <a:ahLst/>
              <a:cxnLst/>
              <a:rect l="l" t="t" r="r" b="b"/>
              <a:pathLst>
                <a:path w="724535" h="426720">
                  <a:moveTo>
                    <a:pt x="362250" y="426321"/>
                  </a:moveTo>
                  <a:lnTo>
                    <a:pt x="316534" y="418789"/>
                  </a:lnTo>
                  <a:lnTo>
                    <a:pt x="274672" y="396193"/>
                  </a:lnTo>
                  <a:lnTo>
                    <a:pt x="240931" y="369143"/>
                  </a:lnTo>
                  <a:lnTo>
                    <a:pt x="204941" y="338477"/>
                  </a:lnTo>
                  <a:lnTo>
                    <a:pt x="168067" y="304707"/>
                  </a:lnTo>
                  <a:lnTo>
                    <a:pt x="131676" y="268343"/>
                  </a:lnTo>
                  <a:lnTo>
                    <a:pt x="97135" y="229895"/>
                  </a:lnTo>
                  <a:lnTo>
                    <a:pt x="65810" y="189874"/>
                  </a:lnTo>
                  <a:lnTo>
                    <a:pt x="39068" y="148789"/>
                  </a:lnTo>
                  <a:lnTo>
                    <a:pt x="18274" y="107151"/>
                  </a:lnTo>
                  <a:lnTo>
                    <a:pt x="4796" y="65470"/>
                  </a:lnTo>
                  <a:lnTo>
                    <a:pt x="0" y="24257"/>
                  </a:lnTo>
                  <a:lnTo>
                    <a:pt x="0" y="0"/>
                  </a:lnTo>
                  <a:lnTo>
                    <a:pt x="724502" y="0"/>
                  </a:lnTo>
                  <a:lnTo>
                    <a:pt x="724502" y="24257"/>
                  </a:lnTo>
                  <a:lnTo>
                    <a:pt x="719706" y="65470"/>
                  </a:lnTo>
                  <a:lnTo>
                    <a:pt x="706227" y="107151"/>
                  </a:lnTo>
                  <a:lnTo>
                    <a:pt x="685434" y="148789"/>
                  </a:lnTo>
                  <a:lnTo>
                    <a:pt x="658691" y="189874"/>
                  </a:lnTo>
                  <a:lnTo>
                    <a:pt x="627366" y="229895"/>
                  </a:lnTo>
                  <a:lnTo>
                    <a:pt x="592825" y="268343"/>
                  </a:lnTo>
                  <a:lnTo>
                    <a:pt x="556434" y="304707"/>
                  </a:lnTo>
                  <a:lnTo>
                    <a:pt x="519559" y="338477"/>
                  </a:lnTo>
                  <a:lnTo>
                    <a:pt x="483568" y="369143"/>
                  </a:lnTo>
                  <a:lnTo>
                    <a:pt x="449826" y="396193"/>
                  </a:lnTo>
                  <a:lnTo>
                    <a:pt x="407966" y="418789"/>
                  </a:lnTo>
                  <a:lnTo>
                    <a:pt x="362250" y="426321"/>
                  </a:lnTo>
                  <a:close/>
                </a:path>
              </a:pathLst>
            </a:custGeom>
            <a:solidFill>
              <a:srgbClr val="CC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88701" y="8749462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4">
                  <a:moveTo>
                    <a:pt x="362250" y="591093"/>
                  </a:moveTo>
                  <a:lnTo>
                    <a:pt x="316534" y="583561"/>
                  </a:lnTo>
                  <a:lnTo>
                    <a:pt x="274672" y="560965"/>
                  </a:lnTo>
                  <a:lnTo>
                    <a:pt x="240931" y="533915"/>
                  </a:lnTo>
                  <a:lnTo>
                    <a:pt x="204941" y="503249"/>
                  </a:lnTo>
                  <a:lnTo>
                    <a:pt x="168067" y="469479"/>
                  </a:lnTo>
                  <a:lnTo>
                    <a:pt x="131676" y="433115"/>
                  </a:lnTo>
                  <a:lnTo>
                    <a:pt x="97135" y="394667"/>
                  </a:lnTo>
                  <a:lnTo>
                    <a:pt x="65810" y="354646"/>
                  </a:lnTo>
                  <a:lnTo>
                    <a:pt x="39068" y="313561"/>
                  </a:lnTo>
                  <a:lnTo>
                    <a:pt x="18274" y="271923"/>
                  </a:lnTo>
                  <a:lnTo>
                    <a:pt x="4796" y="230242"/>
                  </a:lnTo>
                  <a:lnTo>
                    <a:pt x="0" y="189029"/>
                  </a:lnTo>
                  <a:lnTo>
                    <a:pt x="6726" y="138777"/>
                  </a:lnTo>
                  <a:lnTo>
                    <a:pt x="25708" y="93622"/>
                  </a:lnTo>
                  <a:lnTo>
                    <a:pt x="55151" y="55365"/>
                  </a:lnTo>
                  <a:lnTo>
                    <a:pt x="93261" y="25808"/>
                  </a:lnTo>
                  <a:lnTo>
                    <a:pt x="138242" y="6752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7"/>
                  </a:lnTo>
                  <a:lnTo>
                    <a:pt x="278488" y="23059"/>
                  </a:lnTo>
                  <a:lnTo>
                    <a:pt x="303877" y="39800"/>
                  </a:lnTo>
                  <a:lnTo>
                    <a:pt x="331720" y="54816"/>
                  </a:lnTo>
                  <a:lnTo>
                    <a:pt x="362250" y="59822"/>
                  </a:lnTo>
                  <a:lnTo>
                    <a:pt x="392780" y="54816"/>
                  </a:lnTo>
                  <a:lnTo>
                    <a:pt x="420621" y="39800"/>
                  </a:lnTo>
                  <a:lnTo>
                    <a:pt x="446011" y="23059"/>
                  </a:lnTo>
                  <a:lnTo>
                    <a:pt x="474034" y="10547"/>
                  </a:lnTo>
                  <a:lnTo>
                    <a:pt x="504246" y="2711"/>
                  </a:lnTo>
                  <a:lnTo>
                    <a:pt x="536201" y="0"/>
                  </a:lnTo>
                  <a:lnTo>
                    <a:pt x="586258" y="6752"/>
                  </a:lnTo>
                  <a:lnTo>
                    <a:pt x="631239" y="25808"/>
                  </a:lnTo>
                  <a:lnTo>
                    <a:pt x="669349" y="55365"/>
                  </a:lnTo>
                  <a:lnTo>
                    <a:pt x="698793" y="93622"/>
                  </a:lnTo>
                  <a:lnTo>
                    <a:pt x="717775" y="138777"/>
                  </a:lnTo>
                  <a:lnTo>
                    <a:pt x="724502" y="189029"/>
                  </a:lnTo>
                  <a:lnTo>
                    <a:pt x="719706" y="230242"/>
                  </a:lnTo>
                  <a:lnTo>
                    <a:pt x="706227" y="271923"/>
                  </a:lnTo>
                  <a:lnTo>
                    <a:pt x="685434" y="313561"/>
                  </a:lnTo>
                  <a:lnTo>
                    <a:pt x="658691" y="354646"/>
                  </a:lnTo>
                  <a:lnTo>
                    <a:pt x="627366" y="394667"/>
                  </a:lnTo>
                  <a:lnTo>
                    <a:pt x="592825" y="433115"/>
                  </a:lnTo>
                  <a:lnTo>
                    <a:pt x="556434" y="469479"/>
                  </a:lnTo>
                  <a:lnTo>
                    <a:pt x="519559" y="503249"/>
                  </a:lnTo>
                  <a:lnTo>
                    <a:pt x="483568" y="533915"/>
                  </a:lnTo>
                  <a:lnTo>
                    <a:pt x="449826" y="560965"/>
                  </a:lnTo>
                  <a:lnTo>
                    <a:pt x="407966" y="583561"/>
                  </a:lnTo>
                  <a:lnTo>
                    <a:pt x="362250" y="591093"/>
                  </a:lnTo>
                  <a:close/>
                </a:path>
              </a:pathLst>
            </a:custGeom>
            <a:solidFill>
              <a:srgbClr val="80DB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4" name="object 44"/>
            <p:cNvSpPr/>
            <p:nvPr/>
          </p:nvSpPr>
          <p:spPr>
            <a:xfrm>
              <a:off x="808415" y="8880278"/>
              <a:ext cx="30480" cy="118745"/>
            </a:xfrm>
            <a:custGeom>
              <a:avLst/>
              <a:gdLst/>
              <a:ahLst/>
              <a:cxnLst/>
              <a:rect l="l" t="t" r="r" b="b"/>
              <a:pathLst>
                <a:path w="30480" h="118745">
                  <a:moveTo>
                    <a:pt x="26496" y="16760"/>
                  </a:moveTo>
                  <a:lnTo>
                    <a:pt x="3293" y="16760"/>
                  </a:lnTo>
                  <a:lnTo>
                    <a:pt x="628" y="13928"/>
                  </a:lnTo>
                  <a:lnTo>
                    <a:pt x="43" y="8657"/>
                  </a:lnTo>
                  <a:lnTo>
                    <a:pt x="26" y="4093"/>
                  </a:lnTo>
                  <a:lnTo>
                    <a:pt x="2618" y="1524"/>
                  </a:lnTo>
                  <a:lnTo>
                    <a:pt x="7839" y="0"/>
                  </a:lnTo>
                  <a:lnTo>
                    <a:pt x="9647" y="316"/>
                  </a:lnTo>
                  <a:lnTo>
                    <a:pt x="23242" y="316"/>
                  </a:lnTo>
                  <a:lnTo>
                    <a:pt x="27337" y="1211"/>
                  </a:lnTo>
                  <a:lnTo>
                    <a:pt x="30102" y="4093"/>
                  </a:lnTo>
                  <a:lnTo>
                    <a:pt x="30102" y="8657"/>
                  </a:lnTo>
                  <a:lnTo>
                    <a:pt x="29161" y="14058"/>
                  </a:lnTo>
                  <a:lnTo>
                    <a:pt x="26496" y="16760"/>
                  </a:lnTo>
                  <a:close/>
                </a:path>
                <a:path w="30480" h="118745">
                  <a:moveTo>
                    <a:pt x="23242" y="316"/>
                  </a:moveTo>
                  <a:lnTo>
                    <a:pt x="20381" y="316"/>
                  </a:lnTo>
                  <a:lnTo>
                    <a:pt x="21790" y="0"/>
                  </a:lnTo>
                  <a:lnTo>
                    <a:pt x="23242" y="316"/>
                  </a:lnTo>
                  <a:close/>
                </a:path>
                <a:path w="30480" h="118745">
                  <a:moveTo>
                    <a:pt x="23203" y="102299"/>
                  </a:moveTo>
                  <a:lnTo>
                    <a:pt x="6899" y="102299"/>
                  </a:lnTo>
                  <a:lnTo>
                    <a:pt x="6899" y="16760"/>
                  </a:lnTo>
                  <a:lnTo>
                    <a:pt x="23203" y="16760"/>
                  </a:lnTo>
                  <a:lnTo>
                    <a:pt x="23203" y="102299"/>
                  </a:lnTo>
                  <a:close/>
                </a:path>
                <a:path w="30480" h="118745">
                  <a:moveTo>
                    <a:pt x="26496" y="118746"/>
                  </a:moveTo>
                  <a:lnTo>
                    <a:pt x="7766" y="118746"/>
                  </a:lnTo>
                  <a:lnTo>
                    <a:pt x="2592" y="117802"/>
                  </a:lnTo>
                  <a:lnTo>
                    <a:pt x="0" y="115126"/>
                  </a:lnTo>
                  <a:lnTo>
                    <a:pt x="0" y="110169"/>
                  </a:lnTo>
                  <a:lnTo>
                    <a:pt x="1099" y="104925"/>
                  </a:lnTo>
                  <a:lnTo>
                    <a:pt x="3579" y="102299"/>
                  </a:lnTo>
                  <a:lnTo>
                    <a:pt x="26523" y="102299"/>
                  </a:lnTo>
                  <a:lnTo>
                    <a:pt x="29005" y="104925"/>
                  </a:lnTo>
                  <a:lnTo>
                    <a:pt x="30102" y="110169"/>
                  </a:lnTo>
                  <a:lnTo>
                    <a:pt x="30102" y="110956"/>
                  </a:lnTo>
                  <a:lnTo>
                    <a:pt x="29161" y="116147"/>
                  </a:lnTo>
                  <a:lnTo>
                    <a:pt x="26496" y="118746"/>
                  </a:lnTo>
                  <a:close/>
                </a:path>
              </a:pathLst>
            </a:custGeom>
            <a:solidFill>
              <a:srgbClr val="80D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09768" y="9644713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4">
                  <a:moveTo>
                    <a:pt x="362250" y="591096"/>
                  </a:moveTo>
                  <a:lnTo>
                    <a:pt x="316534" y="583563"/>
                  </a:lnTo>
                  <a:lnTo>
                    <a:pt x="274672" y="560965"/>
                  </a:lnTo>
                  <a:lnTo>
                    <a:pt x="240931" y="533915"/>
                  </a:lnTo>
                  <a:lnTo>
                    <a:pt x="204941" y="503250"/>
                  </a:lnTo>
                  <a:lnTo>
                    <a:pt x="168067" y="469480"/>
                  </a:lnTo>
                  <a:lnTo>
                    <a:pt x="131676" y="433117"/>
                  </a:lnTo>
                  <a:lnTo>
                    <a:pt x="97135" y="394669"/>
                  </a:lnTo>
                  <a:lnTo>
                    <a:pt x="65810" y="354648"/>
                  </a:lnTo>
                  <a:lnTo>
                    <a:pt x="39068" y="313563"/>
                  </a:lnTo>
                  <a:lnTo>
                    <a:pt x="18274" y="271926"/>
                  </a:lnTo>
                  <a:lnTo>
                    <a:pt x="4796" y="230245"/>
                  </a:lnTo>
                  <a:lnTo>
                    <a:pt x="0" y="189032"/>
                  </a:lnTo>
                  <a:lnTo>
                    <a:pt x="0" y="95146"/>
                  </a:lnTo>
                  <a:lnTo>
                    <a:pt x="33661" y="81225"/>
                  </a:lnTo>
                  <a:lnTo>
                    <a:pt x="63162" y="47828"/>
                  </a:lnTo>
                  <a:lnTo>
                    <a:pt x="99710" y="22208"/>
                  </a:lnTo>
                  <a:lnTo>
                    <a:pt x="141893" y="5789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8"/>
                  </a:lnTo>
                  <a:lnTo>
                    <a:pt x="278488" y="23062"/>
                  </a:lnTo>
                  <a:lnTo>
                    <a:pt x="303877" y="39803"/>
                  </a:lnTo>
                  <a:lnTo>
                    <a:pt x="331719" y="54819"/>
                  </a:lnTo>
                  <a:lnTo>
                    <a:pt x="362249" y="59825"/>
                  </a:lnTo>
                  <a:lnTo>
                    <a:pt x="392779" y="54819"/>
                  </a:lnTo>
                  <a:lnTo>
                    <a:pt x="420621" y="39803"/>
                  </a:lnTo>
                  <a:lnTo>
                    <a:pt x="446011" y="23062"/>
                  </a:lnTo>
                  <a:lnTo>
                    <a:pt x="474034" y="10548"/>
                  </a:lnTo>
                  <a:lnTo>
                    <a:pt x="504245" y="2711"/>
                  </a:lnTo>
                  <a:lnTo>
                    <a:pt x="536198" y="0"/>
                  </a:lnTo>
                  <a:lnTo>
                    <a:pt x="582607" y="5789"/>
                  </a:lnTo>
                  <a:lnTo>
                    <a:pt x="624790" y="22208"/>
                  </a:lnTo>
                  <a:lnTo>
                    <a:pt x="661338" y="47828"/>
                  </a:lnTo>
                  <a:lnTo>
                    <a:pt x="690840" y="81225"/>
                  </a:lnTo>
                  <a:lnTo>
                    <a:pt x="724502" y="95146"/>
                  </a:lnTo>
                  <a:lnTo>
                    <a:pt x="724502" y="189032"/>
                  </a:lnTo>
                  <a:lnTo>
                    <a:pt x="719706" y="230245"/>
                  </a:lnTo>
                  <a:lnTo>
                    <a:pt x="706227" y="271926"/>
                  </a:lnTo>
                  <a:lnTo>
                    <a:pt x="685434" y="313563"/>
                  </a:lnTo>
                  <a:lnTo>
                    <a:pt x="658691" y="354648"/>
                  </a:lnTo>
                  <a:lnTo>
                    <a:pt x="627366" y="394669"/>
                  </a:lnTo>
                  <a:lnTo>
                    <a:pt x="592825" y="433117"/>
                  </a:lnTo>
                  <a:lnTo>
                    <a:pt x="556434" y="469480"/>
                  </a:lnTo>
                  <a:lnTo>
                    <a:pt x="519559" y="503250"/>
                  </a:lnTo>
                  <a:lnTo>
                    <a:pt x="483568" y="533915"/>
                  </a:lnTo>
                  <a:lnTo>
                    <a:pt x="449826" y="560965"/>
                  </a:lnTo>
                  <a:lnTo>
                    <a:pt x="407966" y="583563"/>
                  </a:lnTo>
                  <a:lnTo>
                    <a:pt x="362250" y="591096"/>
                  </a:lnTo>
                  <a:close/>
                </a:path>
              </a:pathLst>
            </a:custGeom>
            <a:solidFill>
              <a:srgbClr val="1BE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09768" y="9741098"/>
              <a:ext cx="724535" cy="426720"/>
            </a:xfrm>
            <a:custGeom>
              <a:avLst/>
              <a:gdLst/>
              <a:ahLst/>
              <a:cxnLst/>
              <a:rect l="l" t="t" r="r" b="b"/>
              <a:pathLst>
                <a:path w="724535" h="426720">
                  <a:moveTo>
                    <a:pt x="362250" y="426321"/>
                  </a:moveTo>
                  <a:lnTo>
                    <a:pt x="316534" y="418789"/>
                  </a:lnTo>
                  <a:lnTo>
                    <a:pt x="274672" y="396193"/>
                  </a:lnTo>
                  <a:lnTo>
                    <a:pt x="240931" y="369143"/>
                  </a:lnTo>
                  <a:lnTo>
                    <a:pt x="204941" y="338477"/>
                  </a:lnTo>
                  <a:lnTo>
                    <a:pt x="168067" y="304707"/>
                  </a:lnTo>
                  <a:lnTo>
                    <a:pt x="131676" y="268343"/>
                  </a:lnTo>
                  <a:lnTo>
                    <a:pt x="97135" y="229895"/>
                  </a:lnTo>
                  <a:lnTo>
                    <a:pt x="65810" y="189874"/>
                  </a:lnTo>
                  <a:lnTo>
                    <a:pt x="39068" y="148789"/>
                  </a:lnTo>
                  <a:lnTo>
                    <a:pt x="18274" y="107151"/>
                  </a:lnTo>
                  <a:lnTo>
                    <a:pt x="4796" y="65470"/>
                  </a:lnTo>
                  <a:lnTo>
                    <a:pt x="0" y="24257"/>
                  </a:lnTo>
                  <a:lnTo>
                    <a:pt x="0" y="0"/>
                  </a:lnTo>
                  <a:lnTo>
                    <a:pt x="724502" y="0"/>
                  </a:lnTo>
                  <a:lnTo>
                    <a:pt x="724502" y="24257"/>
                  </a:lnTo>
                  <a:lnTo>
                    <a:pt x="719706" y="65470"/>
                  </a:lnTo>
                  <a:lnTo>
                    <a:pt x="706227" y="107151"/>
                  </a:lnTo>
                  <a:lnTo>
                    <a:pt x="685434" y="148789"/>
                  </a:lnTo>
                  <a:lnTo>
                    <a:pt x="658691" y="189874"/>
                  </a:lnTo>
                  <a:lnTo>
                    <a:pt x="627366" y="229895"/>
                  </a:lnTo>
                  <a:lnTo>
                    <a:pt x="592825" y="268343"/>
                  </a:lnTo>
                  <a:lnTo>
                    <a:pt x="556434" y="304707"/>
                  </a:lnTo>
                  <a:lnTo>
                    <a:pt x="519559" y="338477"/>
                  </a:lnTo>
                  <a:lnTo>
                    <a:pt x="483568" y="369143"/>
                  </a:lnTo>
                  <a:lnTo>
                    <a:pt x="449826" y="396193"/>
                  </a:lnTo>
                  <a:lnTo>
                    <a:pt x="407966" y="418789"/>
                  </a:lnTo>
                  <a:lnTo>
                    <a:pt x="362250" y="426321"/>
                  </a:lnTo>
                  <a:close/>
                </a:path>
              </a:pathLst>
            </a:custGeom>
            <a:solidFill>
              <a:srgbClr val="78FF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09768" y="9549466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4">
                  <a:moveTo>
                    <a:pt x="362250" y="591093"/>
                  </a:moveTo>
                  <a:lnTo>
                    <a:pt x="316534" y="583561"/>
                  </a:lnTo>
                  <a:lnTo>
                    <a:pt x="274672" y="560965"/>
                  </a:lnTo>
                  <a:lnTo>
                    <a:pt x="240931" y="533915"/>
                  </a:lnTo>
                  <a:lnTo>
                    <a:pt x="204941" y="503249"/>
                  </a:lnTo>
                  <a:lnTo>
                    <a:pt x="168067" y="469479"/>
                  </a:lnTo>
                  <a:lnTo>
                    <a:pt x="131676" y="433115"/>
                  </a:lnTo>
                  <a:lnTo>
                    <a:pt x="97135" y="394667"/>
                  </a:lnTo>
                  <a:lnTo>
                    <a:pt x="65810" y="354646"/>
                  </a:lnTo>
                  <a:lnTo>
                    <a:pt x="39068" y="313561"/>
                  </a:lnTo>
                  <a:lnTo>
                    <a:pt x="18274" y="271923"/>
                  </a:lnTo>
                  <a:lnTo>
                    <a:pt x="4796" y="230242"/>
                  </a:lnTo>
                  <a:lnTo>
                    <a:pt x="0" y="189029"/>
                  </a:lnTo>
                  <a:lnTo>
                    <a:pt x="6726" y="138777"/>
                  </a:lnTo>
                  <a:lnTo>
                    <a:pt x="25708" y="93622"/>
                  </a:lnTo>
                  <a:lnTo>
                    <a:pt x="55151" y="55365"/>
                  </a:lnTo>
                  <a:lnTo>
                    <a:pt x="93261" y="25808"/>
                  </a:lnTo>
                  <a:lnTo>
                    <a:pt x="138242" y="6752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7"/>
                  </a:lnTo>
                  <a:lnTo>
                    <a:pt x="278488" y="23060"/>
                  </a:lnTo>
                  <a:lnTo>
                    <a:pt x="303877" y="39803"/>
                  </a:lnTo>
                  <a:lnTo>
                    <a:pt x="331719" y="54818"/>
                  </a:lnTo>
                  <a:lnTo>
                    <a:pt x="362249" y="59822"/>
                  </a:lnTo>
                  <a:lnTo>
                    <a:pt x="392779" y="54818"/>
                  </a:lnTo>
                  <a:lnTo>
                    <a:pt x="420621" y="39803"/>
                  </a:lnTo>
                  <a:lnTo>
                    <a:pt x="446011" y="23060"/>
                  </a:lnTo>
                  <a:lnTo>
                    <a:pt x="474034" y="10547"/>
                  </a:lnTo>
                  <a:lnTo>
                    <a:pt x="504246" y="2711"/>
                  </a:lnTo>
                  <a:lnTo>
                    <a:pt x="536201" y="0"/>
                  </a:lnTo>
                  <a:lnTo>
                    <a:pt x="586258" y="6752"/>
                  </a:lnTo>
                  <a:lnTo>
                    <a:pt x="631239" y="25808"/>
                  </a:lnTo>
                  <a:lnTo>
                    <a:pt x="669349" y="55365"/>
                  </a:lnTo>
                  <a:lnTo>
                    <a:pt x="698793" y="93622"/>
                  </a:lnTo>
                  <a:lnTo>
                    <a:pt x="717775" y="138777"/>
                  </a:lnTo>
                  <a:lnTo>
                    <a:pt x="724502" y="189029"/>
                  </a:lnTo>
                  <a:lnTo>
                    <a:pt x="719706" y="230242"/>
                  </a:lnTo>
                  <a:lnTo>
                    <a:pt x="706227" y="271923"/>
                  </a:lnTo>
                  <a:lnTo>
                    <a:pt x="685434" y="313561"/>
                  </a:lnTo>
                  <a:lnTo>
                    <a:pt x="658691" y="354646"/>
                  </a:lnTo>
                  <a:lnTo>
                    <a:pt x="627366" y="394667"/>
                  </a:lnTo>
                  <a:lnTo>
                    <a:pt x="592825" y="433115"/>
                  </a:lnTo>
                  <a:lnTo>
                    <a:pt x="556434" y="469479"/>
                  </a:lnTo>
                  <a:lnTo>
                    <a:pt x="519559" y="503249"/>
                  </a:lnTo>
                  <a:lnTo>
                    <a:pt x="483568" y="533915"/>
                  </a:lnTo>
                  <a:lnTo>
                    <a:pt x="449826" y="560965"/>
                  </a:lnTo>
                  <a:lnTo>
                    <a:pt x="407966" y="583561"/>
                  </a:lnTo>
                  <a:lnTo>
                    <a:pt x="362250" y="591093"/>
                  </a:lnTo>
                  <a:close/>
                </a:path>
              </a:pathLst>
            </a:custGeom>
            <a:solidFill>
              <a:srgbClr val="1BE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74227" y="1444156"/>
              <a:ext cx="686435" cy="558800"/>
            </a:xfrm>
            <a:custGeom>
              <a:avLst/>
              <a:gdLst/>
              <a:ahLst/>
              <a:cxnLst/>
              <a:rect l="l" t="t" r="r" b="b"/>
              <a:pathLst>
                <a:path w="686435" h="558800">
                  <a:moveTo>
                    <a:pt x="343184" y="558275"/>
                  </a:moveTo>
                  <a:lnTo>
                    <a:pt x="299874" y="551161"/>
                  </a:lnTo>
                  <a:lnTo>
                    <a:pt x="260216" y="529818"/>
                  </a:lnTo>
                  <a:lnTo>
                    <a:pt x="224544" y="501211"/>
                  </a:lnTo>
                  <a:lnTo>
                    <a:pt x="186418" y="468455"/>
                  </a:lnTo>
                  <a:lnTo>
                    <a:pt x="147614" y="432212"/>
                  </a:lnTo>
                  <a:lnTo>
                    <a:pt x="109909" y="393143"/>
                  </a:lnTo>
                  <a:lnTo>
                    <a:pt x="75077" y="351908"/>
                  </a:lnTo>
                  <a:lnTo>
                    <a:pt x="44894" y="309169"/>
                  </a:lnTo>
                  <a:lnTo>
                    <a:pt x="21136" y="265586"/>
                  </a:lnTo>
                  <a:lnTo>
                    <a:pt x="5580" y="221822"/>
                  </a:lnTo>
                  <a:lnTo>
                    <a:pt x="0" y="178536"/>
                  </a:lnTo>
                  <a:lnTo>
                    <a:pt x="0" y="89863"/>
                  </a:lnTo>
                  <a:lnTo>
                    <a:pt x="31889" y="76715"/>
                  </a:lnTo>
                  <a:lnTo>
                    <a:pt x="59838" y="45173"/>
                  </a:lnTo>
                  <a:lnTo>
                    <a:pt x="94462" y="20975"/>
                  </a:lnTo>
                  <a:lnTo>
                    <a:pt x="134424" y="5468"/>
                  </a:lnTo>
                  <a:lnTo>
                    <a:pt x="178390" y="0"/>
                  </a:lnTo>
                  <a:lnTo>
                    <a:pt x="208662" y="2561"/>
                  </a:lnTo>
                  <a:lnTo>
                    <a:pt x="237283" y="9963"/>
                  </a:lnTo>
                  <a:lnTo>
                    <a:pt x="263830" y="21781"/>
                  </a:lnTo>
                  <a:lnTo>
                    <a:pt x="287884" y="37593"/>
                  </a:lnTo>
                  <a:lnTo>
                    <a:pt x="314260" y="51776"/>
                  </a:lnTo>
                  <a:lnTo>
                    <a:pt x="343184" y="56503"/>
                  </a:lnTo>
                  <a:lnTo>
                    <a:pt x="372107" y="51776"/>
                  </a:lnTo>
                  <a:lnTo>
                    <a:pt x="398486" y="37593"/>
                  </a:lnTo>
                  <a:lnTo>
                    <a:pt x="422538" y="21781"/>
                  </a:lnTo>
                  <a:lnTo>
                    <a:pt x="449085" y="9963"/>
                  </a:lnTo>
                  <a:lnTo>
                    <a:pt x="477706" y="2561"/>
                  </a:lnTo>
                  <a:lnTo>
                    <a:pt x="507977" y="0"/>
                  </a:lnTo>
                  <a:lnTo>
                    <a:pt x="551943" y="5468"/>
                  </a:lnTo>
                  <a:lnTo>
                    <a:pt x="591906" y="20975"/>
                  </a:lnTo>
                  <a:lnTo>
                    <a:pt x="626530" y="45173"/>
                  </a:lnTo>
                  <a:lnTo>
                    <a:pt x="654480" y="76715"/>
                  </a:lnTo>
                  <a:lnTo>
                    <a:pt x="686370" y="89863"/>
                  </a:lnTo>
                  <a:lnTo>
                    <a:pt x="686370" y="178536"/>
                  </a:lnTo>
                  <a:lnTo>
                    <a:pt x="680790" y="221822"/>
                  </a:lnTo>
                  <a:lnTo>
                    <a:pt x="665233" y="265586"/>
                  </a:lnTo>
                  <a:lnTo>
                    <a:pt x="641476" y="309169"/>
                  </a:lnTo>
                  <a:lnTo>
                    <a:pt x="611293" y="351908"/>
                  </a:lnTo>
                  <a:lnTo>
                    <a:pt x="576460" y="393143"/>
                  </a:lnTo>
                  <a:lnTo>
                    <a:pt x="538754" y="432212"/>
                  </a:lnTo>
                  <a:lnTo>
                    <a:pt x="499950" y="468455"/>
                  </a:lnTo>
                  <a:lnTo>
                    <a:pt x="461824" y="501211"/>
                  </a:lnTo>
                  <a:lnTo>
                    <a:pt x="426151" y="529818"/>
                  </a:lnTo>
                  <a:lnTo>
                    <a:pt x="386495" y="551161"/>
                  </a:lnTo>
                  <a:lnTo>
                    <a:pt x="343184" y="558275"/>
                  </a:lnTo>
                  <a:close/>
                </a:path>
              </a:pathLst>
            </a:custGeom>
            <a:solidFill>
              <a:srgbClr val="FF89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74227" y="1535189"/>
              <a:ext cx="686435" cy="403225"/>
            </a:xfrm>
            <a:custGeom>
              <a:avLst/>
              <a:gdLst/>
              <a:ahLst/>
              <a:cxnLst/>
              <a:rect l="l" t="t" r="r" b="b"/>
              <a:pathLst>
                <a:path w="686435" h="403225">
                  <a:moveTo>
                    <a:pt x="343184" y="402649"/>
                  </a:moveTo>
                  <a:lnTo>
                    <a:pt x="299874" y="395536"/>
                  </a:lnTo>
                  <a:lnTo>
                    <a:pt x="260216" y="374194"/>
                  </a:lnTo>
                  <a:lnTo>
                    <a:pt x="224544" y="345588"/>
                  </a:lnTo>
                  <a:lnTo>
                    <a:pt x="186418" y="312832"/>
                  </a:lnTo>
                  <a:lnTo>
                    <a:pt x="147614" y="276588"/>
                  </a:lnTo>
                  <a:lnTo>
                    <a:pt x="109909" y="237519"/>
                  </a:lnTo>
                  <a:lnTo>
                    <a:pt x="75077" y="196283"/>
                  </a:lnTo>
                  <a:lnTo>
                    <a:pt x="44894" y="153543"/>
                  </a:lnTo>
                  <a:lnTo>
                    <a:pt x="21136" y="109961"/>
                  </a:lnTo>
                  <a:lnTo>
                    <a:pt x="5580" y="66196"/>
                  </a:lnTo>
                  <a:lnTo>
                    <a:pt x="0" y="22910"/>
                  </a:lnTo>
                  <a:lnTo>
                    <a:pt x="0" y="0"/>
                  </a:lnTo>
                  <a:lnTo>
                    <a:pt x="686370" y="0"/>
                  </a:lnTo>
                  <a:lnTo>
                    <a:pt x="686370" y="22910"/>
                  </a:lnTo>
                  <a:lnTo>
                    <a:pt x="680790" y="66196"/>
                  </a:lnTo>
                  <a:lnTo>
                    <a:pt x="665233" y="109961"/>
                  </a:lnTo>
                  <a:lnTo>
                    <a:pt x="641476" y="153543"/>
                  </a:lnTo>
                  <a:lnTo>
                    <a:pt x="611293" y="196283"/>
                  </a:lnTo>
                  <a:lnTo>
                    <a:pt x="576460" y="237519"/>
                  </a:lnTo>
                  <a:lnTo>
                    <a:pt x="538754" y="276588"/>
                  </a:lnTo>
                  <a:lnTo>
                    <a:pt x="499950" y="312832"/>
                  </a:lnTo>
                  <a:lnTo>
                    <a:pt x="461824" y="345588"/>
                  </a:lnTo>
                  <a:lnTo>
                    <a:pt x="426151" y="374194"/>
                  </a:lnTo>
                  <a:lnTo>
                    <a:pt x="386495" y="395536"/>
                  </a:lnTo>
                  <a:lnTo>
                    <a:pt x="343184" y="402649"/>
                  </a:lnTo>
                  <a:close/>
                </a:path>
              </a:pathLst>
            </a:custGeom>
            <a:solidFill>
              <a:srgbClr val="FFD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74227" y="1354198"/>
              <a:ext cx="686435" cy="558800"/>
            </a:xfrm>
            <a:custGeom>
              <a:avLst/>
              <a:gdLst/>
              <a:ahLst/>
              <a:cxnLst/>
              <a:rect l="l" t="t" r="r" b="b"/>
              <a:pathLst>
                <a:path w="686435" h="558800">
                  <a:moveTo>
                    <a:pt x="343184" y="558273"/>
                  </a:moveTo>
                  <a:lnTo>
                    <a:pt x="299874" y="551159"/>
                  </a:lnTo>
                  <a:lnTo>
                    <a:pt x="260216" y="529818"/>
                  </a:lnTo>
                  <a:lnTo>
                    <a:pt x="224544" y="501211"/>
                  </a:lnTo>
                  <a:lnTo>
                    <a:pt x="186418" y="468455"/>
                  </a:lnTo>
                  <a:lnTo>
                    <a:pt x="147614" y="432212"/>
                  </a:lnTo>
                  <a:lnTo>
                    <a:pt x="109909" y="393142"/>
                  </a:lnTo>
                  <a:lnTo>
                    <a:pt x="75077" y="351906"/>
                  </a:lnTo>
                  <a:lnTo>
                    <a:pt x="44894" y="309167"/>
                  </a:lnTo>
                  <a:lnTo>
                    <a:pt x="21136" y="265584"/>
                  </a:lnTo>
                  <a:lnTo>
                    <a:pt x="5580" y="221819"/>
                  </a:lnTo>
                  <a:lnTo>
                    <a:pt x="0" y="178533"/>
                  </a:lnTo>
                  <a:lnTo>
                    <a:pt x="6372" y="131072"/>
                  </a:lnTo>
                  <a:lnTo>
                    <a:pt x="24355" y="88424"/>
                  </a:lnTo>
                  <a:lnTo>
                    <a:pt x="52249" y="52291"/>
                  </a:lnTo>
                  <a:lnTo>
                    <a:pt x="88353" y="24375"/>
                  </a:lnTo>
                  <a:lnTo>
                    <a:pt x="130966" y="6377"/>
                  </a:lnTo>
                  <a:lnTo>
                    <a:pt x="178390" y="0"/>
                  </a:lnTo>
                  <a:lnTo>
                    <a:pt x="208662" y="2560"/>
                  </a:lnTo>
                  <a:lnTo>
                    <a:pt x="237283" y="9961"/>
                  </a:lnTo>
                  <a:lnTo>
                    <a:pt x="263830" y="21780"/>
                  </a:lnTo>
                  <a:lnTo>
                    <a:pt x="287884" y="37593"/>
                  </a:lnTo>
                  <a:lnTo>
                    <a:pt x="314260" y="51774"/>
                  </a:lnTo>
                  <a:lnTo>
                    <a:pt x="343184" y="56501"/>
                  </a:lnTo>
                  <a:lnTo>
                    <a:pt x="372107" y="51774"/>
                  </a:lnTo>
                  <a:lnTo>
                    <a:pt x="398486" y="37593"/>
                  </a:lnTo>
                  <a:lnTo>
                    <a:pt x="422538" y="21780"/>
                  </a:lnTo>
                  <a:lnTo>
                    <a:pt x="449085" y="9961"/>
                  </a:lnTo>
                  <a:lnTo>
                    <a:pt x="477706" y="2560"/>
                  </a:lnTo>
                  <a:lnTo>
                    <a:pt x="507977" y="0"/>
                  </a:lnTo>
                  <a:lnTo>
                    <a:pt x="555400" y="6377"/>
                  </a:lnTo>
                  <a:lnTo>
                    <a:pt x="598015" y="24375"/>
                  </a:lnTo>
                  <a:lnTo>
                    <a:pt x="634119" y="52291"/>
                  </a:lnTo>
                  <a:lnTo>
                    <a:pt x="662014" y="88424"/>
                  </a:lnTo>
                  <a:lnTo>
                    <a:pt x="679998" y="131072"/>
                  </a:lnTo>
                  <a:lnTo>
                    <a:pt x="686370" y="178533"/>
                  </a:lnTo>
                  <a:lnTo>
                    <a:pt x="680790" y="221819"/>
                  </a:lnTo>
                  <a:lnTo>
                    <a:pt x="665233" y="265584"/>
                  </a:lnTo>
                  <a:lnTo>
                    <a:pt x="641476" y="309167"/>
                  </a:lnTo>
                  <a:lnTo>
                    <a:pt x="611293" y="351906"/>
                  </a:lnTo>
                  <a:lnTo>
                    <a:pt x="576460" y="393142"/>
                  </a:lnTo>
                  <a:lnTo>
                    <a:pt x="538754" y="432212"/>
                  </a:lnTo>
                  <a:lnTo>
                    <a:pt x="499950" y="468455"/>
                  </a:lnTo>
                  <a:lnTo>
                    <a:pt x="461824" y="501211"/>
                  </a:lnTo>
                  <a:lnTo>
                    <a:pt x="426151" y="529818"/>
                  </a:lnTo>
                  <a:lnTo>
                    <a:pt x="386495" y="551159"/>
                  </a:lnTo>
                  <a:lnTo>
                    <a:pt x="343184" y="558273"/>
                  </a:lnTo>
                  <a:close/>
                </a:path>
              </a:pathLst>
            </a:custGeom>
            <a:solidFill>
              <a:srgbClr val="FFB46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7" name="object 57"/>
            <p:cNvSpPr/>
            <p:nvPr/>
          </p:nvSpPr>
          <p:spPr>
            <a:xfrm>
              <a:off x="520354" y="6457303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4">
                  <a:moveTo>
                    <a:pt x="362250" y="591096"/>
                  </a:moveTo>
                  <a:lnTo>
                    <a:pt x="316534" y="583563"/>
                  </a:lnTo>
                  <a:lnTo>
                    <a:pt x="274672" y="560965"/>
                  </a:lnTo>
                  <a:lnTo>
                    <a:pt x="240931" y="533916"/>
                  </a:lnTo>
                  <a:lnTo>
                    <a:pt x="204941" y="503251"/>
                  </a:lnTo>
                  <a:lnTo>
                    <a:pt x="168067" y="469482"/>
                  </a:lnTo>
                  <a:lnTo>
                    <a:pt x="131676" y="433118"/>
                  </a:lnTo>
                  <a:lnTo>
                    <a:pt x="97135" y="394670"/>
                  </a:lnTo>
                  <a:lnTo>
                    <a:pt x="65810" y="354649"/>
                  </a:lnTo>
                  <a:lnTo>
                    <a:pt x="39068" y="313564"/>
                  </a:lnTo>
                  <a:lnTo>
                    <a:pt x="18274" y="271926"/>
                  </a:lnTo>
                  <a:lnTo>
                    <a:pt x="4796" y="230245"/>
                  </a:lnTo>
                  <a:lnTo>
                    <a:pt x="0" y="189032"/>
                  </a:lnTo>
                  <a:lnTo>
                    <a:pt x="0" y="95146"/>
                  </a:lnTo>
                  <a:lnTo>
                    <a:pt x="33661" y="81225"/>
                  </a:lnTo>
                  <a:lnTo>
                    <a:pt x="63162" y="47828"/>
                  </a:lnTo>
                  <a:lnTo>
                    <a:pt x="99710" y="22208"/>
                  </a:lnTo>
                  <a:lnTo>
                    <a:pt x="141893" y="5789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7"/>
                  </a:lnTo>
                  <a:lnTo>
                    <a:pt x="278488" y="23060"/>
                  </a:lnTo>
                  <a:lnTo>
                    <a:pt x="303877" y="39803"/>
                  </a:lnTo>
                  <a:lnTo>
                    <a:pt x="331719" y="54818"/>
                  </a:lnTo>
                  <a:lnTo>
                    <a:pt x="362249" y="59822"/>
                  </a:lnTo>
                  <a:lnTo>
                    <a:pt x="392780" y="54818"/>
                  </a:lnTo>
                  <a:lnTo>
                    <a:pt x="420624" y="39803"/>
                  </a:lnTo>
                  <a:lnTo>
                    <a:pt x="446012" y="23060"/>
                  </a:lnTo>
                  <a:lnTo>
                    <a:pt x="474034" y="10547"/>
                  </a:lnTo>
                  <a:lnTo>
                    <a:pt x="504245" y="2711"/>
                  </a:lnTo>
                  <a:lnTo>
                    <a:pt x="536198" y="0"/>
                  </a:lnTo>
                  <a:lnTo>
                    <a:pt x="582607" y="5789"/>
                  </a:lnTo>
                  <a:lnTo>
                    <a:pt x="624790" y="22208"/>
                  </a:lnTo>
                  <a:lnTo>
                    <a:pt x="661338" y="47828"/>
                  </a:lnTo>
                  <a:lnTo>
                    <a:pt x="690840" y="81225"/>
                  </a:lnTo>
                  <a:lnTo>
                    <a:pt x="724502" y="95146"/>
                  </a:lnTo>
                  <a:lnTo>
                    <a:pt x="724502" y="189032"/>
                  </a:lnTo>
                  <a:lnTo>
                    <a:pt x="719706" y="230245"/>
                  </a:lnTo>
                  <a:lnTo>
                    <a:pt x="706227" y="271926"/>
                  </a:lnTo>
                  <a:lnTo>
                    <a:pt x="685434" y="313564"/>
                  </a:lnTo>
                  <a:lnTo>
                    <a:pt x="658691" y="354649"/>
                  </a:lnTo>
                  <a:lnTo>
                    <a:pt x="627366" y="394670"/>
                  </a:lnTo>
                  <a:lnTo>
                    <a:pt x="592825" y="433118"/>
                  </a:lnTo>
                  <a:lnTo>
                    <a:pt x="556434" y="469482"/>
                  </a:lnTo>
                  <a:lnTo>
                    <a:pt x="519559" y="503251"/>
                  </a:lnTo>
                  <a:lnTo>
                    <a:pt x="483568" y="533916"/>
                  </a:lnTo>
                  <a:lnTo>
                    <a:pt x="449826" y="560965"/>
                  </a:lnTo>
                  <a:lnTo>
                    <a:pt x="407966" y="583563"/>
                  </a:lnTo>
                  <a:lnTo>
                    <a:pt x="362250" y="591096"/>
                  </a:lnTo>
                  <a:close/>
                </a:path>
              </a:pathLst>
            </a:custGeom>
            <a:solidFill>
              <a:srgbClr val="AAD3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20354" y="6553688"/>
              <a:ext cx="724535" cy="426720"/>
            </a:xfrm>
            <a:custGeom>
              <a:avLst/>
              <a:gdLst/>
              <a:ahLst/>
              <a:cxnLst/>
              <a:rect l="l" t="t" r="r" b="b"/>
              <a:pathLst>
                <a:path w="724535" h="426720">
                  <a:moveTo>
                    <a:pt x="362250" y="426321"/>
                  </a:moveTo>
                  <a:lnTo>
                    <a:pt x="316534" y="418789"/>
                  </a:lnTo>
                  <a:lnTo>
                    <a:pt x="274672" y="396193"/>
                  </a:lnTo>
                  <a:lnTo>
                    <a:pt x="240931" y="369143"/>
                  </a:lnTo>
                  <a:lnTo>
                    <a:pt x="204941" y="338477"/>
                  </a:lnTo>
                  <a:lnTo>
                    <a:pt x="168067" y="304707"/>
                  </a:lnTo>
                  <a:lnTo>
                    <a:pt x="131676" y="268343"/>
                  </a:lnTo>
                  <a:lnTo>
                    <a:pt x="97135" y="229895"/>
                  </a:lnTo>
                  <a:lnTo>
                    <a:pt x="65810" y="189874"/>
                  </a:lnTo>
                  <a:lnTo>
                    <a:pt x="39068" y="148789"/>
                  </a:lnTo>
                  <a:lnTo>
                    <a:pt x="18274" y="107151"/>
                  </a:lnTo>
                  <a:lnTo>
                    <a:pt x="4796" y="65470"/>
                  </a:lnTo>
                  <a:lnTo>
                    <a:pt x="0" y="24257"/>
                  </a:lnTo>
                  <a:lnTo>
                    <a:pt x="0" y="0"/>
                  </a:lnTo>
                  <a:lnTo>
                    <a:pt x="724502" y="0"/>
                  </a:lnTo>
                  <a:lnTo>
                    <a:pt x="724502" y="24257"/>
                  </a:lnTo>
                  <a:lnTo>
                    <a:pt x="719706" y="65470"/>
                  </a:lnTo>
                  <a:lnTo>
                    <a:pt x="706227" y="107151"/>
                  </a:lnTo>
                  <a:lnTo>
                    <a:pt x="685434" y="148789"/>
                  </a:lnTo>
                  <a:lnTo>
                    <a:pt x="658691" y="189874"/>
                  </a:lnTo>
                  <a:lnTo>
                    <a:pt x="627366" y="229895"/>
                  </a:lnTo>
                  <a:lnTo>
                    <a:pt x="592825" y="268343"/>
                  </a:lnTo>
                  <a:lnTo>
                    <a:pt x="556434" y="304707"/>
                  </a:lnTo>
                  <a:lnTo>
                    <a:pt x="519559" y="338477"/>
                  </a:lnTo>
                  <a:lnTo>
                    <a:pt x="483568" y="369143"/>
                  </a:lnTo>
                  <a:lnTo>
                    <a:pt x="449826" y="396193"/>
                  </a:lnTo>
                  <a:lnTo>
                    <a:pt x="407966" y="418789"/>
                  </a:lnTo>
                  <a:lnTo>
                    <a:pt x="362250" y="426321"/>
                  </a:lnTo>
                  <a:close/>
                </a:path>
              </a:pathLst>
            </a:custGeom>
            <a:solidFill>
              <a:srgbClr val="E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20354" y="6362056"/>
              <a:ext cx="724535" cy="591185"/>
            </a:xfrm>
            <a:custGeom>
              <a:avLst/>
              <a:gdLst/>
              <a:ahLst/>
              <a:cxnLst/>
              <a:rect l="l" t="t" r="r" b="b"/>
              <a:pathLst>
                <a:path w="724535" h="591184">
                  <a:moveTo>
                    <a:pt x="362250" y="591093"/>
                  </a:moveTo>
                  <a:lnTo>
                    <a:pt x="316534" y="583561"/>
                  </a:lnTo>
                  <a:lnTo>
                    <a:pt x="274672" y="560965"/>
                  </a:lnTo>
                  <a:lnTo>
                    <a:pt x="240931" y="533915"/>
                  </a:lnTo>
                  <a:lnTo>
                    <a:pt x="204941" y="503249"/>
                  </a:lnTo>
                  <a:lnTo>
                    <a:pt x="168067" y="469479"/>
                  </a:lnTo>
                  <a:lnTo>
                    <a:pt x="131676" y="433115"/>
                  </a:lnTo>
                  <a:lnTo>
                    <a:pt x="97135" y="394667"/>
                  </a:lnTo>
                  <a:lnTo>
                    <a:pt x="65810" y="354646"/>
                  </a:lnTo>
                  <a:lnTo>
                    <a:pt x="39068" y="313561"/>
                  </a:lnTo>
                  <a:lnTo>
                    <a:pt x="18274" y="271923"/>
                  </a:lnTo>
                  <a:lnTo>
                    <a:pt x="4796" y="230242"/>
                  </a:lnTo>
                  <a:lnTo>
                    <a:pt x="0" y="189029"/>
                  </a:lnTo>
                  <a:lnTo>
                    <a:pt x="6726" y="138777"/>
                  </a:lnTo>
                  <a:lnTo>
                    <a:pt x="25708" y="93622"/>
                  </a:lnTo>
                  <a:lnTo>
                    <a:pt x="55151" y="55365"/>
                  </a:lnTo>
                  <a:lnTo>
                    <a:pt x="93261" y="25808"/>
                  </a:lnTo>
                  <a:lnTo>
                    <a:pt x="138242" y="6752"/>
                  </a:lnTo>
                  <a:lnTo>
                    <a:pt x="188300" y="0"/>
                  </a:lnTo>
                  <a:lnTo>
                    <a:pt x="220255" y="2711"/>
                  </a:lnTo>
                  <a:lnTo>
                    <a:pt x="250465" y="10547"/>
                  </a:lnTo>
                  <a:lnTo>
                    <a:pt x="278488" y="23059"/>
                  </a:lnTo>
                  <a:lnTo>
                    <a:pt x="303877" y="39800"/>
                  </a:lnTo>
                  <a:lnTo>
                    <a:pt x="331719" y="54816"/>
                  </a:lnTo>
                  <a:lnTo>
                    <a:pt x="362249" y="59822"/>
                  </a:lnTo>
                  <a:lnTo>
                    <a:pt x="392780" y="54816"/>
                  </a:lnTo>
                  <a:lnTo>
                    <a:pt x="420624" y="39800"/>
                  </a:lnTo>
                  <a:lnTo>
                    <a:pt x="446012" y="23059"/>
                  </a:lnTo>
                  <a:lnTo>
                    <a:pt x="474034" y="10547"/>
                  </a:lnTo>
                  <a:lnTo>
                    <a:pt x="504245" y="2711"/>
                  </a:lnTo>
                  <a:lnTo>
                    <a:pt x="536198" y="0"/>
                  </a:lnTo>
                  <a:lnTo>
                    <a:pt x="586256" y="6752"/>
                  </a:lnTo>
                  <a:lnTo>
                    <a:pt x="631238" y="25808"/>
                  </a:lnTo>
                  <a:lnTo>
                    <a:pt x="669348" y="55365"/>
                  </a:lnTo>
                  <a:lnTo>
                    <a:pt x="698793" y="93622"/>
                  </a:lnTo>
                  <a:lnTo>
                    <a:pt x="717775" y="138777"/>
                  </a:lnTo>
                  <a:lnTo>
                    <a:pt x="724502" y="189029"/>
                  </a:lnTo>
                  <a:lnTo>
                    <a:pt x="719706" y="230242"/>
                  </a:lnTo>
                  <a:lnTo>
                    <a:pt x="706227" y="271923"/>
                  </a:lnTo>
                  <a:lnTo>
                    <a:pt x="685434" y="313561"/>
                  </a:lnTo>
                  <a:lnTo>
                    <a:pt x="658691" y="354646"/>
                  </a:lnTo>
                  <a:lnTo>
                    <a:pt x="627366" y="394667"/>
                  </a:lnTo>
                  <a:lnTo>
                    <a:pt x="592825" y="433115"/>
                  </a:lnTo>
                  <a:lnTo>
                    <a:pt x="556434" y="469479"/>
                  </a:lnTo>
                  <a:lnTo>
                    <a:pt x="519559" y="503249"/>
                  </a:lnTo>
                  <a:lnTo>
                    <a:pt x="483568" y="533915"/>
                  </a:lnTo>
                  <a:lnTo>
                    <a:pt x="449826" y="560965"/>
                  </a:lnTo>
                  <a:lnTo>
                    <a:pt x="407966" y="583561"/>
                  </a:lnTo>
                  <a:lnTo>
                    <a:pt x="362250" y="591093"/>
                  </a:lnTo>
                  <a:close/>
                </a:path>
              </a:pathLst>
            </a:custGeom>
            <a:solidFill>
              <a:srgbClr val="D1FA6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2" name="object 62"/>
            <p:cNvSpPr/>
            <p:nvPr/>
          </p:nvSpPr>
          <p:spPr>
            <a:xfrm>
              <a:off x="539482" y="2998623"/>
              <a:ext cx="734060" cy="591185"/>
            </a:xfrm>
            <a:custGeom>
              <a:avLst/>
              <a:gdLst/>
              <a:ahLst/>
              <a:cxnLst/>
              <a:rect l="l" t="t" r="r" b="b"/>
              <a:pathLst>
                <a:path w="734060" h="591185">
                  <a:moveTo>
                    <a:pt x="366961" y="591147"/>
                  </a:moveTo>
                  <a:lnTo>
                    <a:pt x="320650" y="583613"/>
                  </a:lnTo>
                  <a:lnTo>
                    <a:pt x="278244" y="561014"/>
                  </a:lnTo>
                  <a:lnTo>
                    <a:pt x="244064" y="533961"/>
                  </a:lnTo>
                  <a:lnTo>
                    <a:pt x="207606" y="503293"/>
                  </a:lnTo>
                  <a:lnTo>
                    <a:pt x="170252" y="469521"/>
                  </a:lnTo>
                  <a:lnTo>
                    <a:pt x="133388" y="433154"/>
                  </a:lnTo>
                  <a:lnTo>
                    <a:pt x="98398" y="394703"/>
                  </a:lnTo>
                  <a:lnTo>
                    <a:pt x="66666" y="354678"/>
                  </a:lnTo>
                  <a:lnTo>
                    <a:pt x="39576" y="313590"/>
                  </a:lnTo>
                  <a:lnTo>
                    <a:pt x="18512" y="271949"/>
                  </a:lnTo>
                  <a:lnTo>
                    <a:pt x="4858" y="230265"/>
                  </a:lnTo>
                  <a:lnTo>
                    <a:pt x="0" y="189048"/>
                  </a:lnTo>
                  <a:lnTo>
                    <a:pt x="0" y="95154"/>
                  </a:lnTo>
                  <a:lnTo>
                    <a:pt x="34099" y="81232"/>
                  </a:lnTo>
                  <a:lnTo>
                    <a:pt x="63984" y="47832"/>
                  </a:lnTo>
                  <a:lnTo>
                    <a:pt x="101006" y="22210"/>
                  </a:lnTo>
                  <a:lnTo>
                    <a:pt x="143738" y="5790"/>
                  </a:lnTo>
                  <a:lnTo>
                    <a:pt x="190749" y="0"/>
                  </a:lnTo>
                  <a:lnTo>
                    <a:pt x="223119" y="2712"/>
                  </a:lnTo>
                  <a:lnTo>
                    <a:pt x="253723" y="10549"/>
                  </a:lnTo>
                  <a:lnTo>
                    <a:pt x="282109" y="23064"/>
                  </a:lnTo>
                  <a:lnTo>
                    <a:pt x="307829" y="39806"/>
                  </a:lnTo>
                  <a:lnTo>
                    <a:pt x="336033" y="54824"/>
                  </a:lnTo>
                  <a:lnTo>
                    <a:pt x="366960" y="59830"/>
                  </a:lnTo>
                  <a:lnTo>
                    <a:pt x="397888" y="54824"/>
                  </a:lnTo>
                  <a:lnTo>
                    <a:pt x="426094" y="39806"/>
                  </a:lnTo>
                  <a:lnTo>
                    <a:pt x="451812" y="23064"/>
                  </a:lnTo>
                  <a:lnTo>
                    <a:pt x="480199" y="10549"/>
                  </a:lnTo>
                  <a:lnTo>
                    <a:pt x="510802" y="2712"/>
                  </a:lnTo>
                  <a:lnTo>
                    <a:pt x="543171" y="0"/>
                  </a:lnTo>
                  <a:lnTo>
                    <a:pt x="590183" y="5790"/>
                  </a:lnTo>
                  <a:lnTo>
                    <a:pt x="632915" y="22210"/>
                  </a:lnTo>
                  <a:lnTo>
                    <a:pt x="669938" y="47832"/>
                  </a:lnTo>
                  <a:lnTo>
                    <a:pt x="699824" y="81232"/>
                  </a:lnTo>
                  <a:lnTo>
                    <a:pt x="733924" y="95154"/>
                  </a:lnTo>
                  <a:lnTo>
                    <a:pt x="733924" y="189048"/>
                  </a:lnTo>
                  <a:lnTo>
                    <a:pt x="729065" y="230265"/>
                  </a:lnTo>
                  <a:lnTo>
                    <a:pt x="715411" y="271949"/>
                  </a:lnTo>
                  <a:lnTo>
                    <a:pt x="694347" y="313590"/>
                  </a:lnTo>
                  <a:lnTo>
                    <a:pt x="667257" y="354678"/>
                  </a:lnTo>
                  <a:lnTo>
                    <a:pt x="635525" y="394703"/>
                  </a:lnTo>
                  <a:lnTo>
                    <a:pt x="600534" y="433154"/>
                  </a:lnTo>
                  <a:lnTo>
                    <a:pt x="563670" y="469521"/>
                  </a:lnTo>
                  <a:lnTo>
                    <a:pt x="526316" y="503293"/>
                  </a:lnTo>
                  <a:lnTo>
                    <a:pt x="489856" y="533961"/>
                  </a:lnTo>
                  <a:lnTo>
                    <a:pt x="455676" y="561014"/>
                  </a:lnTo>
                  <a:lnTo>
                    <a:pt x="413272" y="583613"/>
                  </a:lnTo>
                  <a:lnTo>
                    <a:pt x="366961" y="591147"/>
                  </a:lnTo>
                  <a:close/>
                </a:path>
              </a:pathLst>
            </a:custGeom>
            <a:solidFill>
              <a:srgbClr val="FF78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39482" y="3095016"/>
              <a:ext cx="734060" cy="426720"/>
            </a:xfrm>
            <a:custGeom>
              <a:avLst/>
              <a:gdLst/>
              <a:ahLst/>
              <a:cxnLst/>
              <a:rect l="l" t="t" r="r" b="b"/>
              <a:pathLst>
                <a:path w="734060" h="426720">
                  <a:moveTo>
                    <a:pt x="366961" y="426358"/>
                  </a:moveTo>
                  <a:lnTo>
                    <a:pt x="320650" y="418825"/>
                  </a:lnTo>
                  <a:lnTo>
                    <a:pt x="278244" y="396227"/>
                  </a:lnTo>
                  <a:lnTo>
                    <a:pt x="244064" y="369174"/>
                  </a:lnTo>
                  <a:lnTo>
                    <a:pt x="207606" y="338506"/>
                  </a:lnTo>
                  <a:lnTo>
                    <a:pt x="170252" y="304734"/>
                  </a:lnTo>
                  <a:lnTo>
                    <a:pt x="133388" y="268366"/>
                  </a:lnTo>
                  <a:lnTo>
                    <a:pt x="98398" y="229915"/>
                  </a:lnTo>
                  <a:lnTo>
                    <a:pt x="66666" y="189890"/>
                  </a:lnTo>
                  <a:lnTo>
                    <a:pt x="39576" y="148801"/>
                  </a:lnTo>
                  <a:lnTo>
                    <a:pt x="18512" y="107160"/>
                  </a:lnTo>
                  <a:lnTo>
                    <a:pt x="4858" y="65475"/>
                  </a:lnTo>
                  <a:lnTo>
                    <a:pt x="0" y="24259"/>
                  </a:lnTo>
                  <a:lnTo>
                    <a:pt x="0" y="0"/>
                  </a:lnTo>
                  <a:lnTo>
                    <a:pt x="733924" y="0"/>
                  </a:lnTo>
                  <a:lnTo>
                    <a:pt x="733924" y="24259"/>
                  </a:lnTo>
                  <a:lnTo>
                    <a:pt x="729065" y="65475"/>
                  </a:lnTo>
                  <a:lnTo>
                    <a:pt x="715411" y="107160"/>
                  </a:lnTo>
                  <a:lnTo>
                    <a:pt x="694347" y="148801"/>
                  </a:lnTo>
                  <a:lnTo>
                    <a:pt x="667257" y="189890"/>
                  </a:lnTo>
                  <a:lnTo>
                    <a:pt x="635525" y="229915"/>
                  </a:lnTo>
                  <a:lnTo>
                    <a:pt x="600534" y="268366"/>
                  </a:lnTo>
                  <a:lnTo>
                    <a:pt x="563670" y="304734"/>
                  </a:lnTo>
                  <a:lnTo>
                    <a:pt x="526316" y="338506"/>
                  </a:lnTo>
                  <a:lnTo>
                    <a:pt x="489856" y="369174"/>
                  </a:lnTo>
                  <a:lnTo>
                    <a:pt x="455676" y="396227"/>
                  </a:lnTo>
                  <a:lnTo>
                    <a:pt x="413272" y="418825"/>
                  </a:lnTo>
                  <a:lnTo>
                    <a:pt x="366961" y="426358"/>
                  </a:lnTo>
                  <a:close/>
                </a:path>
              </a:pathLst>
            </a:custGeom>
            <a:solidFill>
              <a:srgbClr val="FFA8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39482" y="2903368"/>
              <a:ext cx="734060" cy="591185"/>
            </a:xfrm>
            <a:custGeom>
              <a:avLst/>
              <a:gdLst/>
              <a:ahLst/>
              <a:cxnLst/>
              <a:rect l="l" t="t" r="r" b="b"/>
              <a:pathLst>
                <a:path w="734060" h="591185">
                  <a:moveTo>
                    <a:pt x="366961" y="591144"/>
                  </a:moveTo>
                  <a:lnTo>
                    <a:pt x="320650" y="583611"/>
                  </a:lnTo>
                  <a:lnTo>
                    <a:pt x="278244" y="561014"/>
                  </a:lnTo>
                  <a:lnTo>
                    <a:pt x="244064" y="533961"/>
                  </a:lnTo>
                  <a:lnTo>
                    <a:pt x="207606" y="503293"/>
                  </a:lnTo>
                  <a:lnTo>
                    <a:pt x="170252" y="469520"/>
                  </a:lnTo>
                  <a:lnTo>
                    <a:pt x="133388" y="433153"/>
                  </a:lnTo>
                  <a:lnTo>
                    <a:pt x="98398" y="394701"/>
                  </a:lnTo>
                  <a:lnTo>
                    <a:pt x="66666" y="354676"/>
                  </a:lnTo>
                  <a:lnTo>
                    <a:pt x="39576" y="313588"/>
                  </a:lnTo>
                  <a:lnTo>
                    <a:pt x="18512" y="271946"/>
                  </a:lnTo>
                  <a:lnTo>
                    <a:pt x="4858" y="230262"/>
                  </a:lnTo>
                  <a:lnTo>
                    <a:pt x="0" y="189045"/>
                  </a:lnTo>
                  <a:lnTo>
                    <a:pt x="6813" y="138789"/>
                  </a:lnTo>
                  <a:lnTo>
                    <a:pt x="26042" y="93630"/>
                  </a:lnTo>
                  <a:lnTo>
                    <a:pt x="55869" y="55370"/>
                  </a:lnTo>
                  <a:lnTo>
                    <a:pt x="94474" y="25810"/>
                  </a:lnTo>
                  <a:lnTo>
                    <a:pt x="140040" y="6752"/>
                  </a:lnTo>
                  <a:lnTo>
                    <a:pt x="190749" y="0"/>
                  </a:lnTo>
                  <a:lnTo>
                    <a:pt x="223119" y="2711"/>
                  </a:lnTo>
                  <a:lnTo>
                    <a:pt x="253723" y="10548"/>
                  </a:lnTo>
                  <a:lnTo>
                    <a:pt x="282109" y="23062"/>
                  </a:lnTo>
                  <a:lnTo>
                    <a:pt x="307829" y="39806"/>
                  </a:lnTo>
                  <a:lnTo>
                    <a:pt x="336033" y="54822"/>
                  </a:lnTo>
                  <a:lnTo>
                    <a:pt x="366960" y="59828"/>
                  </a:lnTo>
                  <a:lnTo>
                    <a:pt x="397888" y="54822"/>
                  </a:lnTo>
                  <a:lnTo>
                    <a:pt x="426094" y="39806"/>
                  </a:lnTo>
                  <a:lnTo>
                    <a:pt x="451812" y="23062"/>
                  </a:lnTo>
                  <a:lnTo>
                    <a:pt x="480199" y="10548"/>
                  </a:lnTo>
                  <a:lnTo>
                    <a:pt x="510802" y="2711"/>
                  </a:lnTo>
                  <a:lnTo>
                    <a:pt x="543171" y="0"/>
                  </a:lnTo>
                  <a:lnTo>
                    <a:pt x="593880" y="6752"/>
                  </a:lnTo>
                  <a:lnTo>
                    <a:pt x="639447" y="25810"/>
                  </a:lnTo>
                  <a:lnTo>
                    <a:pt x="678053" y="55370"/>
                  </a:lnTo>
                  <a:lnTo>
                    <a:pt x="707880" y="93630"/>
                  </a:lnTo>
                  <a:lnTo>
                    <a:pt x="727110" y="138789"/>
                  </a:lnTo>
                  <a:lnTo>
                    <a:pt x="733924" y="189045"/>
                  </a:lnTo>
                  <a:lnTo>
                    <a:pt x="729065" y="230262"/>
                  </a:lnTo>
                  <a:lnTo>
                    <a:pt x="715411" y="271946"/>
                  </a:lnTo>
                  <a:lnTo>
                    <a:pt x="694347" y="313588"/>
                  </a:lnTo>
                  <a:lnTo>
                    <a:pt x="667257" y="354676"/>
                  </a:lnTo>
                  <a:lnTo>
                    <a:pt x="635525" y="394701"/>
                  </a:lnTo>
                  <a:lnTo>
                    <a:pt x="600534" y="433153"/>
                  </a:lnTo>
                  <a:lnTo>
                    <a:pt x="563670" y="469520"/>
                  </a:lnTo>
                  <a:lnTo>
                    <a:pt x="526316" y="503293"/>
                  </a:lnTo>
                  <a:lnTo>
                    <a:pt x="489856" y="533961"/>
                  </a:lnTo>
                  <a:lnTo>
                    <a:pt x="455676" y="561014"/>
                  </a:lnTo>
                  <a:lnTo>
                    <a:pt x="413272" y="583611"/>
                  </a:lnTo>
                  <a:lnTo>
                    <a:pt x="366961" y="591144"/>
                  </a:lnTo>
                  <a:close/>
                </a:path>
              </a:pathLst>
            </a:custGeom>
            <a:solidFill>
              <a:srgbClr val="FF78A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196850" y="261075"/>
            <a:ext cx="6642763" cy="85792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s-ES" sz="2750" spc="100" dirty="0">
                <a:solidFill>
                  <a:srgbClr val="6D59B0"/>
                </a:solidFill>
                <a:latin typeface="AGImExtra" panose="02000303000000000000" pitchFamily="2" charset="0"/>
                <a:ea typeface="AGImExtra" panose="02000303000000000000" pitchFamily="2" charset="0"/>
                <a:cs typeface="Lucida Sans Unicode"/>
              </a:rPr>
              <a:t>ACRÓSTICO DE SAN VALENTÍN</a:t>
            </a:r>
            <a:endParaRPr sz="2750" spc="100" dirty="0">
              <a:latin typeface="AGImExtra" panose="02000303000000000000" pitchFamily="2" charset="0"/>
              <a:ea typeface="AGImExtra" panose="02000303000000000000" pitchFamily="2" charset="0"/>
              <a:cs typeface="Lucida Sans Unicode"/>
            </a:endParaRPr>
          </a:p>
          <a:p>
            <a:pPr marL="275590" algn="ctr">
              <a:lnSpc>
                <a:spcPct val="100000"/>
              </a:lnSpc>
              <a:spcBef>
                <a:spcPts val="1580"/>
              </a:spcBef>
            </a:pPr>
            <a:r>
              <a:rPr sz="1400" spc="10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Trebuchet MS"/>
              </a:rPr>
              <a:t>Escribe algo romántico con las letras siguientes:</a:t>
            </a:r>
            <a:endParaRPr sz="1400" spc="100" dirty="0">
              <a:latin typeface="CCSupersubmarino" panose="02000603000000000000" pitchFamily="2" charset="0"/>
              <a:ea typeface="CCSupersubmarino" panose="02000603000000000000" pitchFamily="2" charset="0"/>
              <a:cs typeface="Trebuchet MS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68910" y="2151457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A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CCSupersubmarino" panose="02000603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CCSupersubmarino" panose="02000603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79" name="object 76">
            <a:extLst>
              <a:ext uri="{FF2B5EF4-FFF2-40B4-BE49-F238E27FC236}">
                <a16:creationId xmlns:a16="http://schemas.microsoft.com/office/drawing/2014/main" id="{8536275A-51D8-0840-A31E-BAA7AB6FDED6}"/>
              </a:ext>
            </a:extLst>
          </p:cNvPr>
          <p:cNvSpPr txBox="1"/>
          <p:nvPr/>
        </p:nvSpPr>
        <p:spPr>
          <a:xfrm>
            <a:off x="209550" y="1399524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S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CCSupersubmarino" panose="02000603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CCSupersubmarino" panose="02000603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80" name="object 76">
            <a:extLst>
              <a:ext uri="{FF2B5EF4-FFF2-40B4-BE49-F238E27FC236}">
                <a16:creationId xmlns:a16="http://schemas.microsoft.com/office/drawing/2014/main" id="{45206288-37B9-1CD4-39EC-1BE7E92802A3}"/>
              </a:ext>
            </a:extLst>
          </p:cNvPr>
          <p:cNvSpPr txBox="1"/>
          <p:nvPr/>
        </p:nvSpPr>
        <p:spPr>
          <a:xfrm>
            <a:off x="168910" y="2969593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N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CCSupersubmarino" panose="02000603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CCSupersubmarino" panose="02000603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81" name="object 76">
            <a:extLst>
              <a:ext uri="{FF2B5EF4-FFF2-40B4-BE49-F238E27FC236}">
                <a16:creationId xmlns:a16="http://schemas.microsoft.com/office/drawing/2014/main" id="{BE5D2B08-CA3A-1EC0-3C55-749E422C589C}"/>
              </a:ext>
            </a:extLst>
          </p:cNvPr>
          <p:cNvSpPr txBox="1"/>
          <p:nvPr/>
        </p:nvSpPr>
        <p:spPr>
          <a:xfrm>
            <a:off x="120650" y="4854211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A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CCSupersubmarino" panose="02000603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CCSupersubmarino" panose="02000603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82" name="object 76">
            <a:extLst>
              <a:ext uri="{FF2B5EF4-FFF2-40B4-BE49-F238E27FC236}">
                <a16:creationId xmlns:a16="http://schemas.microsoft.com/office/drawing/2014/main" id="{B561D03C-DD41-11B8-4486-DE894C2CA4C4}"/>
              </a:ext>
            </a:extLst>
          </p:cNvPr>
          <p:cNvSpPr txBox="1"/>
          <p:nvPr/>
        </p:nvSpPr>
        <p:spPr>
          <a:xfrm>
            <a:off x="191770" y="4097265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V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CCSupersubmarino" panose="02000603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CCSupersubmarino" panose="02000603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83" name="object 76">
            <a:extLst>
              <a:ext uri="{FF2B5EF4-FFF2-40B4-BE49-F238E27FC236}">
                <a16:creationId xmlns:a16="http://schemas.microsoft.com/office/drawing/2014/main" id="{8CDB01FB-DA1A-C155-86A1-A3772822AA1C}"/>
              </a:ext>
            </a:extLst>
          </p:cNvPr>
          <p:cNvSpPr txBox="1"/>
          <p:nvPr/>
        </p:nvSpPr>
        <p:spPr>
          <a:xfrm>
            <a:off x="205740" y="5667159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L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CCSupersubmarino" panose="02000603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CCSupersubmarino" panose="02000603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87" name="object 76">
            <a:extLst>
              <a:ext uri="{FF2B5EF4-FFF2-40B4-BE49-F238E27FC236}">
                <a16:creationId xmlns:a16="http://schemas.microsoft.com/office/drawing/2014/main" id="{E346EC26-556A-777F-0103-FB1CB955214D}"/>
              </a:ext>
            </a:extLst>
          </p:cNvPr>
          <p:cNvSpPr txBox="1"/>
          <p:nvPr/>
        </p:nvSpPr>
        <p:spPr>
          <a:xfrm>
            <a:off x="120650" y="7186989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N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CCSupersubmarino" panose="02000603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CCSupersubmarino" panose="02000603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88" name="object 76">
            <a:extLst>
              <a:ext uri="{FF2B5EF4-FFF2-40B4-BE49-F238E27FC236}">
                <a16:creationId xmlns:a16="http://schemas.microsoft.com/office/drawing/2014/main" id="{66D96767-5FA3-03AC-5CBA-30BCAE3AA55A}"/>
              </a:ext>
            </a:extLst>
          </p:cNvPr>
          <p:cNvSpPr txBox="1"/>
          <p:nvPr/>
        </p:nvSpPr>
        <p:spPr>
          <a:xfrm>
            <a:off x="168910" y="6432754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E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CCSupersubmarino" panose="02000603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CCSupersubmarino" panose="02000603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89" name="object 76">
            <a:extLst>
              <a:ext uri="{FF2B5EF4-FFF2-40B4-BE49-F238E27FC236}">
                <a16:creationId xmlns:a16="http://schemas.microsoft.com/office/drawing/2014/main" id="{A30CAB12-0E03-1E44-DD0D-22E41179B7E3}"/>
              </a:ext>
            </a:extLst>
          </p:cNvPr>
          <p:cNvSpPr txBox="1"/>
          <p:nvPr/>
        </p:nvSpPr>
        <p:spPr>
          <a:xfrm>
            <a:off x="190500" y="7999100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T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CCSupersubmarino" panose="02000603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CCSupersubmarino" panose="02000603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90" name="object 76">
            <a:extLst>
              <a:ext uri="{FF2B5EF4-FFF2-40B4-BE49-F238E27FC236}">
                <a16:creationId xmlns:a16="http://schemas.microsoft.com/office/drawing/2014/main" id="{FC0306F1-D42E-9E41-BC01-0C69B0FDA54A}"/>
              </a:ext>
            </a:extLst>
          </p:cNvPr>
          <p:cNvSpPr txBox="1"/>
          <p:nvPr/>
        </p:nvSpPr>
        <p:spPr>
          <a:xfrm>
            <a:off x="120650" y="9597046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N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CCSupersubmarino" panose="02000603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CCSupersubmarino" panose="02000603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91" name="object 76">
            <a:extLst>
              <a:ext uri="{FF2B5EF4-FFF2-40B4-BE49-F238E27FC236}">
                <a16:creationId xmlns:a16="http://schemas.microsoft.com/office/drawing/2014/main" id="{66288145-9BA4-A983-315F-E54DBBE07720}"/>
              </a:ext>
            </a:extLst>
          </p:cNvPr>
          <p:cNvSpPr txBox="1"/>
          <p:nvPr/>
        </p:nvSpPr>
        <p:spPr>
          <a:xfrm>
            <a:off x="168910" y="8847809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Í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CCSupersubmarino" panose="02000603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CCSupersubmarino" panose="02000603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-6350" y="3175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37" y="0"/>
                </a:moveTo>
                <a:lnTo>
                  <a:pt x="0" y="0"/>
                </a:lnTo>
                <a:lnTo>
                  <a:pt x="0" y="232537"/>
                </a:lnTo>
                <a:lnTo>
                  <a:pt x="0" y="10467708"/>
                </a:lnTo>
                <a:lnTo>
                  <a:pt x="0" y="10696423"/>
                </a:lnTo>
                <a:lnTo>
                  <a:pt x="7562837" y="10696423"/>
                </a:lnTo>
                <a:lnTo>
                  <a:pt x="7562837" y="10467746"/>
                </a:lnTo>
                <a:lnTo>
                  <a:pt x="7562837" y="232727"/>
                </a:lnTo>
                <a:lnTo>
                  <a:pt x="7331761" y="232727"/>
                </a:lnTo>
                <a:lnTo>
                  <a:pt x="7331761" y="10467708"/>
                </a:lnTo>
                <a:lnTo>
                  <a:pt x="232486" y="10467708"/>
                </a:lnTo>
                <a:lnTo>
                  <a:pt x="232486" y="232537"/>
                </a:lnTo>
                <a:lnTo>
                  <a:pt x="7562837" y="232537"/>
                </a:lnTo>
                <a:lnTo>
                  <a:pt x="7562837" y="0"/>
                </a:lnTo>
                <a:close/>
              </a:path>
            </a:pathLst>
          </a:custGeom>
          <a:solidFill>
            <a:srgbClr val="FF61D6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7717" y="4132255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6"/>
                </a:lnTo>
                <a:lnTo>
                  <a:pt x="204941" y="503251"/>
                </a:lnTo>
                <a:lnTo>
                  <a:pt x="168067" y="469482"/>
                </a:lnTo>
                <a:lnTo>
                  <a:pt x="131676" y="433118"/>
                </a:lnTo>
                <a:lnTo>
                  <a:pt x="97135" y="394670"/>
                </a:lnTo>
                <a:lnTo>
                  <a:pt x="65810" y="354649"/>
                </a:lnTo>
                <a:lnTo>
                  <a:pt x="39068" y="313564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2" y="47828"/>
                </a:lnTo>
                <a:lnTo>
                  <a:pt x="99710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20" y="54818"/>
                </a:lnTo>
                <a:lnTo>
                  <a:pt x="362250" y="59822"/>
                </a:lnTo>
                <a:lnTo>
                  <a:pt x="392780" y="54818"/>
                </a:lnTo>
                <a:lnTo>
                  <a:pt x="420621" y="39803"/>
                </a:lnTo>
                <a:lnTo>
                  <a:pt x="446011" y="23060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2608" y="5789"/>
                </a:lnTo>
                <a:lnTo>
                  <a:pt x="624791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4"/>
                </a:lnTo>
                <a:lnTo>
                  <a:pt x="658691" y="354649"/>
                </a:lnTo>
                <a:lnTo>
                  <a:pt x="627366" y="394670"/>
                </a:lnTo>
                <a:lnTo>
                  <a:pt x="592825" y="433118"/>
                </a:lnTo>
                <a:lnTo>
                  <a:pt x="556434" y="469482"/>
                </a:lnTo>
                <a:lnTo>
                  <a:pt x="519559" y="503251"/>
                </a:lnTo>
                <a:lnTo>
                  <a:pt x="483568" y="533916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rgbClr val="E34FB2"/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7717" y="4228639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20">
                <a:moveTo>
                  <a:pt x="362250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6" y="229895"/>
                </a:lnTo>
                <a:lnTo>
                  <a:pt x="592825" y="268343"/>
                </a:lnTo>
                <a:lnTo>
                  <a:pt x="556434" y="304707"/>
                </a:lnTo>
                <a:lnTo>
                  <a:pt x="519559" y="338477"/>
                </a:lnTo>
                <a:lnTo>
                  <a:pt x="483568" y="369143"/>
                </a:lnTo>
                <a:lnTo>
                  <a:pt x="449826" y="396193"/>
                </a:lnTo>
                <a:lnTo>
                  <a:pt x="407966" y="418789"/>
                </a:lnTo>
                <a:lnTo>
                  <a:pt x="362250" y="426321"/>
                </a:lnTo>
                <a:close/>
              </a:path>
            </a:pathLst>
          </a:custGeom>
          <a:solidFill>
            <a:srgbClr val="CCF1FF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27717" y="4037008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59"/>
                </a:lnTo>
                <a:lnTo>
                  <a:pt x="303877" y="39800"/>
                </a:lnTo>
                <a:lnTo>
                  <a:pt x="331720" y="54816"/>
                </a:lnTo>
                <a:lnTo>
                  <a:pt x="362250" y="59822"/>
                </a:lnTo>
                <a:lnTo>
                  <a:pt x="392780" y="54816"/>
                </a:lnTo>
                <a:lnTo>
                  <a:pt x="420621" y="39800"/>
                </a:lnTo>
                <a:lnTo>
                  <a:pt x="446011" y="23059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6258" y="6752"/>
                </a:lnTo>
                <a:lnTo>
                  <a:pt x="631239" y="25808"/>
                </a:lnTo>
                <a:lnTo>
                  <a:pt x="669349" y="55365"/>
                </a:lnTo>
                <a:lnTo>
                  <a:pt x="698793" y="93622"/>
                </a:lnTo>
                <a:lnTo>
                  <a:pt x="717775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6" y="394667"/>
                </a:lnTo>
                <a:lnTo>
                  <a:pt x="592825" y="433115"/>
                </a:lnTo>
                <a:lnTo>
                  <a:pt x="556434" y="469479"/>
                </a:lnTo>
                <a:lnTo>
                  <a:pt x="519559" y="503249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1"/>
                </a:lnTo>
                <a:lnTo>
                  <a:pt x="362250" y="591093"/>
                </a:lnTo>
                <a:close/>
              </a:path>
            </a:pathLst>
          </a:custGeom>
          <a:solidFill>
            <a:srgbClr val="FA869C"/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3418" y="4916079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50"/>
                </a:lnTo>
                <a:lnTo>
                  <a:pt x="168067" y="469480"/>
                </a:lnTo>
                <a:lnTo>
                  <a:pt x="131676" y="433117"/>
                </a:lnTo>
                <a:lnTo>
                  <a:pt x="97135" y="394669"/>
                </a:lnTo>
                <a:lnTo>
                  <a:pt x="65810" y="354648"/>
                </a:lnTo>
                <a:lnTo>
                  <a:pt x="39068" y="313563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2" y="47828"/>
                </a:lnTo>
                <a:lnTo>
                  <a:pt x="99710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8"/>
                </a:lnTo>
                <a:lnTo>
                  <a:pt x="278488" y="23062"/>
                </a:lnTo>
                <a:lnTo>
                  <a:pt x="303877" y="39803"/>
                </a:lnTo>
                <a:lnTo>
                  <a:pt x="331719" y="54819"/>
                </a:lnTo>
                <a:lnTo>
                  <a:pt x="362249" y="59825"/>
                </a:lnTo>
                <a:lnTo>
                  <a:pt x="392779" y="54819"/>
                </a:lnTo>
                <a:lnTo>
                  <a:pt x="420621" y="39803"/>
                </a:lnTo>
                <a:lnTo>
                  <a:pt x="446011" y="23062"/>
                </a:lnTo>
                <a:lnTo>
                  <a:pt x="474034" y="10548"/>
                </a:lnTo>
                <a:lnTo>
                  <a:pt x="504245" y="2711"/>
                </a:lnTo>
                <a:lnTo>
                  <a:pt x="536198" y="0"/>
                </a:lnTo>
                <a:lnTo>
                  <a:pt x="582607" y="5789"/>
                </a:lnTo>
                <a:lnTo>
                  <a:pt x="624790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3"/>
                </a:lnTo>
                <a:lnTo>
                  <a:pt x="658691" y="354648"/>
                </a:lnTo>
                <a:lnTo>
                  <a:pt x="627366" y="394669"/>
                </a:lnTo>
                <a:lnTo>
                  <a:pt x="592825" y="433117"/>
                </a:lnTo>
                <a:lnTo>
                  <a:pt x="556434" y="469480"/>
                </a:lnTo>
                <a:lnTo>
                  <a:pt x="519559" y="503250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3418" y="5012463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20">
                <a:moveTo>
                  <a:pt x="362250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6" y="229895"/>
                </a:lnTo>
                <a:lnTo>
                  <a:pt x="592825" y="268343"/>
                </a:lnTo>
                <a:lnTo>
                  <a:pt x="556434" y="304707"/>
                </a:lnTo>
                <a:lnTo>
                  <a:pt x="519559" y="338477"/>
                </a:lnTo>
                <a:lnTo>
                  <a:pt x="483568" y="369143"/>
                </a:lnTo>
                <a:lnTo>
                  <a:pt x="449826" y="396193"/>
                </a:lnTo>
                <a:lnTo>
                  <a:pt x="407966" y="418789"/>
                </a:lnTo>
                <a:lnTo>
                  <a:pt x="362250" y="426321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03418" y="4820832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19" y="54818"/>
                </a:lnTo>
                <a:lnTo>
                  <a:pt x="362249" y="59822"/>
                </a:lnTo>
                <a:lnTo>
                  <a:pt x="392779" y="54818"/>
                </a:lnTo>
                <a:lnTo>
                  <a:pt x="420621" y="39803"/>
                </a:lnTo>
                <a:lnTo>
                  <a:pt x="446011" y="23060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6258" y="6752"/>
                </a:lnTo>
                <a:lnTo>
                  <a:pt x="631239" y="25808"/>
                </a:lnTo>
                <a:lnTo>
                  <a:pt x="669349" y="55365"/>
                </a:lnTo>
                <a:lnTo>
                  <a:pt x="698793" y="93622"/>
                </a:lnTo>
                <a:lnTo>
                  <a:pt x="717775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6" y="394667"/>
                </a:lnTo>
                <a:lnTo>
                  <a:pt x="592825" y="433115"/>
                </a:lnTo>
                <a:lnTo>
                  <a:pt x="556434" y="469479"/>
                </a:lnTo>
                <a:lnTo>
                  <a:pt x="519559" y="503249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1"/>
                </a:lnTo>
                <a:lnTo>
                  <a:pt x="362250" y="59109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3418" y="5706958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50"/>
                </a:lnTo>
                <a:lnTo>
                  <a:pt x="168067" y="469480"/>
                </a:lnTo>
                <a:lnTo>
                  <a:pt x="131676" y="433117"/>
                </a:lnTo>
                <a:lnTo>
                  <a:pt x="97135" y="394669"/>
                </a:lnTo>
                <a:lnTo>
                  <a:pt x="65810" y="354648"/>
                </a:lnTo>
                <a:lnTo>
                  <a:pt x="39068" y="313563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4" y="47828"/>
                </a:lnTo>
                <a:lnTo>
                  <a:pt x="99711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8"/>
                </a:lnTo>
                <a:lnTo>
                  <a:pt x="278488" y="23062"/>
                </a:lnTo>
                <a:lnTo>
                  <a:pt x="303877" y="39803"/>
                </a:lnTo>
                <a:lnTo>
                  <a:pt x="331720" y="54819"/>
                </a:lnTo>
                <a:lnTo>
                  <a:pt x="362250" y="59825"/>
                </a:lnTo>
                <a:lnTo>
                  <a:pt x="392780" y="54819"/>
                </a:lnTo>
                <a:lnTo>
                  <a:pt x="420621" y="39803"/>
                </a:lnTo>
                <a:lnTo>
                  <a:pt x="446011" y="23062"/>
                </a:lnTo>
                <a:lnTo>
                  <a:pt x="474034" y="10548"/>
                </a:lnTo>
                <a:lnTo>
                  <a:pt x="504246" y="2711"/>
                </a:lnTo>
                <a:lnTo>
                  <a:pt x="536201" y="0"/>
                </a:lnTo>
                <a:lnTo>
                  <a:pt x="582608" y="5789"/>
                </a:lnTo>
                <a:lnTo>
                  <a:pt x="624791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3"/>
                </a:lnTo>
                <a:lnTo>
                  <a:pt x="658691" y="354648"/>
                </a:lnTo>
                <a:lnTo>
                  <a:pt x="627366" y="394669"/>
                </a:lnTo>
                <a:lnTo>
                  <a:pt x="592825" y="433117"/>
                </a:lnTo>
                <a:lnTo>
                  <a:pt x="556434" y="469480"/>
                </a:lnTo>
                <a:lnTo>
                  <a:pt x="519559" y="503250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rgbClr val="D69EFF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03418" y="5803342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20">
                <a:moveTo>
                  <a:pt x="362251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7" y="229895"/>
                </a:lnTo>
                <a:lnTo>
                  <a:pt x="592825" y="268343"/>
                </a:lnTo>
                <a:lnTo>
                  <a:pt x="556435" y="304707"/>
                </a:lnTo>
                <a:lnTo>
                  <a:pt x="519561" y="338477"/>
                </a:lnTo>
                <a:lnTo>
                  <a:pt x="483570" y="369143"/>
                </a:lnTo>
                <a:lnTo>
                  <a:pt x="449829" y="396193"/>
                </a:lnTo>
                <a:lnTo>
                  <a:pt x="407968" y="418789"/>
                </a:lnTo>
                <a:lnTo>
                  <a:pt x="362251" y="426321"/>
                </a:lnTo>
                <a:close/>
              </a:path>
            </a:pathLst>
          </a:custGeom>
          <a:solidFill>
            <a:srgbClr val="E3D1FF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03418" y="5611711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1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20" y="54818"/>
                </a:lnTo>
                <a:lnTo>
                  <a:pt x="362250" y="59822"/>
                </a:lnTo>
                <a:lnTo>
                  <a:pt x="392780" y="54818"/>
                </a:lnTo>
                <a:lnTo>
                  <a:pt x="420621" y="39803"/>
                </a:lnTo>
                <a:lnTo>
                  <a:pt x="446011" y="23060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6259" y="6752"/>
                </a:lnTo>
                <a:lnTo>
                  <a:pt x="631240" y="25808"/>
                </a:lnTo>
                <a:lnTo>
                  <a:pt x="669350" y="55365"/>
                </a:lnTo>
                <a:lnTo>
                  <a:pt x="698793" y="93622"/>
                </a:lnTo>
                <a:lnTo>
                  <a:pt x="717776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7" y="394667"/>
                </a:lnTo>
                <a:lnTo>
                  <a:pt x="592825" y="433115"/>
                </a:lnTo>
                <a:lnTo>
                  <a:pt x="556435" y="469479"/>
                </a:lnTo>
                <a:lnTo>
                  <a:pt x="519561" y="503249"/>
                </a:lnTo>
                <a:lnTo>
                  <a:pt x="483570" y="533915"/>
                </a:lnTo>
                <a:lnTo>
                  <a:pt x="449829" y="560965"/>
                </a:lnTo>
                <a:lnTo>
                  <a:pt x="407968" y="583561"/>
                </a:lnTo>
                <a:lnTo>
                  <a:pt x="362251" y="591093"/>
                </a:lnTo>
                <a:close/>
              </a:path>
            </a:pathLst>
          </a:custGeom>
          <a:solidFill>
            <a:srgbClr val="D69EFF"/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06870" y="5941608"/>
            <a:ext cx="30480" cy="118745"/>
          </a:xfrm>
          <a:custGeom>
            <a:avLst/>
            <a:gdLst/>
            <a:ahLst/>
            <a:cxnLst/>
            <a:rect l="l" t="t" r="r" b="b"/>
            <a:pathLst>
              <a:path w="30480" h="118745">
                <a:moveTo>
                  <a:pt x="26493" y="16767"/>
                </a:moveTo>
                <a:lnTo>
                  <a:pt x="3290" y="16767"/>
                </a:lnTo>
                <a:lnTo>
                  <a:pt x="624" y="13935"/>
                </a:lnTo>
                <a:lnTo>
                  <a:pt x="43" y="8657"/>
                </a:lnTo>
                <a:lnTo>
                  <a:pt x="26" y="4093"/>
                </a:lnTo>
                <a:lnTo>
                  <a:pt x="2612" y="1527"/>
                </a:lnTo>
                <a:lnTo>
                  <a:pt x="7836" y="0"/>
                </a:lnTo>
                <a:lnTo>
                  <a:pt x="9640" y="313"/>
                </a:lnTo>
                <a:lnTo>
                  <a:pt x="23220" y="313"/>
                </a:lnTo>
                <a:lnTo>
                  <a:pt x="27327" y="1214"/>
                </a:lnTo>
                <a:lnTo>
                  <a:pt x="30098" y="4093"/>
                </a:lnTo>
                <a:lnTo>
                  <a:pt x="30098" y="8657"/>
                </a:lnTo>
                <a:lnTo>
                  <a:pt x="29158" y="14061"/>
                </a:lnTo>
                <a:lnTo>
                  <a:pt x="26493" y="16767"/>
                </a:lnTo>
                <a:close/>
              </a:path>
              <a:path w="30480" h="118745">
                <a:moveTo>
                  <a:pt x="23220" y="313"/>
                </a:moveTo>
                <a:lnTo>
                  <a:pt x="20378" y="313"/>
                </a:lnTo>
                <a:lnTo>
                  <a:pt x="21790" y="0"/>
                </a:lnTo>
                <a:lnTo>
                  <a:pt x="23220" y="313"/>
                </a:lnTo>
                <a:close/>
              </a:path>
              <a:path w="30480" h="118745">
                <a:moveTo>
                  <a:pt x="23199" y="102299"/>
                </a:moveTo>
                <a:lnTo>
                  <a:pt x="6895" y="102299"/>
                </a:lnTo>
                <a:lnTo>
                  <a:pt x="6895" y="16767"/>
                </a:lnTo>
                <a:lnTo>
                  <a:pt x="23199" y="16767"/>
                </a:lnTo>
                <a:lnTo>
                  <a:pt x="23199" y="102299"/>
                </a:lnTo>
                <a:close/>
              </a:path>
              <a:path w="30480" h="118745">
                <a:moveTo>
                  <a:pt x="26493" y="118750"/>
                </a:moveTo>
                <a:lnTo>
                  <a:pt x="7759" y="118750"/>
                </a:lnTo>
                <a:lnTo>
                  <a:pt x="2585" y="117805"/>
                </a:lnTo>
                <a:lnTo>
                  <a:pt x="0" y="115130"/>
                </a:lnTo>
                <a:lnTo>
                  <a:pt x="0" y="110169"/>
                </a:lnTo>
                <a:lnTo>
                  <a:pt x="1096" y="104928"/>
                </a:lnTo>
                <a:lnTo>
                  <a:pt x="3575" y="102299"/>
                </a:lnTo>
                <a:lnTo>
                  <a:pt x="26519" y="102299"/>
                </a:lnTo>
                <a:lnTo>
                  <a:pt x="29002" y="104928"/>
                </a:lnTo>
                <a:lnTo>
                  <a:pt x="30098" y="110169"/>
                </a:lnTo>
                <a:lnTo>
                  <a:pt x="30098" y="110953"/>
                </a:lnTo>
                <a:lnTo>
                  <a:pt x="29158" y="116147"/>
                </a:lnTo>
                <a:lnTo>
                  <a:pt x="26493" y="118750"/>
                </a:lnTo>
                <a:close/>
              </a:path>
            </a:pathLst>
          </a:custGeom>
          <a:solidFill>
            <a:srgbClr val="D69EFF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34205" y="2206758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6"/>
                </a:lnTo>
                <a:lnTo>
                  <a:pt x="204941" y="503251"/>
                </a:lnTo>
                <a:lnTo>
                  <a:pt x="168067" y="469482"/>
                </a:lnTo>
                <a:lnTo>
                  <a:pt x="131676" y="433118"/>
                </a:lnTo>
                <a:lnTo>
                  <a:pt x="97135" y="394670"/>
                </a:lnTo>
                <a:lnTo>
                  <a:pt x="65810" y="354649"/>
                </a:lnTo>
                <a:lnTo>
                  <a:pt x="39068" y="313564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2" y="47828"/>
                </a:lnTo>
                <a:lnTo>
                  <a:pt x="99710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19" y="54818"/>
                </a:lnTo>
                <a:lnTo>
                  <a:pt x="362249" y="59822"/>
                </a:lnTo>
                <a:lnTo>
                  <a:pt x="392780" y="54818"/>
                </a:lnTo>
                <a:lnTo>
                  <a:pt x="420624" y="39803"/>
                </a:lnTo>
                <a:lnTo>
                  <a:pt x="446012" y="23060"/>
                </a:lnTo>
                <a:lnTo>
                  <a:pt x="474034" y="10547"/>
                </a:lnTo>
                <a:lnTo>
                  <a:pt x="504245" y="2711"/>
                </a:lnTo>
                <a:lnTo>
                  <a:pt x="536198" y="0"/>
                </a:lnTo>
                <a:lnTo>
                  <a:pt x="582607" y="5789"/>
                </a:lnTo>
                <a:lnTo>
                  <a:pt x="624790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4"/>
                </a:lnTo>
                <a:lnTo>
                  <a:pt x="658691" y="354649"/>
                </a:lnTo>
                <a:lnTo>
                  <a:pt x="627366" y="394670"/>
                </a:lnTo>
                <a:lnTo>
                  <a:pt x="592825" y="433118"/>
                </a:lnTo>
                <a:lnTo>
                  <a:pt x="556434" y="469482"/>
                </a:lnTo>
                <a:lnTo>
                  <a:pt x="519559" y="503251"/>
                </a:lnTo>
                <a:lnTo>
                  <a:pt x="483568" y="533916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34205" y="2303143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19">
                <a:moveTo>
                  <a:pt x="362250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6" y="229895"/>
                </a:lnTo>
                <a:lnTo>
                  <a:pt x="592825" y="268343"/>
                </a:lnTo>
                <a:lnTo>
                  <a:pt x="556434" y="304707"/>
                </a:lnTo>
                <a:lnTo>
                  <a:pt x="519559" y="338477"/>
                </a:lnTo>
                <a:lnTo>
                  <a:pt x="483568" y="369143"/>
                </a:lnTo>
                <a:lnTo>
                  <a:pt x="449826" y="396193"/>
                </a:lnTo>
                <a:lnTo>
                  <a:pt x="407966" y="418789"/>
                </a:lnTo>
                <a:lnTo>
                  <a:pt x="362250" y="426321"/>
                </a:lnTo>
                <a:close/>
              </a:path>
            </a:pathLst>
          </a:custGeom>
          <a:solidFill>
            <a:srgbClr val="EFFFBD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34205" y="2111512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59"/>
                </a:lnTo>
                <a:lnTo>
                  <a:pt x="303877" y="39800"/>
                </a:lnTo>
                <a:lnTo>
                  <a:pt x="331719" y="54816"/>
                </a:lnTo>
                <a:lnTo>
                  <a:pt x="362249" y="59822"/>
                </a:lnTo>
                <a:lnTo>
                  <a:pt x="392780" y="54816"/>
                </a:lnTo>
                <a:lnTo>
                  <a:pt x="420624" y="39800"/>
                </a:lnTo>
                <a:lnTo>
                  <a:pt x="446012" y="23059"/>
                </a:lnTo>
                <a:lnTo>
                  <a:pt x="474034" y="10547"/>
                </a:lnTo>
                <a:lnTo>
                  <a:pt x="504245" y="2711"/>
                </a:lnTo>
                <a:lnTo>
                  <a:pt x="536198" y="0"/>
                </a:lnTo>
                <a:lnTo>
                  <a:pt x="586256" y="6752"/>
                </a:lnTo>
                <a:lnTo>
                  <a:pt x="631238" y="25808"/>
                </a:lnTo>
                <a:lnTo>
                  <a:pt x="669348" y="55365"/>
                </a:lnTo>
                <a:lnTo>
                  <a:pt x="698793" y="93622"/>
                </a:lnTo>
                <a:lnTo>
                  <a:pt x="717775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6" y="394667"/>
                </a:lnTo>
                <a:lnTo>
                  <a:pt x="592825" y="433115"/>
                </a:lnTo>
                <a:lnTo>
                  <a:pt x="556434" y="469479"/>
                </a:lnTo>
                <a:lnTo>
                  <a:pt x="519559" y="503249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1"/>
                </a:lnTo>
                <a:lnTo>
                  <a:pt x="362250" y="591093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23497" y="7259756"/>
            <a:ext cx="686435" cy="558800"/>
          </a:xfrm>
          <a:custGeom>
            <a:avLst/>
            <a:gdLst/>
            <a:ahLst/>
            <a:cxnLst/>
            <a:rect l="l" t="t" r="r" b="b"/>
            <a:pathLst>
              <a:path w="686435" h="558800">
                <a:moveTo>
                  <a:pt x="343184" y="558275"/>
                </a:moveTo>
                <a:lnTo>
                  <a:pt x="299874" y="551161"/>
                </a:lnTo>
                <a:lnTo>
                  <a:pt x="260216" y="529818"/>
                </a:lnTo>
                <a:lnTo>
                  <a:pt x="224544" y="501211"/>
                </a:lnTo>
                <a:lnTo>
                  <a:pt x="186418" y="468455"/>
                </a:lnTo>
                <a:lnTo>
                  <a:pt x="147614" y="432212"/>
                </a:lnTo>
                <a:lnTo>
                  <a:pt x="109909" y="393143"/>
                </a:lnTo>
                <a:lnTo>
                  <a:pt x="75077" y="351908"/>
                </a:lnTo>
                <a:lnTo>
                  <a:pt x="44894" y="309169"/>
                </a:lnTo>
                <a:lnTo>
                  <a:pt x="21136" y="265586"/>
                </a:lnTo>
                <a:lnTo>
                  <a:pt x="5580" y="221822"/>
                </a:lnTo>
                <a:lnTo>
                  <a:pt x="0" y="178536"/>
                </a:lnTo>
                <a:lnTo>
                  <a:pt x="0" y="89863"/>
                </a:lnTo>
                <a:lnTo>
                  <a:pt x="31889" y="76715"/>
                </a:lnTo>
                <a:lnTo>
                  <a:pt x="59838" y="45173"/>
                </a:lnTo>
                <a:lnTo>
                  <a:pt x="94462" y="20975"/>
                </a:lnTo>
                <a:lnTo>
                  <a:pt x="134424" y="5468"/>
                </a:lnTo>
                <a:lnTo>
                  <a:pt x="178390" y="0"/>
                </a:lnTo>
                <a:lnTo>
                  <a:pt x="208662" y="2561"/>
                </a:lnTo>
                <a:lnTo>
                  <a:pt x="237283" y="9963"/>
                </a:lnTo>
                <a:lnTo>
                  <a:pt x="263830" y="21781"/>
                </a:lnTo>
                <a:lnTo>
                  <a:pt x="287884" y="37593"/>
                </a:lnTo>
                <a:lnTo>
                  <a:pt x="314260" y="51776"/>
                </a:lnTo>
                <a:lnTo>
                  <a:pt x="343184" y="56503"/>
                </a:lnTo>
                <a:lnTo>
                  <a:pt x="372107" y="51776"/>
                </a:lnTo>
                <a:lnTo>
                  <a:pt x="398486" y="37593"/>
                </a:lnTo>
                <a:lnTo>
                  <a:pt x="422538" y="21781"/>
                </a:lnTo>
                <a:lnTo>
                  <a:pt x="449085" y="9963"/>
                </a:lnTo>
                <a:lnTo>
                  <a:pt x="477706" y="2561"/>
                </a:lnTo>
                <a:lnTo>
                  <a:pt x="507977" y="0"/>
                </a:lnTo>
                <a:lnTo>
                  <a:pt x="551943" y="5468"/>
                </a:lnTo>
                <a:lnTo>
                  <a:pt x="591906" y="20975"/>
                </a:lnTo>
                <a:lnTo>
                  <a:pt x="626530" y="45173"/>
                </a:lnTo>
                <a:lnTo>
                  <a:pt x="654480" y="76715"/>
                </a:lnTo>
                <a:lnTo>
                  <a:pt x="686370" y="89863"/>
                </a:lnTo>
                <a:lnTo>
                  <a:pt x="686370" y="178536"/>
                </a:lnTo>
                <a:lnTo>
                  <a:pt x="680790" y="221822"/>
                </a:lnTo>
                <a:lnTo>
                  <a:pt x="665233" y="265586"/>
                </a:lnTo>
                <a:lnTo>
                  <a:pt x="641476" y="309169"/>
                </a:lnTo>
                <a:lnTo>
                  <a:pt x="611293" y="351908"/>
                </a:lnTo>
                <a:lnTo>
                  <a:pt x="576460" y="393143"/>
                </a:lnTo>
                <a:lnTo>
                  <a:pt x="538754" y="432212"/>
                </a:lnTo>
                <a:lnTo>
                  <a:pt x="499950" y="468455"/>
                </a:lnTo>
                <a:lnTo>
                  <a:pt x="461824" y="501211"/>
                </a:lnTo>
                <a:lnTo>
                  <a:pt x="426151" y="529818"/>
                </a:lnTo>
                <a:lnTo>
                  <a:pt x="386495" y="551161"/>
                </a:lnTo>
                <a:lnTo>
                  <a:pt x="343184" y="558275"/>
                </a:lnTo>
                <a:close/>
              </a:path>
            </a:pathLst>
          </a:custGeom>
          <a:solidFill>
            <a:srgbClr val="FF8937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23497" y="7350789"/>
            <a:ext cx="686435" cy="403225"/>
          </a:xfrm>
          <a:custGeom>
            <a:avLst/>
            <a:gdLst/>
            <a:ahLst/>
            <a:cxnLst/>
            <a:rect l="l" t="t" r="r" b="b"/>
            <a:pathLst>
              <a:path w="686435" h="403225">
                <a:moveTo>
                  <a:pt x="343184" y="402649"/>
                </a:moveTo>
                <a:lnTo>
                  <a:pt x="299874" y="395536"/>
                </a:lnTo>
                <a:lnTo>
                  <a:pt x="260216" y="374194"/>
                </a:lnTo>
                <a:lnTo>
                  <a:pt x="224544" y="345588"/>
                </a:lnTo>
                <a:lnTo>
                  <a:pt x="186418" y="312832"/>
                </a:lnTo>
                <a:lnTo>
                  <a:pt x="147614" y="276588"/>
                </a:lnTo>
                <a:lnTo>
                  <a:pt x="109909" y="237519"/>
                </a:lnTo>
                <a:lnTo>
                  <a:pt x="75077" y="196283"/>
                </a:lnTo>
                <a:lnTo>
                  <a:pt x="44894" y="153543"/>
                </a:lnTo>
                <a:lnTo>
                  <a:pt x="21136" y="109961"/>
                </a:lnTo>
                <a:lnTo>
                  <a:pt x="5580" y="66196"/>
                </a:lnTo>
                <a:lnTo>
                  <a:pt x="0" y="22910"/>
                </a:lnTo>
                <a:lnTo>
                  <a:pt x="0" y="0"/>
                </a:lnTo>
                <a:lnTo>
                  <a:pt x="686370" y="0"/>
                </a:lnTo>
                <a:lnTo>
                  <a:pt x="686370" y="22910"/>
                </a:lnTo>
                <a:lnTo>
                  <a:pt x="680790" y="66196"/>
                </a:lnTo>
                <a:lnTo>
                  <a:pt x="665233" y="109961"/>
                </a:lnTo>
                <a:lnTo>
                  <a:pt x="641476" y="153543"/>
                </a:lnTo>
                <a:lnTo>
                  <a:pt x="611293" y="196283"/>
                </a:lnTo>
                <a:lnTo>
                  <a:pt x="576460" y="237519"/>
                </a:lnTo>
                <a:lnTo>
                  <a:pt x="538754" y="276588"/>
                </a:lnTo>
                <a:lnTo>
                  <a:pt x="499950" y="312832"/>
                </a:lnTo>
                <a:lnTo>
                  <a:pt x="461824" y="345588"/>
                </a:lnTo>
                <a:lnTo>
                  <a:pt x="426151" y="374194"/>
                </a:lnTo>
                <a:lnTo>
                  <a:pt x="386495" y="395536"/>
                </a:lnTo>
                <a:lnTo>
                  <a:pt x="343184" y="402649"/>
                </a:lnTo>
                <a:close/>
              </a:path>
            </a:pathLst>
          </a:custGeom>
          <a:solidFill>
            <a:srgbClr val="FFD999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23497" y="7169798"/>
            <a:ext cx="686435" cy="558800"/>
          </a:xfrm>
          <a:custGeom>
            <a:avLst/>
            <a:gdLst/>
            <a:ahLst/>
            <a:cxnLst/>
            <a:rect l="l" t="t" r="r" b="b"/>
            <a:pathLst>
              <a:path w="686435" h="558800">
                <a:moveTo>
                  <a:pt x="343184" y="558273"/>
                </a:moveTo>
                <a:lnTo>
                  <a:pt x="299874" y="551159"/>
                </a:lnTo>
                <a:lnTo>
                  <a:pt x="260216" y="529818"/>
                </a:lnTo>
                <a:lnTo>
                  <a:pt x="224544" y="501211"/>
                </a:lnTo>
                <a:lnTo>
                  <a:pt x="186418" y="468455"/>
                </a:lnTo>
                <a:lnTo>
                  <a:pt x="147614" y="432212"/>
                </a:lnTo>
                <a:lnTo>
                  <a:pt x="109909" y="393142"/>
                </a:lnTo>
                <a:lnTo>
                  <a:pt x="75077" y="351906"/>
                </a:lnTo>
                <a:lnTo>
                  <a:pt x="44894" y="309167"/>
                </a:lnTo>
                <a:lnTo>
                  <a:pt x="21136" y="265584"/>
                </a:lnTo>
                <a:lnTo>
                  <a:pt x="5580" y="221819"/>
                </a:lnTo>
                <a:lnTo>
                  <a:pt x="0" y="178533"/>
                </a:lnTo>
                <a:lnTo>
                  <a:pt x="6372" y="131072"/>
                </a:lnTo>
                <a:lnTo>
                  <a:pt x="24355" y="88424"/>
                </a:lnTo>
                <a:lnTo>
                  <a:pt x="52249" y="52291"/>
                </a:lnTo>
                <a:lnTo>
                  <a:pt x="88353" y="24375"/>
                </a:lnTo>
                <a:lnTo>
                  <a:pt x="130966" y="6377"/>
                </a:lnTo>
                <a:lnTo>
                  <a:pt x="178390" y="0"/>
                </a:lnTo>
                <a:lnTo>
                  <a:pt x="208662" y="2560"/>
                </a:lnTo>
                <a:lnTo>
                  <a:pt x="237283" y="9961"/>
                </a:lnTo>
                <a:lnTo>
                  <a:pt x="263830" y="21780"/>
                </a:lnTo>
                <a:lnTo>
                  <a:pt x="287884" y="37593"/>
                </a:lnTo>
                <a:lnTo>
                  <a:pt x="314260" y="51774"/>
                </a:lnTo>
                <a:lnTo>
                  <a:pt x="343184" y="56501"/>
                </a:lnTo>
                <a:lnTo>
                  <a:pt x="372107" y="51774"/>
                </a:lnTo>
                <a:lnTo>
                  <a:pt x="398486" y="37593"/>
                </a:lnTo>
                <a:lnTo>
                  <a:pt x="422538" y="21780"/>
                </a:lnTo>
                <a:lnTo>
                  <a:pt x="449085" y="9961"/>
                </a:lnTo>
                <a:lnTo>
                  <a:pt x="477706" y="2560"/>
                </a:lnTo>
                <a:lnTo>
                  <a:pt x="507977" y="0"/>
                </a:lnTo>
                <a:lnTo>
                  <a:pt x="555400" y="6377"/>
                </a:lnTo>
                <a:lnTo>
                  <a:pt x="598015" y="24375"/>
                </a:lnTo>
                <a:lnTo>
                  <a:pt x="634119" y="52291"/>
                </a:lnTo>
                <a:lnTo>
                  <a:pt x="662014" y="88424"/>
                </a:lnTo>
                <a:lnTo>
                  <a:pt x="679998" y="131072"/>
                </a:lnTo>
                <a:lnTo>
                  <a:pt x="686370" y="178533"/>
                </a:lnTo>
                <a:lnTo>
                  <a:pt x="680790" y="221819"/>
                </a:lnTo>
                <a:lnTo>
                  <a:pt x="665233" y="265584"/>
                </a:lnTo>
                <a:lnTo>
                  <a:pt x="641476" y="309167"/>
                </a:lnTo>
                <a:lnTo>
                  <a:pt x="611293" y="351906"/>
                </a:lnTo>
                <a:lnTo>
                  <a:pt x="576460" y="393142"/>
                </a:lnTo>
                <a:lnTo>
                  <a:pt x="538754" y="432212"/>
                </a:lnTo>
                <a:lnTo>
                  <a:pt x="499950" y="468455"/>
                </a:lnTo>
                <a:lnTo>
                  <a:pt x="461824" y="501211"/>
                </a:lnTo>
                <a:lnTo>
                  <a:pt x="426151" y="529818"/>
                </a:lnTo>
                <a:lnTo>
                  <a:pt x="386495" y="551159"/>
                </a:lnTo>
                <a:lnTo>
                  <a:pt x="343184" y="558273"/>
                </a:lnTo>
                <a:close/>
              </a:path>
            </a:pathLst>
          </a:custGeom>
          <a:solidFill>
            <a:srgbClr val="FFB466"/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96527" y="8036096"/>
            <a:ext cx="734060" cy="591185"/>
          </a:xfrm>
          <a:custGeom>
            <a:avLst/>
            <a:gdLst/>
            <a:ahLst/>
            <a:cxnLst/>
            <a:rect l="l" t="t" r="r" b="b"/>
            <a:pathLst>
              <a:path w="734060" h="591184">
                <a:moveTo>
                  <a:pt x="366961" y="591147"/>
                </a:moveTo>
                <a:lnTo>
                  <a:pt x="320650" y="583613"/>
                </a:lnTo>
                <a:lnTo>
                  <a:pt x="278244" y="561014"/>
                </a:lnTo>
                <a:lnTo>
                  <a:pt x="244064" y="533961"/>
                </a:lnTo>
                <a:lnTo>
                  <a:pt x="207606" y="503293"/>
                </a:lnTo>
                <a:lnTo>
                  <a:pt x="170252" y="469521"/>
                </a:lnTo>
                <a:lnTo>
                  <a:pt x="133388" y="433154"/>
                </a:lnTo>
                <a:lnTo>
                  <a:pt x="98398" y="394703"/>
                </a:lnTo>
                <a:lnTo>
                  <a:pt x="66666" y="354678"/>
                </a:lnTo>
                <a:lnTo>
                  <a:pt x="39576" y="313590"/>
                </a:lnTo>
                <a:lnTo>
                  <a:pt x="18512" y="271949"/>
                </a:lnTo>
                <a:lnTo>
                  <a:pt x="4858" y="230265"/>
                </a:lnTo>
                <a:lnTo>
                  <a:pt x="0" y="189048"/>
                </a:lnTo>
                <a:lnTo>
                  <a:pt x="0" y="95154"/>
                </a:lnTo>
                <a:lnTo>
                  <a:pt x="34099" y="81232"/>
                </a:lnTo>
                <a:lnTo>
                  <a:pt x="63984" y="47832"/>
                </a:lnTo>
                <a:lnTo>
                  <a:pt x="101006" y="22210"/>
                </a:lnTo>
                <a:lnTo>
                  <a:pt x="143738" y="5790"/>
                </a:lnTo>
                <a:lnTo>
                  <a:pt x="190749" y="0"/>
                </a:lnTo>
                <a:lnTo>
                  <a:pt x="223119" y="2712"/>
                </a:lnTo>
                <a:lnTo>
                  <a:pt x="253723" y="10549"/>
                </a:lnTo>
                <a:lnTo>
                  <a:pt x="282109" y="23064"/>
                </a:lnTo>
                <a:lnTo>
                  <a:pt x="307829" y="39806"/>
                </a:lnTo>
                <a:lnTo>
                  <a:pt x="336033" y="54824"/>
                </a:lnTo>
                <a:lnTo>
                  <a:pt x="366960" y="59830"/>
                </a:lnTo>
                <a:lnTo>
                  <a:pt x="397888" y="54824"/>
                </a:lnTo>
                <a:lnTo>
                  <a:pt x="426094" y="39806"/>
                </a:lnTo>
                <a:lnTo>
                  <a:pt x="451812" y="23064"/>
                </a:lnTo>
                <a:lnTo>
                  <a:pt x="480199" y="10549"/>
                </a:lnTo>
                <a:lnTo>
                  <a:pt x="510802" y="2712"/>
                </a:lnTo>
                <a:lnTo>
                  <a:pt x="543171" y="0"/>
                </a:lnTo>
                <a:lnTo>
                  <a:pt x="590183" y="5790"/>
                </a:lnTo>
                <a:lnTo>
                  <a:pt x="632915" y="22210"/>
                </a:lnTo>
                <a:lnTo>
                  <a:pt x="669938" y="47832"/>
                </a:lnTo>
                <a:lnTo>
                  <a:pt x="699824" y="81232"/>
                </a:lnTo>
                <a:lnTo>
                  <a:pt x="733924" y="95154"/>
                </a:lnTo>
                <a:lnTo>
                  <a:pt x="733924" y="189048"/>
                </a:lnTo>
                <a:lnTo>
                  <a:pt x="729065" y="230265"/>
                </a:lnTo>
                <a:lnTo>
                  <a:pt x="715411" y="271949"/>
                </a:lnTo>
                <a:lnTo>
                  <a:pt x="694347" y="313590"/>
                </a:lnTo>
                <a:lnTo>
                  <a:pt x="667257" y="354678"/>
                </a:lnTo>
                <a:lnTo>
                  <a:pt x="635525" y="394703"/>
                </a:lnTo>
                <a:lnTo>
                  <a:pt x="600534" y="433154"/>
                </a:lnTo>
                <a:lnTo>
                  <a:pt x="563670" y="469521"/>
                </a:lnTo>
                <a:lnTo>
                  <a:pt x="526316" y="503293"/>
                </a:lnTo>
                <a:lnTo>
                  <a:pt x="489856" y="533961"/>
                </a:lnTo>
                <a:lnTo>
                  <a:pt x="455676" y="561014"/>
                </a:lnTo>
                <a:lnTo>
                  <a:pt x="413272" y="583613"/>
                </a:lnTo>
                <a:lnTo>
                  <a:pt x="366961" y="591147"/>
                </a:lnTo>
                <a:close/>
              </a:path>
            </a:pathLst>
          </a:custGeom>
          <a:solidFill>
            <a:srgbClr val="FF78AE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96527" y="8132489"/>
            <a:ext cx="734060" cy="426720"/>
          </a:xfrm>
          <a:custGeom>
            <a:avLst/>
            <a:gdLst/>
            <a:ahLst/>
            <a:cxnLst/>
            <a:rect l="l" t="t" r="r" b="b"/>
            <a:pathLst>
              <a:path w="734060" h="426720">
                <a:moveTo>
                  <a:pt x="366961" y="426358"/>
                </a:moveTo>
                <a:lnTo>
                  <a:pt x="320650" y="418825"/>
                </a:lnTo>
                <a:lnTo>
                  <a:pt x="278244" y="396227"/>
                </a:lnTo>
                <a:lnTo>
                  <a:pt x="244064" y="369174"/>
                </a:lnTo>
                <a:lnTo>
                  <a:pt x="207606" y="338506"/>
                </a:lnTo>
                <a:lnTo>
                  <a:pt x="170252" y="304734"/>
                </a:lnTo>
                <a:lnTo>
                  <a:pt x="133388" y="268366"/>
                </a:lnTo>
                <a:lnTo>
                  <a:pt x="98398" y="229915"/>
                </a:lnTo>
                <a:lnTo>
                  <a:pt x="66666" y="189890"/>
                </a:lnTo>
                <a:lnTo>
                  <a:pt x="39576" y="148801"/>
                </a:lnTo>
                <a:lnTo>
                  <a:pt x="18512" y="107160"/>
                </a:lnTo>
                <a:lnTo>
                  <a:pt x="4858" y="65475"/>
                </a:lnTo>
                <a:lnTo>
                  <a:pt x="0" y="24259"/>
                </a:lnTo>
                <a:lnTo>
                  <a:pt x="0" y="0"/>
                </a:lnTo>
                <a:lnTo>
                  <a:pt x="733924" y="0"/>
                </a:lnTo>
                <a:lnTo>
                  <a:pt x="733924" y="24259"/>
                </a:lnTo>
                <a:lnTo>
                  <a:pt x="729065" y="65475"/>
                </a:lnTo>
                <a:lnTo>
                  <a:pt x="715411" y="107160"/>
                </a:lnTo>
                <a:lnTo>
                  <a:pt x="694347" y="148801"/>
                </a:lnTo>
                <a:lnTo>
                  <a:pt x="667257" y="189890"/>
                </a:lnTo>
                <a:lnTo>
                  <a:pt x="635525" y="229915"/>
                </a:lnTo>
                <a:lnTo>
                  <a:pt x="600534" y="268366"/>
                </a:lnTo>
                <a:lnTo>
                  <a:pt x="563670" y="304734"/>
                </a:lnTo>
                <a:lnTo>
                  <a:pt x="526316" y="338506"/>
                </a:lnTo>
                <a:lnTo>
                  <a:pt x="489856" y="369174"/>
                </a:lnTo>
                <a:lnTo>
                  <a:pt x="455676" y="396227"/>
                </a:lnTo>
                <a:lnTo>
                  <a:pt x="413272" y="418825"/>
                </a:lnTo>
                <a:lnTo>
                  <a:pt x="366961" y="4263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96527" y="7940841"/>
            <a:ext cx="734060" cy="591185"/>
          </a:xfrm>
          <a:custGeom>
            <a:avLst/>
            <a:gdLst/>
            <a:ahLst/>
            <a:cxnLst/>
            <a:rect l="l" t="t" r="r" b="b"/>
            <a:pathLst>
              <a:path w="734060" h="591184">
                <a:moveTo>
                  <a:pt x="366961" y="591144"/>
                </a:moveTo>
                <a:lnTo>
                  <a:pt x="320650" y="583611"/>
                </a:lnTo>
                <a:lnTo>
                  <a:pt x="278244" y="561014"/>
                </a:lnTo>
                <a:lnTo>
                  <a:pt x="244064" y="533961"/>
                </a:lnTo>
                <a:lnTo>
                  <a:pt x="207606" y="503293"/>
                </a:lnTo>
                <a:lnTo>
                  <a:pt x="170252" y="469520"/>
                </a:lnTo>
                <a:lnTo>
                  <a:pt x="133388" y="433153"/>
                </a:lnTo>
                <a:lnTo>
                  <a:pt x="98398" y="394701"/>
                </a:lnTo>
                <a:lnTo>
                  <a:pt x="66666" y="354676"/>
                </a:lnTo>
                <a:lnTo>
                  <a:pt x="39576" y="313588"/>
                </a:lnTo>
                <a:lnTo>
                  <a:pt x="18512" y="271946"/>
                </a:lnTo>
                <a:lnTo>
                  <a:pt x="4858" y="230262"/>
                </a:lnTo>
                <a:lnTo>
                  <a:pt x="0" y="189045"/>
                </a:lnTo>
                <a:lnTo>
                  <a:pt x="6813" y="138789"/>
                </a:lnTo>
                <a:lnTo>
                  <a:pt x="26042" y="93630"/>
                </a:lnTo>
                <a:lnTo>
                  <a:pt x="55869" y="55370"/>
                </a:lnTo>
                <a:lnTo>
                  <a:pt x="94474" y="25810"/>
                </a:lnTo>
                <a:lnTo>
                  <a:pt x="140040" y="6752"/>
                </a:lnTo>
                <a:lnTo>
                  <a:pt x="190749" y="0"/>
                </a:lnTo>
                <a:lnTo>
                  <a:pt x="223119" y="2711"/>
                </a:lnTo>
                <a:lnTo>
                  <a:pt x="253723" y="10548"/>
                </a:lnTo>
                <a:lnTo>
                  <a:pt x="282109" y="23062"/>
                </a:lnTo>
                <a:lnTo>
                  <a:pt x="307829" y="39806"/>
                </a:lnTo>
                <a:lnTo>
                  <a:pt x="336033" y="54822"/>
                </a:lnTo>
                <a:lnTo>
                  <a:pt x="366960" y="59828"/>
                </a:lnTo>
                <a:lnTo>
                  <a:pt x="397888" y="54822"/>
                </a:lnTo>
                <a:lnTo>
                  <a:pt x="426094" y="39806"/>
                </a:lnTo>
                <a:lnTo>
                  <a:pt x="451812" y="23062"/>
                </a:lnTo>
                <a:lnTo>
                  <a:pt x="480199" y="10548"/>
                </a:lnTo>
                <a:lnTo>
                  <a:pt x="510802" y="2711"/>
                </a:lnTo>
                <a:lnTo>
                  <a:pt x="543171" y="0"/>
                </a:lnTo>
                <a:lnTo>
                  <a:pt x="593880" y="6752"/>
                </a:lnTo>
                <a:lnTo>
                  <a:pt x="639447" y="25810"/>
                </a:lnTo>
                <a:lnTo>
                  <a:pt x="678053" y="55370"/>
                </a:lnTo>
                <a:lnTo>
                  <a:pt x="707880" y="93630"/>
                </a:lnTo>
                <a:lnTo>
                  <a:pt x="727110" y="138789"/>
                </a:lnTo>
                <a:lnTo>
                  <a:pt x="733924" y="189045"/>
                </a:lnTo>
                <a:lnTo>
                  <a:pt x="729065" y="230262"/>
                </a:lnTo>
                <a:lnTo>
                  <a:pt x="715411" y="271946"/>
                </a:lnTo>
                <a:lnTo>
                  <a:pt x="694347" y="313588"/>
                </a:lnTo>
                <a:lnTo>
                  <a:pt x="667257" y="354676"/>
                </a:lnTo>
                <a:lnTo>
                  <a:pt x="635525" y="394701"/>
                </a:lnTo>
                <a:lnTo>
                  <a:pt x="600534" y="433153"/>
                </a:lnTo>
                <a:lnTo>
                  <a:pt x="563670" y="469520"/>
                </a:lnTo>
                <a:lnTo>
                  <a:pt x="526316" y="503293"/>
                </a:lnTo>
                <a:lnTo>
                  <a:pt x="489856" y="533961"/>
                </a:lnTo>
                <a:lnTo>
                  <a:pt x="455676" y="561014"/>
                </a:lnTo>
                <a:lnTo>
                  <a:pt x="413272" y="583611"/>
                </a:lnTo>
                <a:lnTo>
                  <a:pt x="366961" y="591144"/>
                </a:lnTo>
                <a:close/>
              </a:path>
            </a:pathLst>
          </a:custGeom>
          <a:solidFill>
            <a:srgbClr val="FF66FF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82351" y="8847809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4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6"/>
                </a:lnTo>
                <a:lnTo>
                  <a:pt x="204941" y="503251"/>
                </a:lnTo>
                <a:lnTo>
                  <a:pt x="168067" y="469482"/>
                </a:lnTo>
                <a:lnTo>
                  <a:pt x="131676" y="433118"/>
                </a:lnTo>
                <a:lnTo>
                  <a:pt x="97135" y="394670"/>
                </a:lnTo>
                <a:lnTo>
                  <a:pt x="65810" y="354649"/>
                </a:lnTo>
                <a:lnTo>
                  <a:pt x="39068" y="313564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2" y="47828"/>
                </a:lnTo>
                <a:lnTo>
                  <a:pt x="99710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20" y="54818"/>
                </a:lnTo>
                <a:lnTo>
                  <a:pt x="362250" y="59822"/>
                </a:lnTo>
                <a:lnTo>
                  <a:pt x="392780" y="54818"/>
                </a:lnTo>
                <a:lnTo>
                  <a:pt x="420621" y="39803"/>
                </a:lnTo>
                <a:lnTo>
                  <a:pt x="446011" y="23060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2608" y="5789"/>
                </a:lnTo>
                <a:lnTo>
                  <a:pt x="624791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4"/>
                </a:lnTo>
                <a:lnTo>
                  <a:pt x="658691" y="354649"/>
                </a:lnTo>
                <a:lnTo>
                  <a:pt x="627366" y="394670"/>
                </a:lnTo>
                <a:lnTo>
                  <a:pt x="592825" y="433118"/>
                </a:lnTo>
                <a:lnTo>
                  <a:pt x="556434" y="469482"/>
                </a:lnTo>
                <a:lnTo>
                  <a:pt x="519559" y="503251"/>
                </a:lnTo>
                <a:lnTo>
                  <a:pt x="483568" y="533916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82351" y="8944193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20">
                <a:moveTo>
                  <a:pt x="362250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6" y="229895"/>
                </a:lnTo>
                <a:lnTo>
                  <a:pt x="592825" y="268343"/>
                </a:lnTo>
                <a:lnTo>
                  <a:pt x="556434" y="304707"/>
                </a:lnTo>
                <a:lnTo>
                  <a:pt x="519559" y="338477"/>
                </a:lnTo>
                <a:lnTo>
                  <a:pt x="483568" y="369143"/>
                </a:lnTo>
                <a:lnTo>
                  <a:pt x="449826" y="396193"/>
                </a:lnTo>
                <a:lnTo>
                  <a:pt x="407966" y="418789"/>
                </a:lnTo>
                <a:lnTo>
                  <a:pt x="362250" y="426321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82351" y="8752562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4">
                <a:moveTo>
                  <a:pt x="362250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59"/>
                </a:lnTo>
                <a:lnTo>
                  <a:pt x="303877" y="39800"/>
                </a:lnTo>
                <a:lnTo>
                  <a:pt x="331720" y="54816"/>
                </a:lnTo>
                <a:lnTo>
                  <a:pt x="362250" y="59822"/>
                </a:lnTo>
                <a:lnTo>
                  <a:pt x="392780" y="54816"/>
                </a:lnTo>
                <a:lnTo>
                  <a:pt x="420621" y="39800"/>
                </a:lnTo>
                <a:lnTo>
                  <a:pt x="446011" y="23059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6258" y="6752"/>
                </a:lnTo>
                <a:lnTo>
                  <a:pt x="631239" y="25808"/>
                </a:lnTo>
                <a:lnTo>
                  <a:pt x="669349" y="55365"/>
                </a:lnTo>
                <a:lnTo>
                  <a:pt x="698793" y="93622"/>
                </a:lnTo>
                <a:lnTo>
                  <a:pt x="717775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6" y="394667"/>
                </a:lnTo>
                <a:lnTo>
                  <a:pt x="592825" y="433115"/>
                </a:lnTo>
                <a:lnTo>
                  <a:pt x="556434" y="469479"/>
                </a:lnTo>
                <a:lnTo>
                  <a:pt x="519559" y="503249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1"/>
                </a:lnTo>
                <a:lnTo>
                  <a:pt x="362250" y="59109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03418" y="9647813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4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50"/>
                </a:lnTo>
                <a:lnTo>
                  <a:pt x="168067" y="469480"/>
                </a:lnTo>
                <a:lnTo>
                  <a:pt x="131676" y="433117"/>
                </a:lnTo>
                <a:lnTo>
                  <a:pt x="97135" y="394669"/>
                </a:lnTo>
                <a:lnTo>
                  <a:pt x="65810" y="354648"/>
                </a:lnTo>
                <a:lnTo>
                  <a:pt x="39068" y="313563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2" y="47828"/>
                </a:lnTo>
                <a:lnTo>
                  <a:pt x="99710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8"/>
                </a:lnTo>
                <a:lnTo>
                  <a:pt x="278488" y="23062"/>
                </a:lnTo>
                <a:lnTo>
                  <a:pt x="303877" y="39803"/>
                </a:lnTo>
                <a:lnTo>
                  <a:pt x="331719" y="54819"/>
                </a:lnTo>
                <a:lnTo>
                  <a:pt x="362249" y="59825"/>
                </a:lnTo>
                <a:lnTo>
                  <a:pt x="392779" y="54819"/>
                </a:lnTo>
                <a:lnTo>
                  <a:pt x="420621" y="39803"/>
                </a:lnTo>
                <a:lnTo>
                  <a:pt x="446011" y="23062"/>
                </a:lnTo>
                <a:lnTo>
                  <a:pt x="474034" y="10548"/>
                </a:lnTo>
                <a:lnTo>
                  <a:pt x="504245" y="2711"/>
                </a:lnTo>
                <a:lnTo>
                  <a:pt x="536198" y="0"/>
                </a:lnTo>
                <a:lnTo>
                  <a:pt x="582607" y="5789"/>
                </a:lnTo>
                <a:lnTo>
                  <a:pt x="624790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3"/>
                </a:lnTo>
                <a:lnTo>
                  <a:pt x="658691" y="354648"/>
                </a:lnTo>
                <a:lnTo>
                  <a:pt x="627366" y="394669"/>
                </a:lnTo>
                <a:lnTo>
                  <a:pt x="592825" y="433117"/>
                </a:lnTo>
                <a:lnTo>
                  <a:pt x="556434" y="469480"/>
                </a:lnTo>
                <a:lnTo>
                  <a:pt x="519559" y="503250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03418" y="9744198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20">
                <a:moveTo>
                  <a:pt x="362250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6" y="229895"/>
                </a:lnTo>
                <a:lnTo>
                  <a:pt x="592825" y="268343"/>
                </a:lnTo>
                <a:lnTo>
                  <a:pt x="556434" y="304707"/>
                </a:lnTo>
                <a:lnTo>
                  <a:pt x="519559" y="338477"/>
                </a:lnTo>
                <a:lnTo>
                  <a:pt x="483568" y="369143"/>
                </a:lnTo>
                <a:lnTo>
                  <a:pt x="449826" y="396193"/>
                </a:lnTo>
                <a:lnTo>
                  <a:pt x="407966" y="418789"/>
                </a:lnTo>
                <a:lnTo>
                  <a:pt x="362250" y="426321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03418" y="9552566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4">
                <a:moveTo>
                  <a:pt x="362250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19" y="54818"/>
                </a:lnTo>
                <a:lnTo>
                  <a:pt x="362249" y="59822"/>
                </a:lnTo>
                <a:lnTo>
                  <a:pt x="392779" y="54818"/>
                </a:lnTo>
                <a:lnTo>
                  <a:pt x="420621" y="39803"/>
                </a:lnTo>
                <a:lnTo>
                  <a:pt x="446011" y="23060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6258" y="6752"/>
                </a:lnTo>
                <a:lnTo>
                  <a:pt x="631239" y="25808"/>
                </a:lnTo>
                <a:lnTo>
                  <a:pt x="669349" y="55365"/>
                </a:lnTo>
                <a:lnTo>
                  <a:pt x="698793" y="93622"/>
                </a:lnTo>
                <a:lnTo>
                  <a:pt x="717775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6" y="394667"/>
                </a:lnTo>
                <a:lnTo>
                  <a:pt x="592825" y="433115"/>
                </a:lnTo>
                <a:lnTo>
                  <a:pt x="556434" y="469479"/>
                </a:lnTo>
                <a:lnTo>
                  <a:pt x="519559" y="503249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1"/>
                </a:lnTo>
                <a:lnTo>
                  <a:pt x="362250" y="591093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72305" y="1449965"/>
            <a:ext cx="686435" cy="558800"/>
          </a:xfrm>
          <a:custGeom>
            <a:avLst/>
            <a:gdLst/>
            <a:ahLst/>
            <a:cxnLst/>
            <a:rect l="l" t="t" r="r" b="b"/>
            <a:pathLst>
              <a:path w="686435" h="558800">
                <a:moveTo>
                  <a:pt x="343184" y="558275"/>
                </a:moveTo>
                <a:lnTo>
                  <a:pt x="299874" y="551161"/>
                </a:lnTo>
                <a:lnTo>
                  <a:pt x="260216" y="529818"/>
                </a:lnTo>
                <a:lnTo>
                  <a:pt x="224544" y="501211"/>
                </a:lnTo>
                <a:lnTo>
                  <a:pt x="186418" y="468455"/>
                </a:lnTo>
                <a:lnTo>
                  <a:pt x="147614" y="432212"/>
                </a:lnTo>
                <a:lnTo>
                  <a:pt x="109909" y="393143"/>
                </a:lnTo>
                <a:lnTo>
                  <a:pt x="75077" y="351908"/>
                </a:lnTo>
                <a:lnTo>
                  <a:pt x="44894" y="309169"/>
                </a:lnTo>
                <a:lnTo>
                  <a:pt x="21136" y="265586"/>
                </a:lnTo>
                <a:lnTo>
                  <a:pt x="5580" y="221822"/>
                </a:lnTo>
                <a:lnTo>
                  <a:pt x="0" y="178536"/>
                </a:lnTo>
                <a:lnTo>
                  <a:pt x="0" y="89863"/>
                </a:lnTo>
                <a:lnTo>
                  <a:pt x="31889" y="76715"/>
                </a:lnTo>
                <a:lnTo>
                  <a:pt x="59838" y="45173"/>
                </a:lnTo>
                <a:lnTo>
                  <a:pt x="94462" y="20975"/>
                </a:lnTo>
                <a:lnTo>
                  <a:pt x="134424" y="5468"/>
                </a:lnTo>
                <a:lnTo>
                  <a:pt x="178390" y="0"/>
                </a:lnTo>
                <a:lnTo>
                  <a:pt x="208662" y="2561"/>
                </a:lnTo>
                <a:lnTo>
                  <a:pt x="237283" y="9963"/>
                </a:lnTo>
                <a:lnTo>
                  <a:pt x="263830" y="21781"/>
                </a:lnTo>
                <a:lnTo>
                  <a:pt x="287884" y="37593"/>
                </a:lnTo>
                <a:lnTo>
                  <a:pt x="314260" y="51776"/>
                </a:lnTo>
                <a:lnTo>
                  <a:pt x="343184" y="56503"/>
                </a:lnTo>
                <a:lnTo>
                  <a:pt x="372107" y="51776"/>
                </a:lnTo>
                <a:lnTo>
                  <a:pt x="398486" y="37593"/>
                </a:lnTo>
                <a:lnTo>
                  <a:pt x="422538" y="21781"/>
                </a:lnTo>
                <a:lnTo>
                  <a:pt x="449085" y="9963"/>
                </a:lnTo>
                <a:lnTo>
                  <a:pt x="477706" y="2561"/>
                </a:lnTo>
                <a:lnTo>
                  <a:pt x="507977" y="0"/>
                </a:lnTo>
                <a:lnTo>
                  <a:pt x="551943" y="5468"/>
                </a:lnTo>
                <a:lnTo>
                  <a:pt x="591906" y="20975"/>
                </a:lnTo>
                <a:lnTo>
                  <a:pt x="626530" y="45173"/>
                </a:lnTo>
                <a:lnTo>
                  <a:pt x="654480" y="76715"/>
                </a:lnTo>
                <a:lnTo>
                  <a:pt x="686370" y="89863"/>
                </a:lnTo>
                <a:lnTo>
                  <a:pt x="686370" y="178536"/>
                </a:lnTo>
                <a:lnTo>
                  <a:pt x="680790" y="221822"/>
                </a:lnTo>
                <a:lnTo>
                  <a:pt x="665233" y="265586"/>
                </a:lnTo>
                <a:lnTo>
                  <a:pt x="641476" y="309169"/>
                </a:lnTo>
                <a:lnTo>
                  <a:pt x="611293" y="351908"/>
                </a:lnTo>
                <a:lnTo>
                  <a:pt x="576460" y="393143"/>
                </a:lnTo>
                <a:lnTo>
                  <a:pt x="538754" y="432212"/>
                </a:lnTo>
                <a:lnTo>
                  <a:pt x="499950" y="468455"/>
                </a:lnTo>
                <a:lnTo>
                  <a:pt x="461824" y="501211"/>
                </a:lnTo>
                <a:lnTo>
                  <a:pt x="426151" y="529818"/>
                </a:lnTo>
                <a:lnTo>
                  <a:pt x="386495" y="551161"/>
                </a:lnTo>
                <a:lnTo>
                  <a:pt x="343184" y="558275"/>
                </a:lnTo>
                <a:close/>
              </a:path>
            </a:pathLst>
          </a:custGeom>
          <a:solidFill>
            <a:srgbClr val="FF8937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72305" y="1540998"/>
            <a:ext cx="686435" cy="403225"/>
          </a:xfrm>
          <a:custGeom>
            <a:avLst/>
            <a:gdLst/>
            <a:ahLst/>
            <a:cxnLst/>
            <a:rect l="l" t="t" r="r" b="b"/>
            <a:pathLst>
              <a:path w="686435" h="403225">
                <a:moveTo>
                  <a:pt x="343184" y="402649"/>
                </a:moveTo>
                <a:lnTo>
                  <a:pt x="299874" y="395536"/>
                </a:lnTo>
                <a:lnTo>
                  <a:pt x="260216" y="374194"/>
                </a:lnTo>
                <a:lnTo>
                  <a:pt x="224544" y="345588"/>
                </a:lnTo>
                <a:lnTo>
                  <a:pt x="186418" y="312832"/>
                </a:lnTo>
                <a:lnTo>
                  <a:pt x="147614" y="276588"/>
                </a:lnTo>
                <a:lnTo>
                  <a:pt x="109909" y="237519"/>
                </a:lnTo>
                <a:lnTo>
                  <a:pt x="75077" y="196283"/>
                </a:lnTo>
                <a:lnTo>
                  <a:pt x="44894" y="153543"/>
                </a:lnTo>
                <a:lnTo>
                  <a:pt x="21136" y="109961"/>
                </a:lnTo>
                <a:lnTo>
                  <a:pt x="5580" y="66196"/>
                </a:lnTo>
                <a:lnTo>
                  <a:pt x="0" y="22910"/>
                </a:lnTo>
                <a:lnTo>
                  <a:pt x="0" y="0"/>
                </a:lnTo>
                <a:lnTo>
                  <a:pt x="686370" y="0"/>
                </a:lnTo>
                <a:lnTo>
                  <a:pt x="686370" y="22910"/>
                </a:lnTo>
                <a:lnTo>
                  <a:pt x="680790" y="66196"/>
                </a:lnTo>
                <a:lnTo>
                  <a:pt x="665233" y="109961"/>
                </a:lnTo>
                <a:lnTo>
                  <a:pt x="641476" y="153543"/>
                </a:lnTo>
                <a:lnTo>
                  <a:pt x="611293" y="196283"/>
                </a:lnTo>
                <a:lnTo>
                  <a:pt x="576460" y="237519"/>
                </a:lnTo>
                <a:lnTo>
                  <a:pt x="538754" y="276588"/>
                </a:lnTo>
                <a:lnTo>
                  <a:pt x="499950" y="312832"/>
                </a:lnTo>
                <a:lnTo>
                  <a:pt x="461824" y="345588"/>
                </a:lnTo>
                <a:lnTo>
                  <a:pt x="426151" y="374194"/>
                </a:lnTo>
                <a:lnTo>
                  <a:pt x="386495" y="395536"/>
                </a:lnTo>
                <a:lnTo>
                  <a:pt x="343184" y="40264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72305" y="1360007"/>
            <a:ext cx="686435" cy="558800"/>
          </a:xfrm>
          <a:custGeom>
            <a:avLst/>
            <a:gdLst/>
            <a:ahLst/>
            <a:cxnLst/>
            <a:rect l="l" t="t" r="r" b="b"/>
            <a:pathLst>
              <a:path w="686435" h="558800">
                <a:moveTo>
                  <a:pt x="343184" y="558273"/>
                </a:moveTo>
                <a:lnTo>
                  <a:pt x="299874" y="551159"/>
                </a:lnTo>
                <a:lnTo>
                  <a:pt x="260216" y="529818"/>
                </a:lnTo>
                <a:lnTo>
                  <a:pt x="224544" y="501211"/>
                </a:lnTo>
                <a:lnTo>
                  <a:pt x="186418" y="468455"/>
                </a:lnTo>
                <a:lnTo>
                  <a:pt x="147614" y="432212"/>
                </a:lnTo>
                <a:lnTo>
                  <a:pt x="109909" y="393142"/>
                </a:lnTo>
                <a:lnTo>
                  <a:pt x="75077" y="351906"/>
                </a:lnTo>
                <a:lnTo>
                  <a:pt x="44894" y="309167"/>
                </a:lnTo>
                <a:lnTo>
                  <a:pt x="21136" y="265584"/>
                </a:lnTo>
                <a:lnTo>
                  <a:pt x="5580" y="221819"/>
                </a:lnTo>
                <a:lnTo>
                  <a:pt x="0" y="178533"/>
                </a:lnTo>
                <a:lnTo>
                  <a:pt x="6372" y="131072"/>
                </a:lnTo>
                <a:lnTo>
                  <a:pt x="24355" y="88424"/>
                </a:lnTo>
                <a:lnTo>
                  <a:pt x="52249" y="52291"/>
                </a:lnTo>
                <a:lnTo>
                  <a:pt x="88353" y="24375"/>
                </a:lnTo>
                <a:lnTo>
                  <a:pt x="130966" y="6377"/>
                </a:lnTo>
                <a:lnTo>
                  <a:pt x="178390" y="0"/>
                </a:lnTo>
                <a:lnTo>
                  <a:pt x="208662" y="2560"/>
                </a:lnTo>
                <a:lnTo>
                  <a:pt x="237283" y="9961"/>
                </a:lnTo>
                <a:lnTo>
                  <a:pt x="263830" y="21780"/>
                </a:lnTo>
                <a:lnTo>
                  <a:pt x="287884" y="37593"/>
                </a:lnTo>
                <a:lnTo>
                  <a:pt x="314260" y="51774"/>
                </a:lnTo>
                <a:lnTo>
                  <a:pt x="343184" y="56501"/>
                </a:lnTo>
                <a:lnTo>
                  <a:pt x="372107" y="51774"/>
                </a:lnTo>
                <a:lnTo>
                  <a:pt x="398486" y="37593"/>
                </a:lnTo>
                <a:lnTo>
                  <a:pt x="422538" y="21780"/>
                </a:lnTo>
                <a:lnTo>
                  <a:pt x="449085" y="9961"/>
                </a:lnTo>
                <a:lnTo>
                  <a:pt x="477706" y="2560"/>
                </a:lnTo>
                <a:lnTo>
                  <a:pt x="507977" y="0"/>
                </a:lnTo>
                <a:lnTo>
                  <a:pt x="555400" y="6377"/>
                </a:lnTo>
                <a:lnTo>
                  <a:pt x="598015" y="24375"/>
                </a:lnTo>
                <a:lnTo>
                  <a:pt x="634119" y="52291"/>
                </a:lnTo>
                <a:lnTo>
                  <a:pt x="662014" y="88424"/>
                </a:lnTo>
                <a:lnTo>
                  <a:pt x="679998" y="131072"/>
                </a:lnTo>
                <a:lnTo>
                  <a:pt x="686370" y="178533"/>
                </a:lnTo>
                <a:lnTo>
                  <a:pt x="680790" y="221819"/>
                </a:lnTo>
                <a:lnTo>
                  <a:pt x="665233" y="265584"/>
                </a:lnTo>
                <a:lnTo>
                  <a:pt x="641476" y="309167"/>
                </a:lnTo>
                <a:lnTo>
                  <a:pt x="611293" y="351906"/>
                </a:lnTo>
                <a:lnTo>
                  <a:pt x="576460" y="393142"/>
                </a:lnTo>
                <a:lnTo>
                  <a:pt x="538754" y="432212"/>
                </a:lnTo>
                <a:lnTo>
                  <a:pt x="499950" y="468455"/>
                </a:lnTo>
                <a:lnTo>
                  <a:pt x="461824" y="501211"/>
                </a:lnTo>
                <a:lnTo>
                  <a:pt x="426151" y="529818"/>
                </a:lnTo>
                <a:lnTo>
                  <a:pt x="386495" y="551159"/>
                </a:lnTo>
                <a:lnTo>
                  <a:pt x="343184" y="558273"/>
                </a:lnTo>
                <a:close/>
              </a:path>
            </a:pathLst>
          </a:custGeom>
          <a:solidFill>
            <a:srgbClr val="FF66FF"/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14004" y="6460403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4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6"/>
                </a:lnTo>
                <a:lnTo>
                  <a:pt x="204941" y="503251"/>
                </a:lnTo>
                <a:lnTo>
                  <a:pt x="168067" y="469482"/>
                </a:lnTo>
                <a:lnTo>
                  <a:pt x="131676" y="433118"/>
                </a:lnTo>
                <a:lnTo>
                  <a:pt x="97135" y="394670"/>
                </a:lnTo>
                <a:lnTo>
                  <a:pt x="65810" y="354649"/>
                </a:lnTo>
                <a:lnTo>
                  <a:pt x="39068" y="313564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2" y="47828"/>
                </a:lnTo>
                <a:lnTo>
                  <a:pt x="99710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19" y="54818"/>
                </a:lnTo>
                <a:lnTo>
                  <a:pt x="362249" y="59822"/>
                </a:lnTo>
                <a:lnTo>
                  <a:pt x="392780" y="54818"/>
                </a:lnTo>
                <a:lnTo>
                  <a:pt x="420624" y="39803"/>
                </a:lnTo>
                <a:lnTo>
                  <a:pt x="446012" y="23060"/>
                </a:lnTo>
                <a:lnTo>
                  <a:pt x="474034" y="10547"/>
                </a:lnTo>
                <a:lnTo>
                  <a:pt x="504245" y="2711"/>
                </a:lnTo>
                <a:lnTo>
                  <a:pt x="536198" y="0"/>
                </a:lnTo>
                <a:lnTo>
                  <a:pt x="582607" y="5789"/>
                </a:lnTo>
                <a:lnTo>
                  <a:pt x="624790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4"/>
                </a:lnTo>
                <a:lnTo>
                  <a:pt x="658691" y="354649"/>
                </a:lnTo>
                <a:lnTo>
                  <a:pt x="627366" y="394670"/>
                </a:lnTo>
                <a:lnTo>
                  <a:pt x="592825" y="433118"/>
                </a:lnTo>
                <a:lnTo>
                  <a:pt x="556434" y="469482"/>
                </a:lnTo>
                <a:lnTo>
                  <a:pt x="519559" y="503251"/>
                </a:lnTo>
                <a:lnTo>
                  <a:pt x="483568" y="533916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rgbClr val="AAD316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14004" y="6556788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20">
                <a:moveTo>
                  <a:pt x="362250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6" y="229895"/>
                </a:lnTo>
                <a:lnTo>
                  <a:pt x="592825" y="268343"/>
                </a:lnTo>
                <a:lnTo>
                  <a:pt x="556434" y="304707"/>
                </a:lnTo>
                <a:lnTo>
                  <a:pt x="519559" y="338477"/>
                </a:lnTo>
                <a:lnTo>
                  <a:pt x="483568" y="369143"/>
                </a:lnTo>
                <a:lnTo>
                  <a:pt x="449826" y="396193"/>
                </a:lnTo>
                <a:lnTo>
                  <a:pt x="407966" y="418789"/>
                </a:lnTo>
                <a:lnTo>
                  <a:pt x="362250" y="426321"/>
                </a:lnTo>
                <a:close/>
              </a:path>
            </a:pathLst>
          </a:custGeom>
          <a:solidFill>
            <a:srgbClr val="EFFFBD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14004" y="6365156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4">
                <a:moveTo>
                  <a:pt x="362250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59"/>
                </a:lnTo>
                <a:lnTo>
                  <a:pt x="303877" y="39800"/>
                </a:lnTo>
                <a:lnTo>
                  <a:pt x="331719" y="54816"/>
                </a:lnTo>
                <a:lnTo>
                  <a:pt x="362249" y="59822"/>
                </a:lnTo>
                <a:lnTo>
                  <a:pt x="392780" y="54816"/>
                </a:lnTo>
                <a:lnTo>
                  <a:pt x="420624" y="39800"/>
                </a:lnTo>
                <a:lnTo>
                  <a:pt x="446012" y="23059"/>
                </a:lnTo>
                <a:lnTo>
                  <a:pt x="474034" y="10547"/>
                </a:lnTo>
                <a:lnTo>
                  <a:pt x="504245" y="2711"/>
                </a:lnTo>
                <a:lnTo>
                  <a:pt x="536198" y="0"/>
                </a:lnTo>
                <a:lnTo>
                  <a:pt x="586256" y="6752"/>
                </a:lnTo>
                <a:lnTo>
                  <a:pt x="631238" y="25808"/>
                </a:lnTo>
                <a:lnTo>
                  <a:pt x="669348" y="55365"/>
                </a:lnTo>
                <a:lnTo>
                  <a:pt x="698793" y="93622"/>
                </a:lnTo>
                <a:lnTo>
                  <a:pt x="717775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6" y="394667"/>
                </a:lnTo>
                <a:lnTo>
                  <a:pt x="592825" y="433115"/>
                </a:lnTo>
                <a:lnTo>
                  <a:pt x="556434" y="469479"/>
                </a:lnTo>
                <a:lnTo>
                  <a:pt x="519559" y="503249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1"/>
                </a:lnTo>
                <a:lnTo>
                  <a:pt x="362250" y="591093"/>
                </a:lnTo>
                <a:close/>
              </a:path>
            </a:pathLst>
          </a:custGeom>
          <a:solidFill>
            <a:srgbClr val="D1FA64"/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33132" y="3001723"/>
            <a:ext cx="734060" cy="591185"/>
          </a:xfrm>
          <a:custGeom>
            <a:avLst/>
            <a:gdLst/>
            <a:ahLst/>
            <a:cxnLst/>
            <a:rect l="l" t="t" r="r" b="b"/>
            <a:pathLst>
              <a:path w="734060" h="591185">
                <a:moveTo>
                  <a:pt x="366961" y="591147"/>
                </a:moveTo>
                <a:lnTo>
                  <a:pt x="320650" y="583613"/>
                </a:lnTo>
                <a:lnTo>
                  <a:pt x="278244" y="561014"/>
                </a:lnTo>
                <a:lnTo>
                  <a:pt x="244064" y="533961"/>
                </a:lnTo>
                <a:lnTo>
                  <a:pt x="207606" y="503293"/>
                </a:lnTo>
                <a:lnTo>
                  <a:pt x="170252" y="469521"/>
                </a:lnTo>
                <a:lnTo>
                  <a:pt x="133388" y="433154"/>
                </a:lnTo>
                <a:lnTo>
                  <a:pt x="98398" y="394703"/>
                </a:lnTo>
                <a:lnTo>
                  <a:pt x="66666" y="354678"/>
                </a:lnTo>
                <a:lnTo>
                  <a:pt x="39576" y="313590"/>
                </a:lnTo>
                <a:lnTo>
                  <a:pt x="18512" y="271949"/>
                </a:lnTo>
                <a:lnTo>
                  <a:pt x="4858" y="230265"/>
                </a:lnTo>
                <a:lnTo>
                  <a:pt x="0" y="189048"/>
                </a:lnTo>
                <a:lnTo>
                  <a:pt x="0" y="95154"/>
                </a:lnTo>
                <a:lnTo>
                  <a:pt x="34099" y="81232"/>
                </a:lnTo>
                <a:lnTo>
                  <a:pt x="63984" y="47832"/>
                </a:lnTo>
                <a:lnTo>
                  <a:pt x="101006" y="22210"/>
                </a:lnTo>
                <a:lnTo>
                  <a:pt x="143738" y="5790"/>
                </a:lnTo>
                <a:lnTo>
                  <a:pt x="190749" y="0"/>
                </a:lnTo>
                <a:lnTo>
                  <a:pt x="223119" y="2712"/>
                </a:lnTo>
                <a:lnTo>
                  <a:pt x="253723" y="10549"/>
                </a:lnTo>
                <a:lnTo>
                  <a:pt x="282109" y="23064"/>
                </a:lnTo>
                <a:lnTo>
                  <a:pt x="307829" y="39806"/>
                </a:lnTo>
                <a:lnTo>
                  <a:pt x="336033" y="54824"/>
                </a:lnTo>
                <a:lnTo>
                  <a:pt x="366960" y="59830"/>
                </a:lnTo>
                <a:lnTo>
                  <a:pt x="397888" y="54824"/>
                </a:lnTo>
                <a:lnTo>
                  <a:pt x="426094" y="39806"/>
                </a:lnTo>
                <a:lnTo>
                  <a:pt x="451812" y="23064"/>
                </a:lnTo>
                <a:lnTo>
                  <a:pt x="480199" y="10549"/>
                </a:lnTo>
                <a:lnTo>
                  <a:pt x="510802" y="2712"/>
                </a:lnTo>
                <a:lnTo>
                  <a:pt x="543171" y="0"/>
                </a:lnTo>
                <a:lnTo>
                  <a:pt x="590183" y="5790"/>
                </a:lnTo>
                <a:lnTo>
                  <a:pt x="632915" y="22210"/>
                </a:lnTo>
                <a:lnTo>
                  <a:pt x="669938" y="47832"/>
                </a:lnTo>
                <a:lnTo>
                  <a:pt x="699824" y="81232"/>
                </a:lnTo>
                <a:lnTo>
                  <a:pt x="733924" y="95154"/>
                </a:lnTo>
                <a:lnTo>
                  <a:pt x="733924" y="189048"/>
                </a:lnTo>
                <a:lnTo>
                  <a:pt x="729065" y="230265"/>
                </a:lnTo>
                <a:lnTo>
                  <a:pt x="715411" y="271949"/>
                </a:lnTo>
                <a:lnTo>
                  <a:pt x="694347" y="313590"/>
                </a:lnTo>
                <a:lnTo>
                  <a:pt x="667257" y="354678"/>
                </a:lnTo>
                <a:lnTo>
                  <a:pt x="635525" y="394703"/>
                </a:lnTo>
                <a:lnTo>
                  <a:pt x="600534" y="433154"/>
                </a:lnTo>
                <a:lnTo>
                  <a:pt x="563670" y="469521"/>
                </a:lnTo>
                <a:lnTo>
                  <a:pt x="526316" y="503293"/>
                </a:lnTo>
                <a:lnTo>
                  <a:pt x="489856" y="533961"/>
                </a:lnTo>
                <a:lnTo>
                  <a:pt x="455676" y="561014"/>
                </a:lnTo>
                <a:lnTo>
                  <a:pt x="413272" y="583613"/>
                </a:lnTo>
                <a:lnTo>
                  <a:pt x="366961" y="591147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533132" y="3098116"/>
            <a:ext cx="734060" cy="426720"/>
          </a:xfrm>
          <a:custGeom>
            <a:avLst/>
            <a:gdLst/>
            <a:ahLst/>
            <a:cxnLst/>
            <a:rect l="l" t="t" r="r" b="b"/>
            <a:pathLst>
              <a:path w="734060" h="426720">
                <a:moveTo>
                  <a:pt x="366961" y="426358"/>
                </a:moveTo>
                <a:lnTo>
                  <a:pt x="320650" y="418825"/>
                </a:lnTo>
                <a:lnTo>
                  <a:pt x="278244" y="396227"/>
                </a:lnTo>
                <a:lnTo>
                  <a:pt x="244064" y="369174"/>
                </a:lnTo>
                <a:lnTo>
                  <a:pt x="207606" y="338506"/>
                </a:lnTo>
                <a:lnTo>
                  <a:pt x="170252" y="304734"/>
                </a:lnTo>
                <a:lnTo>
                  <a:pt x="133388" y="268366"/>
                </a:lnTo>
                <a:lnTo>
                  <a:pt x="98398" y="229915"/>
                </a:lnTo>
                <a:lnTo>
                  <a:pt x="66666" y="189890"/>
                </a:lnTo>
                <a:lnTo>
                  <a:pt x="39576" y="148801"/>
                </a:lnTo>
                <a:lnTo>
                  <a:pt x="18512" y="107160"/>
                </a:lnTo>
                <a:lnTo>
                  <a:pt x="4858" y="65475"/>
                </a:lnTo>
                <a:lnTo>
                  <a:pt x="0" y="24259"/>
                </a:lnTo>
                <a:lnTo>
                  <a:pt x="0" y="0"/>
                </a:lnTo>
                <a:lnTo>
                  <a:pt x="733924" y="0"/>
                </a:lnTo>
                <a:lnTo>
                  <a:pt x="733924" y="24259"/>
                </a:lnTo>
                <a:lnTo>
                  <a:pt x="729065" y="65475"/>
                </a:lnTo>
                <a:lnTo>
                  <a:pt x="715411" y="107160"/>
                </a:lnTo>
                <a:lnTo>
                  <a:pt x="694347" y="148801"/>
                </a:lnTo>
                <a:lnTo>
                  <a:pt x="667257" y="189890"/>
                </a:lnTo>
                <a:lnTo>
                  <a:pt x="635525" y="229915"/>
                </a:lnTo>
                <a:lnTo>
                  <a:pt x="600534" y="268366"/>
                </a:lnTo>
                <a:lnTo>
                  <a:pt x="563670" y="304734"/>
                </a:lnTo>
                <a:lnTo>
                  <a:pt x="526316" y="338506"/>
                </a:lnTo>
                <a:lnTo>
                  <a:pt x="489856" y="369174"/>
                </a:lnTo>
                <a:lnTo>
                  <a:pt x="455676" y="396227"/>
                </a:lnTo>
                <a:lnTo>
                  <a:pt x="413272" y="418825"/>
                </a:lnTo>
                <a:lnTo>
                  <a:pt x="366961" y="426358"/>
                </a:lnTo>
                <a:close/>
              </a:path>
            </a:pathLst>
          </a:custGeom>
          <a:solidFill>
            <a:srgbClr val="FFA8CC"/>
          </a:solidFill>
        </p:spPr>
        <p:txBody>
          <a:bodyPr wrap="square" lIns="0" tIns="0" rIns="0" bIns="0" rtlCol="0"/>
          <a:lstStyle/>
          <a:p>
            <a:endParaRPr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33132" y="2906468"/>
            <a:ext cx="734060" cy="591185"/>
          </a:xfrm>
          <a:custGeom>
            <a:avLst/>
            <a:gdLst/>
            <a:ahLst/>
            <a:cxnLst/>
            <a:rect l="l" t="t" r="r" b="b"/>
            <a:pathLst>
              <a:path w="734060" h="591185">
                <a:moveTo>
                  <a:pt x="366961" y="591144"/>
                </a:moveTo>
                <a:lnTo>
                  <a:pt x="320650" y="583611"/>
                </a:lnTo>
                <a:lnTo>
                  <a:pt x="278244" y="561014"/>
                </a:lnTo>
                <a:lnTo>
                  <a:pt x="244064" y="533961"/>
                </a:lnTo>
                <a:lnTo>
                  <a:pt x="207606" y="503293"/>
                </a:lnTo>
                <a:lnTo>
                  <a:pt x="170252" y="469520"/>
                </a:lnTo>
                <a:lnTo>
                  <a:pt x="133388" y="433153"/>
                </a:lnTo>
                <a:lnTo>
                  <a:pt x="98398" y="394701"/>
                </a:lnTo>
                <a:lnTo>
                  <a:pt x="66666" y="354676"/>
                </a:lnTo>
                <a:lnTo>
                  <a:pt x="39576" y="313588"/>
                </a:lnTo>
                <a:lnTo>
                  <a:pt x="18512" y="271946"/>
                </a:lnTo>
                <a:lnTo>
                  <a:pt x="4858" y="230262"/>
                </a:lnTo>
                <a:lnTo>
                  <a:pt x="0" y="189045"/>
                </a:lnTo>
                <a:lnTo>
                  <a:pt x="6813" y="138789"/>
                </a:lnTo>
                <a:lnTo>
                  <a:pt x="26042" y="93630"/>
                </a:lnTo>
                <a:lnTo>
                  <a:pt x="55869" y="55370"/>
                </a:lnTo>
                <a:lnTo>
                  <a:pt x="94474" y="25810"/>
                </a:lnTo>
                <a:lnTo>
                  <a:pt x="140040" y="6752"/>
                </a:lnTo>
                <a:lnTo>
                  <a:pt x="190749" y="0"/>
                </a:lnTo>
                <a:lnTo>
                  <a:pt x="223119" y="2711"/>
                </a:lnTo>
                <a:lnTo>
                  <a:pt x="253723" y="10548"/>
                </a:lnTo>
                <a:lnTo>
                  <a:pt x="282109" y="23062"/>
                </a:lnTo>
                <a:lnTo>
                  <a:pt x="307829" y="39806"/>
                </a:lnTo>
                <a:lnTo>
                  <a:pt x="336033" y="54822"/>
                </a:lnTo>
                <a:lnTo>
                  <a:pt x="366960" y="59828"/>
                </a:lnTo>
                <a:lnTo>
                  <a:pt x="397888" y="54822"/>
                </a:lnTo>
                <a:lnTo>
                  <a:pt x="426094" y="39806"/>
                </a:lnTo>
                <a:lnTo>
                  <a:pt x="451812" y="23062"/>
                </a:lnTo>
                <a:lnTo>
                  <a:pt x="480199" y="10548"/>
                </a:lnTo>
                <a:lnTo>
                  <a:pt x="510802" y="2711"/>
                </a:lnTo>
                <a:lnTo>
                  <a:pt x="543171" y="0"/>
                </a:lnTo>
                <a:lnTo>
                  <a:pt x="593880" y="6752"/>
                </a:lnTo>
                <a:lnTo>
                  <a:pt x="639447" y="25810"/>
                </a:lnTo>
                <a:lnTo>
                  <a:pt x="678053" y="55370"/>
                </a:lnTo>
                <a:lnTo>
                  <a:pt x="707880" y="93630"/>
                </a:lnTo>
                <a:lnTo>
                  <a:pt x="727110" y="138789"/>
                </a:lnTo>
                <a:lnTo>
                  <a:pt x="733924" y="189045"/>
                </a:lnTo>
                <a:lnTo>
                  <a:pt x="729065" y="230262"/>
                </a:lnTo>
                <a:lnTo>
                  <a:pt x="715411" y="271946"/>
                </a:lnTo>
                <a:lnTo>
                  <a:pt x="694347" y="313588"/>
                </a:lnTo>
                <a:lnTo>
                  <a:pt x="667257" y="354676"/>
                </a:lnTo>
                <a:lnTo>
                  <a:pt x="635525" y="394701"/>
                </a:lnTo>
                <a:lnTo>
                  <a:pt x="600534" y="433153"/>
                </a:lnTo>
                <a:lnTo>
                  <a:pt x="563670" y="469520"/>
                </a:lnTo>
                <a:lnTo>
                  <a:pt x="526316" y="503293"/>
                </a:lnTo>
                <a:lnTo>
                  <a:pt x="489856" y="533961"/>
                </a:lnTo>
                <a:lnTo>
                  <a:pt x="455676" y="561014"/>
                </a:lnTo>
                <a:lnTo>
                  <a:pt x="413272" y="583611"/>
                </a:lnTo>
                <a:lnTo>
                  <a:pt x="366961" y="591144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>
            <a:endParaRPr dirty="0">
              <a:latin typeface="AGMomster" panose="02000603000000000000" pitchFamily="2" charset="0"/>
              <a:ea typeface="AGMomster" panose="02000603000000000000" pitchFamily="2" charset="0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96850" y="261075"/>
            <a:ext cx="6642763" cy="85792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s-ES" sz="2750" spc="100" dirty="0">
                <a:solidFill>
                  <a:srgbClr val="6D59B0"/>
                </a:solidFill>
                <a:latin typeface="AGImExtra" panose="02000303000000000000" pitchFamily="2" charset="0"/>
                <a:ea typeface="AGImExtra" panose="02000303000000000000" pitchFamily="2" charset="0"/>
                <a:cs typeface="Lucida Sans Unicode"/>
              </a:rPr>
              <a:t>ACRÓSTICO DE SAN VALENTÍN</a:t>
            </a:r>
            <a:endParaRPr sz="2750" spc="100" dirty="0">
              <a:latin typeface="AGImExtra" panose="02000303000000000000" pitchFamily="2" charset="0"/>
              <a:ea typeface="AGImExtra" panose="02000303000000000000" pitchFamily="2" charset="0"/>
              <a:cs typeface="Lucida Sans Unicode"/>
            </a:endParaRPr>
          </a:p>
          <a:p>
            <a:pPr marL="275590" algn="ctr">
              <a:lnSpc>
                <a:spcPct val="100000"/>
              </a:lnSpc>
              <a:spcBef>
                <a:spcPts val="1580"/>
              </a:spcBef>
            </a:pPr>
            <a:r>
              <a:rPr sz="1400" spc="10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Trebuchet MS"/>
              </a:rPr>
              <a:t>Escribe algo romántico con las letras siguientes:</a:t>
            </a:r>
            <a:endParaRPr sz="1400" spc="100" dirty="0">
              <a:latin typeface="CCSupersubmarino" panose="02000603000000000000" pitchFamily="2" charset="0"/>
              <a:ea typeface="CCSupersubmarino" panose="02000603000000000000" pitchFamily="2" charset="0"/>
              <a:cs typeface="Trebuchet MS"/>
            </a:endParaRPr>
          </a:p>
        </p:txBody>
      </p:sp>
      <p:sp>
        <p:nvSpPr>
          <p:cNvPr id="8" name="object 75">
            <a:extLst>
              <a:ext uri="{FF2B5EF4-FFF2-40B4-BE49-F238E27FC236}">
                <a16:creationId xmlns:a16="http://schemas.microsoft.com/office/drawing/2014/main" id="{46C95FA0-FBB2-91F5-6CAA-78A3BE812C86}"/>
              </a:ext>
            </a:extLst>
          </p:cNvPr>
          <p:cNvSpPr txBox="1"/>
          <p:nvPr/>
        </p:nvSpPr>
        <p:spPr>
          <a:xfrm>
            <a:off x="196850" y="261075"/>
            <a:ext cx="6642763" cy="85792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s-ES" sz="2750" spc="100" dirty="0">
                <a:solidFill>
                  <a:srgbClr val="6D59B0"/>
                </a:solidFill>
                <a:latin typeface="AGImExtra" panose="02000303000000000000" pitchFamily="2" charset="0"/>
                <a:ea typeface="AGImExtra" panose="02000303000000000000" pitchFamily="2" charset="0"/>
                <a:cs typeface="Lucida Sans Unicode"/>
              </a:rPr>
              <a:t>ACRÓSTICO DE SAN VALENTÍN</a:t>
            </a:r>
            <a:endParaRPr sz="2750" spc="100" dirty="0">
              <a:latin typeface="AGImExtra" panose="02000303000000000000" pitchFamily="2" charset="0"/>
              <a:ea typeface="AGImExtra" panose="02000303000000000000" pitchFamily="2" charset="0"/>
              <a:cs typeface="Lucida Sans Unicode"/>
            </a:endParaRPr>
          </a:p>
          <a:p>
            <a:pPr marL="275590" algn="ctr">
              <a:lnSpc>
                <a:spcPct val="100000"/>
              </a:lnSpc>
              <a:spcBef>
                <a:spcPts val="1580"/>
              </a:spcBef>
            </a:pPr>
            <a:r>
              <a:rPr sz="1400" spc="10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Trebuchet MS"/>
              </a:rPr>
              <a:t>Escribe algo romántico con las letras siguientes:</a:t>
            </a:r>
            <a:endParaRPr sz="1400" spc="100" dirty="0">
              <a:latin typeface="CCSupersubmarino" panose="02000603000000000000" pitchFamily="2" charset="0"/>
              <a:ea typeface="CCSupersubmarino" panose="02000603000000000000" pitchFamily="2" charset="0"/>
              <a:cs typeface="Trebuchet MS"/>
            </a:endParaRPr>
          </a:p>
        </p:txBody>
      </p:sp>
      <p:sp>
        <p:nvSpPr>
          <p:cNvPr id="10" name="object 76">
            <a:extLst>
              <a:ext uri="{FF2B5EF4-FFF2-40B4-BE49-F238E27FC236}">
                <a16:creationId xmlns:a16="http://schemas.microsoft.com/office/drawing/2014/main" id="{25C986F0-ABEB-A659-3D51-8C3B80A135A6}"/>
              </a:ext>
            </a:extLst>
          </p:cNvPr>
          <p:cNvSpPr txBox="1"/>
          <p:nvPr/>
        </p:nvSpPr>
        <p:spPr>
          <a:xfrm>
            <a:off x="198374" y="2208471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A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AGMomster" panose="02000603000000000000" pitchFamily="2" charset="0"/>
                <a:ea typeface="AGMomster" panose="02000603000000000000" pitchFamily="2" charset="0"/>
                <a:cs typeface="Times New Roman"/>
              </a:rPr>
              <a:t> 	</a:t>
            </a:r>
            <a:endParaRPr sz="3000" dirty="0">
              <a:latin typeface="AGMomster" panose="02000603000000000000" pitchFamily="2" charset="0"/>
              <a:ea typeface="AGMomster" panose="02000603000000000000" pitchFamily="2" charset="0"/>
              <a:cs typeface="Times New Roman"/>
            </a:endParaRPr>
          </a:p>
        </p:txBody>
      </p:sp>
      <p:sp>
        <p:nvSpPr>
          <p:cNvPr id="11" name="object 76">
            <a:extLst>
              <a:ext uri="{FF2B5EF4-FFF2-40B4-BE49-F238E27FC236}">
                <a16:creationId xmlns:a16="http://schemas.microsoft.com/office/drawing/2014/main" id="{C6E554D6-D911-13AF-8676-4E0C6A0BEDC4}"/>
              </a:ext>
            </a:extLst>
          </p:cNvPr>
          <p:cNvSpPr txBox="1"/>
          <p:nvPr/>
        </p:nvSpPr>
        <p:spPr>
          <a:xfrm>
            <a:off x="281001" y="1456051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S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AGMomster" panose="02000603000000000000" pitchFamily="2" charset="0"/>
                <a:ea typeface="AGMomster" panose="02000603000000000000" pitchFamily="2" charset="0"/>
                <a:cs typeface="Times New Roman"/>
              </a:rPr>
              <a:t> 	</a:t>
            </a:r>
            <a:endParaRPr sz="3000" dirty="0">
              <a:latin typeface="AGMomster" panose="02000603000000000000" pitchFamily="2" charset="0"/>
              <a:ea typeface="AGMomster" panose="02000603000000000000" pitchFamily="2" charset="0"/>
              <a:cs typeface="Times New Roman"/>
            </a:endParaRPr>
          </a:p>
        </p:txBody>
      </p:sp>
      <p:sp>
        <p:nvSpPr>
          <p:cNvPr id="15" name="object 76">
            <a:extLst>
              <a:ext uri="{FF2B5EF4-FFF2-40B4-BE49-F238E27FC236}">
                <a16:creationId xmlns:a16="http://schemas.microsoft.com/office/drawing/2014/main" id="{8DAE0DAB-DF02-3F20-32CA-B572AAAC7F35}"/>
              </a:ext>
            </a:extLst>
          </p:cNvPr>
          <p:cNvSpPr txBox="1"/>
          <p:nvPr/>
        </p:nvSpPr>
        <p:spPr>
          <a:xfrm>
            <a:off x="219710" y="2987503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N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AGMomster" panose="02000603000000000000" pitchFamily="2" charset="0"/>
                <a:ea typeface="AGMomster" panose="02000603000000000000" pitchFamily="2" charset="0"/>
                <a:cs typeface="Times New Roman"/>
              </a:rPr>
              <a:t> 	</a:t>
            </a:r>
            <a:endParaRPr sz="3000" dirty="0">
              <a:latin typeface="AGMomster" panose="02000603000000000000" pitchFamily="2" charset="0"/>
              <a:ea typeface="AGMomster" panose="02000603000000000000" pitchFamily="2" charset="0"/>
              <a:cs typeface="Times New Roman"/>
            </a:endParaRPr>
          </a:p>
        </p:txBody>
      </p:sp>
      <p:sp>
        <p:nvSpPr>
          <p:cNvPr id="16" name="object 76">
            <a:extLst>
              <a:ext uri="{FF2B5EF4-FFF2-40B4-BE49-F238E27FC236}">
                <a16:creationId xmlns:a16="http://schemas.microsoft.com/office/drawing/2014/main" id="{98A50598-4B78-DBFE-077C-980DAC7B2453}"/>
              </a:ext>
            </a:extLst>
          </p:cNvPr>
          <p:cNvSpPr txBox="1"/>
          <p:nvPr/>
        </p:nvSpPr>
        <p:spPr>
          <a:xfrm>
            <a:off x="152908" y="4909455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A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AGMomster" panose="02000603000000000000" pitchFamily="2" charset="0"/>
                <a:ea typeface="AGMomster" panose="02000603000000000000" pitchFamily="2" charset="0"/>
                <a:cs typeface="Times New Roman"/>
              </a:rPr>
              <a:t> 	</a:t>
            </a:r>
            <a:endParaRPr sz="3000" dirty="0">
              <a:latin typeface="AGMomster" panose="02000603000000000000" pitchFamily="2" charset="0"/>
              <a:ea typeface="AGMomster" panose="02000603000000000000" pitchFamily="2" charset="0"/>
              <a:cs typeface="Times New Roman"/>
            </a:endParaRPr>
          </a:p>
        </p:txBody>
      </p:sp>
      <p:sp>
        <p:nvSpPr>
          <p:cNvPr id="17" name="object 76">
            <a:extLst>
              <a:ext uri="{FF2B5EF4-FFF2-40B4-BE49-F238E27FC236}">
                <a16:creationId xmlns:a16="http://schemas.microsoft.com/office/drawing/2014/main" id="{8209F251-0195-3850-B6B9-C7C8CF7DB6AF}"/>
              </a:ext>
            </a:extLst>
          </p:cNvPr>
          <p:cNvSpPr txBox="1"/>
          <p:nvPr/>
        </p:nvSpPr>
        <p:spPr>
          <a:xfrm>
            <a:off x="191770" y="4097265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V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AGMomster" panose="02000603000000000000" pitchFamily="2" charset="0"/>
                <a:ea typeface="AGMomster" panose="02000603000000000000" pitchFamily="2" charset="0"/>
                <a:cs typeface="Times New Roman"/>
              </a:rPr>
              <a:t> 	</a:t>
            </a:r>
            <a:endParaRPr sz="3000" dirty="0">
              <a:latin typeface="AGMomster" panose="02000603000000000000" pitchFamily="2" charset="0"/>
              <a:ea typeface="AGMomster" panose="02000603000000000000" pitchFamily="2" charset="0"/>
              <a:cs typeface="Times New Roman"/>
            </a:endParaRPr>
          </a:p>
        </p:txBody>
      </p:sp>
      <p:sp>
        <p:nvSpPr>
          <p:cNvPr id="21" name="object 76">
            <a:extLst>
              <a:ext uri="{FF2B5EF4-FFF2-40B4-BE49-F238E27FC236}">
                <a16:creationId xmlns:a16="http://schemas.microsoft.com/office/drawing/2014/main" id="{72112D3C-BBBB-9D3C-9673-1EE76EA535B2}"/>
              </a:ext>
            </a:extLst>
          </p:cNvPr>
          <p:cNvSpPr txBox="1"/>
          <p:nvPr/>
        </p:nvSpPr>
        <p:spPr>
          <a:xfrm>
            <a:off x="219710" y="5698962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L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AGMomster" panose="02000603000000000000" pitchFamily="2" charset="0"/>
                <a:ea typeface="AGMomster" panose="02000603000000000000" pitchFamily="2" charset="0"/>
                <a:cs typeface="Times New Roman"/>
              </a:rPr>
              <a:t> 	</a:t>
            </a:r>
            <a:endParaRPr sz="3000" dirty="0">
              <a:latin typeface="AGMomster" panose="02000603000000000000" pitchFamily="2" charset="0"/>
              <a:ea typeface="AGMomster" panose="02000603000000000000" pitchFamily="2" charset="0"/>
              <a:cs typeface="Times New Roman"/>
            </a:endParaRPr>
          </a:p>
        </p:txBody>
      </p:sp>
      <p:sp>
        <p:nvSpPr>
          <p:cNvPr id="22" name="object 76">
            <a:extLst>
              <a:ext uri="{FF2B5EF4-FFF2-40B4-BE49-F238E27FC236}">
                <a16:creationId xmlns:a16="http://schemas.microsoft.com/office/drawing/2014/main" id="{29F99866-4DE0-80EE-DE5E-9A9C7C378115}"/>
              </a:ext>
            </a:extLst>
          </p:cNvPr>
          <p:cNvSpPr txBox="1"/>
          <p:nvPr/>
        </p:nvSpPr>
        <p:spPr>
          <a:xfrm>
            <a:off x="168910" y="7241814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N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AGMomster" panose="02000603000000000000" pitchFamily="2" charset="0"/>
                <a:ea typeface="AGMomster" panose="02000603000000000000" pitchFamily="2" charset="0"/>
                <a:cs typeface="Times New Roman"/>
              </a:rPr>
              <a:t> 	</a:t>
            </a:r>
            <a:endParaRPr sz="3000" dirty="0">
              <a:latin typeface="AGMomster" panose="02000603000000000000" pitchFamily="2" charset="0"/>
              <a:ea typeface="AGMomster" panose="02000603000000000000" pitchFamily="2" charset="0"/>
              <a:cs typeface="Times New Roman"/>
            </a:endParaRPr>
          </a:p>
        </p:txBody>
      </p:sp>
      <p:sp>
        <p:nvSpPr>
          <p:cNvPr id="23" name="object 76">
            <a:extLst>
              <a:ext uri="{FF2B5EF4-FFF2-40B4-BE49-F238E27FC236}">
                <a16:creationId xmlns:a16="http://schemas.microsoft.com/office/drawing/2014/main" id="{471481E5-D5D4-DD5B-AC11-03B0A31DA108}"/>
              </a:ext>
            </a:extLst>
          </p:cNvPr>
          <p:cNvSpPr txBox="1"/>
          <p:nvPr/>
        </p:nvSpPr>
        <p:spPr>
          <a:xfrm>
            <a:off x="219710" y="6476218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E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AGMomster" panose="02000603000000000000" pitchFamily="2" charset="0"/>
                <a:ea typeface="AGMomster" panose="02000603000000000000" pitchFamily="2" charset="0"/>
                <a:cs typeface="Times New Roman"/>
              </a:rPr>
              <a:t> 	</a:t>
            </a:r>
            <a:endParaRPr sz="3000" dirty="0">
              <a:latin typeface="AGMomster" panose="02000603000000000000" pitchFamily="2" charset="0"/>
              <a:ea typeface="AGMomster" panose="02000603000000000000" pitchFamily="2" charset="0"/>
              <a:cs typeface="Times New Roman"/>
            </a:endParaRPr>
          </a:p>
        </p:txBody>
      </p:sp>
      <p:sp>
        <p:nvSpPr>
          <p:cNvPr id="25" name="object 76">
            <a:extLst>
              <a:ext uri="{FF2B5EF4-FFF2-40B4-BE49-F238E27FC236}">
                <a16:creationId xmlns:a16="http://schemas.microsoft.com/office/drawing/2014/main" id="{7FD61CAA-19E0-D9AD-1E5F-CEAFE22993E2}"/>
              </a:ext>
            </a:extLst>
          </p:cNvPr>
          <p:cNvSpPr txBox="1"/>
          <p:nvPr/>
        </p:nvSpPr>
        <p:spPr>
          <a:xfrm>
            <a:off x="190500" y="7999100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T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AGMomster" panose="02000603000000000000" pitchFamily="2" charset="0"/>
                <a:ea typeface="AGMomster" panose="02000603000000000000" pitchFamily="2" charset="0"/>
                <a:cs typeface="Times New Roman"/>
              </a:rPr>
              <a:t> 	</a:t>
            </a:r>
            <a:endParaRPr sz="3000" dirty="0">
              <a:latin typeface="AGMomster" panose="02000603000000000000" pitchFamily="2" charset="0"/>
              <a:ea typeface="AGMomster" panose="02000603000000000000" pitchFamily="2" charset="0"/>
              <a:cs typeface="Times New Roman"/>
            </a:endParaRPr>
          </a:p>
        </p:txBody>
      </p:sp>
      <p:sp>
        <p:nvSpPr>
          <p:cNvPr id="30" name="object 76">
            <a:extLst>
              <a:ext uri="{FF2B5EF4-FFF2-40B4-BE49-F238E27FC236}">
                <a16:creationId xmlns:a16="http://schemas.microsoft.com/office/drawing/2014/main" id="{55207A04-DA43-FBD2-4610-09BFEB05BE1D}"/>
              </a:ext>
            </a:extLst>
          </p:cNvPr>
          <p:cNvSpPr txBox="1"/>
          <p:nvPr/>
        </p:nvSpPr>
        <p:spPr>
          <a:xfrm>
            <a:off x="152908" y="9610913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N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AGMomster" panose="02000603000000000000" pitchFamily="2" charset="0"/>
                <a:ea typeface="AGMomster" panose="02000603000000000000" pitchFamily="2" charset="0"/>
                <a:cs typeface="Times New Roman"/>
              </a:rPr>
              <a:t> 	</a:t>
            </a:r>
            <a:endParaRPr sz="3000" dirty="0">
              <a:latin typeface="AGMomster" panose="02000603000000000000" pitchFamily="2" charset="0"/>
              <a:ea typeface="AGMomster" panose="02000603000000000000" pitchFamily="2" charset="0"/>
              <a:cs typeface="Times New Roman"/>
            </a:endParaRPr>
          </a:p>
        </p:txBody>
      </p:sp>
      <p:sp>
        <p:nvSpPr>
          <p:cNvPr id="34" name="object 76">
            <a:extLst>
              <a:ext uri="{FF2B5EF4-FFF2-40B4-BE49-F238E27FC236}">
                <a16:creationId xmlns:a16="http://schemas.microsoft.com/office/drawing/2014/main" id="{CC72C5A2-A248-EC04-EA31-76157A2B9685}"/>
              </a:ext>
            </a:extLst>
          </p:cNvPr>
          <p:cNvSpPr txBox="1"/>
          <p:nvPr/>
        </p:nvSpPr>
        <p:spPr>
          <a:xfrm>
            <a:off x="205740" y="8854569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AGMomster" panose="02000603000000000000" pitchFamily="2" charset="0"/>
                <a:ea typeface="AGMomster" panose="02000603000000000000" pitchFamily="2" charset="0"/>
                <a:cs typeface="Lucida Sans Unicode"/>
              </a:rPr>
              <a:t>Í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AGMomster" panose="02000603000000000000" pitchFamily="2" charset="0"/>
                <a:ea typeface="AGMomster" panose="02000603000000000000" pitchFamily="2" charset="0"/>
                <a:cs typeface="Times New Roman"/>
              </a:rPr>
              <a:t> 	</a:t>
            </a:r>
            <a:endParaRPr sz="3000" dirty="0">
              <a:latin typeface="AGMomster" panose="02000603000000000000" pitchFamily="2" charset="0"/>
              <a:ea typeface="AGMomster" panose="02000603000000000000" pitchFamily="2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0021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-6350" y="3175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37" y="0"/>
                </a:moveTo>
                <a:lnTo>
                  <a:pt x="0" y="0"/>
                </a:lnTo>
                <a:lnTo>
                  <a:pt x="0" y="232537"/>
                </a:lnTo>
                <a:lnTo>
                  <a:pt x="0" y="10467708"/>
                </a:lnTo>
                <a:lnTo>
                  <a:pt x="0" y="10696423"/>
                </a:lnTo>
                <a:lnTo>
                  <a:pt x="7562837" y="10696423"/>
                </a:lnTo>
                <a:lnTo>
                  <a:pt x="7562837" y="10467746"/>
                </a:lnTo>
                <a:lnTo>
                  <a:pt x="7562837" y="232727"/>
                </a:lnTo>
                <a:lnTo>
                  <a:pt x="7331761" y="232727"/>
                </a:lnTo>
                <a:lnTo>
                  <a:pt x="7331761" y="10467708"/>
                </a:lnTo>
                <a:lnTo>
                  <a:pt x="232486" y="10467708"/>
                </a:lnTo>
                <a:lnTo>
                  <a:pt x="232486" y="232537"/>
                </a:lnTo>
                <a:lnTo>
                  <a:pt x="7562837" y="232537"/>
                </a:lnTo>
                <a:lnTo>
                  <a:pt x="7562837" y="0"/>
                </a:lnTo>
                <a:close/>
              </a:path>
            </a:pathLst>
          </a:custGeom>
          <a:solidFill>
            <a:srgbClr val="FF99FF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7717" y="4132255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6"/>
                </a:lnTo>
                <a:lnTo>
                  <a:pt x="204941" y="503251"/>
                </a:lnTo>
                <a:lnTo>
                  <a:pt x="168067" y="469482"/>
                </a:lnTo>
                <a:lnTo>
                  <a:pt x="131676" y="433118"/>
                </a:lnTo>
                <a:lnTo>
                  <a:pt x="97135" y="394670"/>
                </a:lnTo>
                <a:lnTo>
                  <a:pt x="65810" y="354649"/>
                </a:lnTo>
                <a:lnTo>
                  <a:pt x="39068" y="313564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2" y="47828"/>
                </a:lnTo>
                <a:lnTo>
                  <a:pt x="99710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20" y="54818"/>
                </a:lnTo>
                <a:lnTo>
                  <a:pt x="362250" y="59822"/>
                </a:lnTo>
                <a:lnTo>
                  <a:pt x="392780" y="54818"/>
                </a:lnTo>
                <a:lnTo>
                  <a:pt x="420621" y="39803"/>
                </a:lnTo>
                <a:lnTo>
                  <a:pt x="446011" y="23060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2608" y="5789"/>
                </a:lnTo>
                <a:lnTo>
                  <a:pt x="624791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4"/>
                </a:lnTo>
                <a:lnTo>
                  <a:pt x="658691" y="354649"/>
                </a:lnTo>
                <a:lnTo>
                  <a:pt x="627366" y="394670"/>
                </a:lnTo>
                <a:lnTo>
                  <a:pt x="592825" y="433118"/>
                </a:lnTo>
                <a:lnTo>
                  <a:pt x="556434" y="469482"/>
                </a:lnTo>
                <a:lnTo>
                  <a:pt x="519559" y="503251"/>
                </a:lnTo>
                <a:lnTo>
                  <a:pt x="483568" y="533916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rgbClr val="E34FB2"/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7717" y="4228639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20">
                <a:moveTo>
                  <a:pt x="362250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6" y="229895"/>
                </a:lnTo>
                <a:lnTo>
                  <a:pt x="592825" y="268343"/>
                </a:lnTo>
                <a:lnTo>
                  <a:pt x="556434" y="304707"/>
                </a:lnTo>
                <a:lnTo>
                  <a:pt x="519559" y="338477"/>
                </a:lnTo>
                <a:lnTo>
                  <a:pt x="483568" y="369143"/>
                </a:lnTo>
                <a:lnTo>
                  <a:pt x="449826" y="396193"/>
                </a:lnTo>
                <a:lnTo>
                  <a:pt x="407966" y="418789"/>
                </a:lnTo>
                <a:lnTo>
                  <a:pt x="362250" y="426321"/>
                </a:lnTo>
                <a:close/>
              </a:path>
            </a:pathLst>
          </a:custGeom>
          <a:solidFill>
            <a:srgbClr val="CCF1FF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27717" y="4037008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59"/>
                </a:lnTo>
                <a:lnTo>
                  <a:pt x="303877" y="39800"/>
                </a:lnTo>
                <a:lnTo>
                  <a:pt x="331720" y="54816"/>
                </a:lnTo>
                <a:lnTo>
                  <a:pt x="362250" y="59822"/>
                </a:lnTo>
                <a:lnTo>
                  <a:pt x="392780" y="54816"/>
                </a:lnTo>
                <a:lnTo>
                  <a:pt x="420621" y="39800"/>
                </a:lnTo>
                <a:lnTo>
                  <a:pt x="446011" y="23059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6258" y="6752"/>
                </a:lnTo>
                <a:lnTo>
                  <a:pt x="631239" y="25808"/>
                </a:lnTo>
                <a:lnTo>
                  <a:pt x="669349" y="55365"/>
                </a:lnTo>
                <a:lnTo>
                  <a:pt x="698793" y="93622"/>
                </a:lnTo>
                <a:lnTo>
                  <a:pt x="717775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6" y="394667"/>
                </a:lnTo>
                <a:lnTo>
                  <a:pt x="592825" y="433115"/>
                </a:lnTo>
                <a:lnTo>
                  <a:pt x="556434" y="469479"/>
                </a:lnTo>
                <a:lnTo>
                  <a:pt x="519559" y="503249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1"/>
                </a:lnTo>
                <a:lnTo>
                  <a:pt x="362250" y="591093"/>
                </a:lnTo>
                <a:close/>
              </a:path>
            </a:pathLst>
          </a:custGeom>
          <a:solidFill>
            <a:srgbClr val="FA869C"/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3418" y="4916079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50"/>
                </a:lnTo>
                <a:lnTo>
                  <a:pt x="168067" y="469480"/>
                </a:lnTo>
                <a:lnTo>
                  <a:pt x="131676" y="433117"/>
                </a:lnTo>
                <a:lnTo>
                  <a:pt x="97135" y="394669"/>
                </a:lnTo>
                <a:lnTo>
                  <a:pt x="65810" y="354648"/>
                </a:lnTo>
                <a:lnTo>
                  <a:pt x="39068" y="313563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2" y="47828"/>
                </a:lnTo>
                <a:lnTo>
                  <a:pt x="99710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8"/>
                </a:lnTo>
                <a:lnTo>
                  <a:pt x="278488" y="23062"/>
                </a:lnTo>
                <a:lnTo>
                  <a:pt x="303877" y="39803"/>
                </a:lnTo>
                <a:lnTo>
                  <a:pt x="331719" y="54819"/>
                </a:lnTo>
                <a:lnTo>
                  <a:pt x="362249" y="59825"/>
                </a:lnTo>
                <a:lnTo>
                  <a:pt x="392779" y="54819"/>
                </a:lnTo>
                <a:lnTo>
                  <a:pt x="420621" y="39803"/>
                </a:lnTo>
                <a:lnTo>
                  <a:pt x="446011" y="23062"/>
                </a:lnTo>
                <a:lnTo>
                  <a:pt x="474034" y="10548"/>
                </a:lnTo>
                <a:lnTo>
                  <a:pt x="504245" y="2711"/>
                </a:lnTo>
                <a:lnTo>
                  <a:pt x="536198" y="0"/>
                </a:lnTo>
                <a:lnTo>
                  <a:pt x="582607" y="5789"/>
                </a:lnTo>
                <a:lnTo>
                  <a:pt x="624790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3"/>
                </a:lnTo>
                <a:lnTo>
                  <a:pt x="658691" y="354648"/>
                </a:lnTo>
                <a:lnTo>
                  <a:pt x="627366" y="394669"/>
                </a:lnTo>
                <a:lnTo>
                  <a:pt x="592825" y="433117"/>
                </a:lnTo>
                <a:lnTo>
                  <a:pt x="556434" y="469480"/>
                </a:lnTo>
                <a:lnTo>
                  <a:pt x="519559" y="503250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3418" y="5012463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20">
                <a:moveTo>
                  <a:pt x="362250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6" y="229895"/>
                </a:lnTo>
                <a:lnTo>
                  <a:pt x="592825" y="268343"/>
                </a:lnTo>
                <a:lnTo>
                  <a:pt x="556434" y="304707"/>
                </a:lnTo>
                <a:lnTo>
                  <a:pt x="519559" y="338477"/>
                </a:lnTo>
                <a:lnTo>
                  <a:pt x="483568" y="369143"/>
                </a:lnTo>
                <a:lnTo>
                  <a:pt x="449826" y="396193"/>
                </a:lnTo>
                <a:lnTo>
                  <a:pt x="407966" y="418789"/>
                </a:lnTo>
                <a:lnTo>
                  <a:pt x="362250" y="426321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03418" y="4820832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19" y="54818"/>
                </a:lnTo>
                <a:lnTo>
                  <a:pt x="362249" y="59822"/>
                </a:lnTo>
                <a:lnTo>
                  <a:pt x="392779" y="54818"/>
                </a:lnTo>
                <a:lnTo>
                  <a:pt x="420621" y="39803"/>
                </a:lnTo>
                <a:lnTo>
                  <a:pt x="446011" y="23060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6258" y="6752"/>
                </a:lnTo>
                <a:lnTo>
                  <a:pt x="631239" y="25808"/>
                </a:lnTo>
                <a:lnTo>
                  <a:pt x="669349" y="55365"/>
                </a:lnTo>
                <a:lnTo>
                  <a:pt x="698793" y="93622"/>
                </a:lnTo>
                <a:lnTo>
                  <a:pt x="717775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6" y="394667"/>
                </a:lnTo>
                <a:lnTo>
                  <a:pt x="592825" y="433115"/>
                </a:lnTo>
                <a:lnTo>
                  <a:pt x="556434" y="469479"/>
                </a:lnTo>
                <a:lnTo>
                  <a:pt x="519559" y="503249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1"/>
                </a:lnTo>
                <a:lnTo>
                  <a:pt x="362250" y="59109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3418" y="5706958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50"/>
                </a:lnTo>
                <a:lnTo>
                  <a:pt x="168067" y="469480"/>
                </a:lnTo>
                <a:lnTo>
                  <a:pt x="131676" y="433117"/>
                </a:lnTo>
                <a:lnTo>
                  <a:pt x="97135" y="394669"/>
                </a:lnTo>
                <a:lnTo>
                  <a:pt x="65810" y="354648"/>
                </a:lnTo>
                <a:lnTo>
                  <a:pt x="39068" y="313563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4" y="47828"/>
                </a:lnTo>
                <a:lnTo>
                  <a:pt x="99711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8"/>
                </a:lnTo>
                <a:lnTo>
                  <a:pt x="278488" y="23062"/>
                </a:lnTo>
                <a:lnTo>
                  <a:pt x="303877" y="39803"/>
                </a:lnTo>
                <a:lnTo>
                  <a:pt x="331720" y="54819"/>
                </a:lnTo>
                <a:lnTo>
                  <a:pt x="362250" y="59825"/>
                </a:lnTo>
                <a:lnTo>
                  <a:pt x="392780" y="54819"/>
                </a:lnTo>
                <a:lnTo>
                  <a:pt x="420621" y="39803"/>
                </a:lnTo>
                <a:lnTo>
                  <a:pt x="446011" y="23062"/>
                </a:lnTo>
                <a:lnTo>
                  <a:pt x="474034" y="10548"/>
                </a:lnTo>
                <a:lnTo>
                  <a:pt x="504246" y="2711"/>
                </a:lnTo>
                <a:lnTo>
                  <a:pt x="536201" y="0"/>
                </a:lnTo>
                <a:lnTo>
                  <a:pt x="582608" y="5789"/>
                </a:lnTo>
                <a:lnTo>
                  <a:pt x="624791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3"/>
                </a:lnTo>
                <a:lnTo>
                  <a:pt x="658691" y="354648"/>
                </a:lnTo>
                <a:lnTo>
                  <a:pt x="627366" y="394669"/>
                </a:lnTo>
                <a:lnTo>
                  <a:pt x="592825" y="433117"/>
                </a:lnTo>
                <a:lnTo>
                  <a:pt x="556434" y="469480"/>
                </a:lnTo>
                <a:lnTo>
                  <a:pt x="519559" y="503250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rgbClr val="D69EFF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03418" y="5803342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20">
                <a:moveTo>
                  <a:pt x="362251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7" y="229895"/>
                </a:lnTo>
                <a:lnTo>
                  <a:pt x="592825" y="268343"/>
                </a:lnTo>
                <a:lnTo>
                  <a:pt x="556435" y="304707"/>
                </a:lnTo>
                <a:lnTo>
                  <a:pt x="519561" y="338477"/>
                </a:lnTo>
                <a:lnTo>
                  <a:pt x="483570" y="369143"/>
                </a:lnTo>
                <a:lnTo>
                  <a:pt x="449829" y="396193"/>
                </a:lnTo>
                <a:lnTo>
                  <a:pt x="407968" y="418789"/>
                </a:lnTo>
                <a:lnTo>
                  <a:pt x="362251" y="426321"/>
                </a:lnTo>
                <a:close/>
              </a:path>
            </a:pathLst>
          </a:custGeom>
          <a:solidFill>
            <a:srgbClr val="E3D1FF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03418" y="5611711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1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20" y="54818"/>
                </a:lnTo>
                <a:lnTo>
                  <a:pt x="362250" y="59822"/>
                </a:lnTo>
                <a:lnTo>
                  <a:pt x="392780" y="54818"/>
                </a:lnTo>
                <a:lnTo>
                  <a:pt x="420621" y="39803"/>
                </a:lnTo>
                <a:lnTo>
                  <a:pt x="446011" y="23060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6259" y="6752"/>
                </a:lnTo>
                <a:lnTo>
                  <a:pt x="631240" y="25808"/>
                </a:lnTo>
                <a:lnTo>
                  <a:pt x="669350" y="55365"/>
                </a:lnTo>
                <a:lnTo>
                  <a:pt x="698793" y="93622"/>
                </a:lnTo>
                <a:lnTo>
                  <a:pt x="717776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7" y="394667"/>
                </a:lnTo>
                <a:lnTo>
                  <a:pt x="592825" y="433115"/>
                </a:lnTo>
                <a:lnTo>
                  <a:pt x="556435" y="469479"/>
                </a:lnTo>
                <a:lnTo>
                  <a:pt x="519561" y="503249"/>
                </a:lnTo>
                <a:lnTo>
                  <a:pt x="483570" y="533915"/>
                </a:lnTo>
                <a:lnTo>
                  <a:pt x="449829" y="560965"/>
                </a:lnTo>
                <a:lnTo>
                  <a:pt x="407968" y="583561"/>
                </a:lnTo>
                <a:lnTo>
                  <a:pt x="362251" y="591093"/>
                </a:lnTo>
                <a:close/>
              </a:path>
            </a:pathLst>
          </a:custGeom>
          <a:solidFill>
            <a:srgbClr val="D69EFF"/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06870" y="5941608"/>
            <a:ext cx="30480" cy="118745"/>
          </a:xfrm>
          <a:custGeom>
            <a:avLst/>
            <a:gdLst/>
            <a:ahLst/>
            <a:cxnLst/>
            <a:rect l="l" t="t" r="r" b="b"/>
            <a:pathLst>
              <a:path w="30480" h="118745">
                <a:moveTo>
                  <a:pt x="26493" y="16767"/>
                </a:moveTo>
                <a:lnTo>
                  <a:pt x="3290" y="16767"/>
                </a:lnTo>
                <a:lnTo>
                  <a:pt x="624" y="13935"/>
                </a:lnTo>
                <a:lnTo>
                  <a:pt x="43" y="8657"/>
                </a:lnTo>
                <a:lnTo>
                  <a:pt x="26" y="4093"/>
                </a:lnTo>
                <a:lnTo>
                  <a:pt x="2612" y="1527"/>
                </a:lnTo>
                <a:lnTo>
                  <a:pt x="7836" y="0"/>
                </a:lnTo>
                <a:lnTo>
                  <a:pt x="9640" y="313"/>
                </a:lnTo>
                <a:lnTo>
                  <a:pt x="23220" y="313"/>
                </a:lnTo>
                <a:lnTo>
                  <a:pt x="27327" y="1214"/>
                </a:lnTo>
                <a:lnTo>
                  <a:pt x="30098" y="4093"/>
                </a:lnTo>
                <a:lnTo>
                  <a:pt x="30098" y="8657"/>
                </a:lnTo>
                <a:lnTo>
                  <a:pt x="29158" y="14061"/>
                </a:lnTo>
                <a:lnTo>
                  <a:pt x="26493" y="16767"/>
                </a:lnTo>
                <a:close/>
              </a:path>
              <a:path w="30480" h="118745">
                <a:moveTo>
                  <a:pt x="23220" y="313"/>
                </a:moveTo>
                <a:lnTo>
                  <a:pt x="20378" y="313"/>
                </a:lnTo>
                <a:lnTo>
                  <a:pt x="21790" y="0"/>
                </a:lnTo>
                <a:lnTo>
                  <a:pt x="23220" y="313"/>
                </a:lnTo>
                <a:close/>
              </a:path>
              <a:path w="30480" h="118745">
                <a:moveTo>
                  <a:pt x="23199" y="102299"/>
                </a:moveTo>
                <a:lnTo>
                  <a:pt x="6895" y="102299"/>
                </a:lnTo>
                <a:lnTo>
                  <a:pt x="6895" y="16767"/>
                </a:lnTo>
                <a:lnTo>
                  <a:pt x="23199" y="16767"/>
                </a:lnTo>
                <a:lnTo>
                  <a:pt x="23199" y="102299"/>
                </a:lnTo>
                <a:close/>
              </a:path>
              <a:path w="30480" h="118745">
                <a:moveTo>
                  <a:pt x="26493" y="118750"/>
                </a:moveTo>
                <a:lnTo>
                  <a:pt x="7759" y="118750"/>
                </a:lnTo>
                <a:lnTo>
                  <a:pt x="2585" y="117805"/>
                </a:lnTo>
                <a:lnTo>
                  <a:pt x="0" y="115130"/>
                </a:lnTo>
                <a:lnTo>
                  <a:pt x="0" y="110169"/>
                </a:lnTo>
                <a:lnTo>
                  <a:pt x="1096" y="104928"/>
                </a:lnTo>
                <a:lnTo>
                  <a:pt x="3575" y="102299"/>
                </a:lnTo>
                <a:lnTo>
                  <a:pt x="26519" y="102299"/>
                </a:lnTo>
                <a:lnTo>
                  <a:pt x="29002" y="104928"/>
                </a:lnTo>
                <a:lnTo>
                  <a:pt x="30098" y="110169"/>
                </a:lnTo>
                <a:lnTo>
                  <a:pt x="30098" y="110953"/>
                </a:lnTo>
                <a:lnTo>
                  <a:pt x="29158" y="116147"/>
                </a:lnTo>
                <a:lnTo>
                  <a:pt x="26493" y="118750"/>
                </a:lnTo>
                <a:close/>
              </a:path>
            </a:pathLst>
          </a:custGeom>
          <a:solidFill>
            <a:srgbClr val="D69EFF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34205" y="2206758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6"/>
                </a:lnTo>
                <a:lnTo>
                  <a:pt x="204941" y="503251"/>
                </a:lnTo>
                <a:lnTo>
                  <a:pt x="168067" y="469482"/>
                </a:lnTo>
                <a:lnTo>
                  <a:pt x="131676" y="433118"/>
                </a:lnTo>
                <a:lnTo>
                  <a:pt x="97135" y="394670"/>
                </a:lnTo>
                <a:lnTo>
                  <a:pt x="65810" y="354649"/>
                </a:lnTo>
                <a:lnTo>
                  <a:pt x="39068" y="313564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2" y="47828"/>
                </a:lnTo>
                <a:lnTo>
                  <a:pt x="99710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19" y="54818"/>
                </a:lnTo>
                <a:lnTo>
                  <a:pt x="362249" y="59822"/>
                </a:lnTo>
                <a:lnTo>
                  <a:pt x="392780" y="54818"/>
                </a:lnTo>
                <a:lnTo>
                  <a:pt x="420624" y="39803"/>
                </a:lnTo>
                <a:lnTo>
                  <a:pt x="446012" y="23060"/>
                </a:lnTo>
                <a:lnTo>
                  <a:pt x="474034" y="10547"/>
                </a:lnTo>
                <a:lnTo>
                  <a:pt x="504245" y="2711"/>
                </a:lnTo>
                <a:lnTo>
                  <a:pt x="536198" y="0"/>
                </a:lnTo>
                <a:lnTo>
                  <a:pt x="582607" y="5789"/>
                </a:lnTo>
                <a:lnTo>
                  <a:pt x="624790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4"/>
                </a:lnTo>
                <a:lnTo>
                  <a:pt x="658691" y="354649"/>
                </a:lnTo>
                <a:lnTo>
                  <a:pt x="627366" y="394670"/>
                </a:lnTo>
                <a:lnTo>
                  <a:pt x="592825" y="433118"/>
                </a:lnTo>
                <a:lnTo>
                  <a:pt x="556434" y="469482"/>
                </a:lnTo>
                <a:lnTo>
                  <a:pt x="519559" y="503251"/>
                </a:lnTo>
                <a:lnTo>
                  <a:pt x="483568" y="533916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34205" y="2303143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19">
                <a:moveTo>
                  <a:pt x="362250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6" y="229895"/>
                </a:lnTo>
                <a:lnTo>
                  <a:pt x="592825" y="268343"/>
                </a:lnTo>
                <a:lnTo>
                  <a:pt x="556434" y="304707"/>
                </a:lnTo>
                <a:lnTo>
                  <a:pt x="519559" y="338477"/>
                </a:lnTo>
                <a:lnTo>
                  <a:pt x="483568" y="369143"/>
                </a:lnTo>
                <a:lnTo>
                  <a:pt x="449826" y="396193"/>
                </a:lnTo>
                <a:lnTo>
                  <a:pt x="407966" y="418789"/>
                </a:lnTo>
                <a:lnTo>
                  <a:pt x="362250" y="426321"/>
                </a:lnTo>
                <a:close/>
              </a:path>
            </a:pathLst>
          </a:custGeom>
          <a:solidFill>
            <a:srgbClr val="EFFFBD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34205" y="2111512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5">
                <a:moveTo>
                  <a:pt x="362250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59"/>
                </a:lnTo>
                <a:lnTo>
                  <a:pt x="303877" y="39800"/>
                </a:lnTo>
                <a:lnTo>
                  <a:pt x="331719" y="54816"/>
                </a:lnTo>
                <a:lnTo>
                  <a:pt x="362249" y="59822"/>
                </a:lnTo>
                <a:lnTo>
                  <a:pt x="392780" y="54816"/>
                </a:lnTo>
                <a:lnTo>
                  <a:pt x="420624" y="39800"/>
                </a:lnTo>
                <a:lnTo>
                  <a:pt x="446012" y="23059"/>
                </a:lnTo>
                <a:lnTo>
                  <a:pt x="474034" y="10547"/>
                </a:lnTo>
                <a:lnTo>
                  <a:pt x="504245" y="2711"/>
                </a:lnTo>
                <a:lnTo>
                  <a:pt x="536198" y="0"/>
                </a:lnTo>
                <a:lnTo>
                  <a:pt x="586256" y="6752"/>
                </a:lnTo>
                <a:lnTo>
                  <a:pt x="631238" y="25808"/>
                </a:lnTo>
                <a:lnTo>
                  <a:pt x="669348" y="55365"/>
                </a:lnTo>
                <a:lnTo>
                  <a:pt x="698793" y="93622"/>
                </a:lnTo>
                <a:lnTo>
                  <a:pt x="717775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6" y="394667"/>
                </a:lnTo>
                <a:lnTo>
                  <a:pt x="592825" y="433115"/>
                </a:lnTo>
                <a:lnTo>
                  <a:pt x="556434" y="469479"/>
                </a:lnTo>
                <a:lnTo>
                  <a:pt x="519559" y="503249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1"/>
                </a:lnTo>
                <a:lnTo>
                  <a:pt x="362250" y="591093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23497" y="7259756"/>
            <a:ext cx="686435" cy="558800"/>
          </a:xfrm>
          <a:custGeom>
            <a:avLst/>
            <a:gdLst/>
            <a:ahLst/>
            <a:cxnLst/>
            <a:rect l="l" t="t" r="r" b="b"/>
            <a:pathLst>
              <a:path w="686435" h="558800">
                <a:moveTo>
                  <a:pt x="343184" y="558275"/>
                </a:moveTo>
                <a:lnTo>
                  <a:pt x="299874" y="551161"/>
                </a:lnTo>
                <a:lnTo>
                  <a:pt x="260216" y="529818"/>
                </a:lnTo>
                <a:lnTo>
                  <a:pt x="224544" y="501211"/>
                </a:lnTo>
                <a:lnTo>
                  <a:pt x="186418" y="468455"/>
                </a:lnTo>
                <a:lnTo>
                  <a:pt x="147614" y="432212"/>
                </a:lnTo>
                <a:lnTo>
                  <a:pt x="109909" y="393143"/>
                </a:lnTo>
                <a:lnTo>
                  <a:pt x="75077" y="351908"/>
                </a:lnTo>
                <a:lnTo>
                  <a:pt x="44894" y="309169"/>
                </a:lnTo>
                <a:lnTo>
                  <a:pt x="21136" y="265586"/>
                </a:lnTo>
                <a:lnTo>
                  <a:pt x="5580" y="221822"/>
                </a:lnTo>
                <a:lnTo>
                  <a:pt x="0" y="178536"/>
                </a:lnTo>
                <a:lnTo>
                  <a:pt x="0" y="89863"/>
                </a:lnTo>
                <a:lnTo>
                  <a:pt x="31889" y="76715"/>
                </a:lnTo>
                <a:lnTo>
                  <a:pt x="59838" y="45173"/>
                </a:lnTo>
                <a:lnTo>
                  <a:pt x="94462" y="20975"/>
                </a:lnTo>
                <a:lnTo>
                  <a:pt x="134424" y="5468"/>
                </a:lnTo>
                <a:lnTo>
                  <a:pt x="178390" y="0"/>
                </a:lnTo>
                <a:lnTo>
                  <a:pt x="208662" y="2561"/>
                </a:lnTo>
                <a:lnTo>
                  <a:pt x="237283" y="9963"/>
                </a:lnTo>
                <a:lnTo>
                  <a:pt x="263830" y="21781"/>
                </a:lnTo>
                <a:lnTo>
                  <a:pt x="287884" y="37593"/>
                </a:lnTo>
                <a:lnTo>
                  <a:pt x="314260" y="51776"/>
                </a:lnTo>
                <a:lnTo>
                  <a:pt x="343184" y="56503"/>
                </a:lnTo>
                <a:lnTo>
                  <a:pt x="372107" y="51776"/>
                </a:lnTo>
                <a:lnTo>
                  <a:pt x="398486" y="37593"/>
                </a:lnTo>
                <a:lnTo>
                  <a:pt x="422538" y="21781"/>
                </a:lnTo>
                <a:lnTo>
                  <a:pt x="449085" y="9963"/>
                </a:lnTo>
                <a:lnTo>
                  <a:pt x="477706" y="2561"/>
                </a:lnTo>
                <a:lnTo>
                  <a:pt x="507977" y="0"/>
                </a:lnTo>
                <a:lnTo>
                  <a:pt x="551943" y="5468"/>
                </a:lnTo>
                <a:lnTo>
                  <a:pt x="591906" y="20975"/>
                </a:lnTo>
                <a:lnTo>
                  <a:pt x="626530" y="45173"/>
                </a:lnTo>
                <a:lnTo>
                  <a:pt x="654480" y="76715"/>
                </a:lnTo>
                <a:lnTo>
                  <a:pt x="686370" y="89863"/>
                </a:lnTo>
                <a:lnTo>
                  <a:pt x="686370" y="178536"/>
                </a:lnTo>
                <a:lnTo>
                  <a:pt x="680790" y="221822"/>
                </a:lnTo>
                <a:lnTo>
                  <a:pt x="665233" y="265586"/>
                </a:lnTo>
                <a:lnTo>
                  <a:pt x="641476" y="309169"/>
                </a:lnTo>
                <a:lnTo>
                  <a:pt x="611293" y="351908"/>
                </a:lnTo>
                <a:lnTo>
                  <a:pt x="576460" y="393143"/>
                </a:lnTo>
                <a:lnTo>
                  <a:pt x="538754" y="432212"/>
                </a:lnTo>
                <a:lnTo>
                  <a:pt x="499950" y="468455"/>
                </a:lnTo>
                <a:lnTo>
                  <a:pt x="461824" y="501211"/>
                </a:lnTo>
                <a:lnTo>
                  <a:pt x="426151" y="529818"/>
                </a:lnTo>
                <a:lnTo>
                  <a:pt x="386495" y="551161"/>
                </a:lnTo>
                <a:lnTo>
                  <a:pt x="343184" y="558275"/>
                </a:lnTo>
                <a:close/>
              </a:path>
            </a:pathLst>
          </a:custGeom>
          <a:solidFill>
            <a:srgbClr val="FF8937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23497" y="7350789"/>
            <a:ext cx="686435" cy="403225"/>
          </a:xfrm>
          <a:custGeom>
            <a:avLst/>
            <a:gdLst/>
            <a:ahLst/>
            <a:cxnLst/>
            <a:rect l="l" t="t" r="r" b="b"/>
            <a:pathLst>
              <a:path w="686435" h="403225">
                <a:moveTo>
                  <a:pt x="343184" y="402649"/>
                </a:moveTo>
                <a:lnTo>
                  <a:pt x="299874" y="395536"/>
                </a:lnTo>
                <a:lnTo>
                  <a:pt x="260216" y="374194"/>
                </a:lnTo>
                <a:lnTo>
                  <a:pt x="224544" y="345588"/>
                </a:lnTo>
                <a:lnTo>
                  <a:pt x="186418" y="312832"/>
                </a:lnTo>
                <a:lnTo>
                  <a:pt x="147614" y="276588"/>
                </a:lnTo>
                <a:lnTo>
                  <a:pt x="109909" y="237519"/>
                </a:lnTo>
                <a:lnTo>
                  <a:pt x="75077" y="196283"/>
                </a:lnTo>
                <a:lnTo>
                  <a:pt x="44894" y="153543"/>
                </a:lnTo>
                <a:lnTo>
                  <a:pt x="21136" y="109961"/>
                </a:lnTo>
                <a:lnTo>
                  <a:pt x="5580" y="66196"/>
                </a:lnTo>
                <a:lnTo>
                  <a:pt x="0" y="22910"/>
                </a:lnTo>
                <a:lnTo>
                  <a:pt x="0" y="0"/>
                </a:lnTo>
                <a:lnTo>
                  <a:pt x="686370" y="0"/>
                </a:lnTo>
                <a:lnTo>
                  <a:pt x="686370" y="22910"/>
                </a:lnTo>
                <a:lnTo>
                  <a:pt x="680790" y="66196"/>
                </a:lnTo>
                <a:lnTo>
                  <a:pt x="665233" y="109961"/>
                </a:lnTo>
                <a:lnTo>
                  <a:pt x="641476" y="153543"/>
                </a:lnTo>
                <a:lnTo>
                  <a:pt x="611293" y="196283"/>
                </a:lnTo>
                <a:lnTo>
                  <a:pt x="576460" y="237519"/>
                </a:lnTo>
                <a:lnTo>
                  <a:pt x="538754" y="276588"/>
                </a:lnTo>
                <a:lnTo>
                  <a:pt x="499950" y="312832"/>
                </a:lnTo>
                <a:lnTo>
                  <a:pt x="461824" y="345588"/>
                </a:lnTo>
                <a:lnTo>
                  <a:pt x="426151" y="374194"/>
                </a:lnTo>
                <a:lnTo>
                  <a:pt x="386495" y="395536"/>
                </a:lnTo>
                <a:lnTo>
                  <a:pt x="343184" y="402649"/>
                </a:lnTo>
                <a:close/>
              </a:path>
            </a:pathLst>
          </a:custGeom>
          <a:solidFill>
            <a:srgbClr val="FFD999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23497" y="7169798"/>
            <a:ext cx="686435" cy="558800"/>
          </a:xfrm>
          <a:custGeom>
            <a:avLst/>
            <a:gdLst/>
            <a:ahLst/>
            <a:cxnLst/>
            <a:rect l="l" t="t" r="r" b="b"/>
            <a:pathLst>
              <a:path w="686435" h="558800">
                <a:moveTo>
                  <a:pt x="343184" y="558273"/>
                </a:moveTo>
                <a:lnTo>
                  <a:pt x="299874" y="551159"/>
                </a:lnTo>
                <a:lnTo>
                  <a:pt x="260216" y="529818"/>
                </a:lnTo>
                <a:lnTo>
                  <a:pt x="224544" y="501211"/>
                </a:lnTo>
                <a:lnTo>
                  <a:pt x="186418" y="468455"/>
                </a:lnTo>
                <a:lnTo>
                  <a:pt x="147614" y="432212"/>
                </a:lnTo>
                <a:lnTo>
                  <a:pt x="109909" y="393142"/>
                </a:lnTo>
                <a:lnTo>
                  <a:pt x="75077" y="351906"/>
                </a:lnTo>
                <a:lnTo>
                  <a:pt x="44894" y="309167"/>
                </a:lnTo>
                <a:lnTo>
                  <a:pt x="21136" y="265584"/>
                </a:lnTo>
                <a:lnTo>
                  <a:pt x="5580" y="221819"/>
                </a:lnTo>
                <a:lnTo>
                  <a:pt x="0" y="178533"/>
                </a:lnTo>
                <a:lnTo>
                  <a:pt x="6372" y="131072"/>
                </a:lnTo>
                <a:lnTo>
                  <a:pt x="24355" y="88424"/>
                </a:lnTo>
                <a:lnTo>
                  <a:pt x="52249" y="52291"/>
                </a:lnTo>
                <a:lnTo>
                  <a:pt x="88353" y="24375"/>
                </a:lnTo>
                <a:lnTo>
                  <a:pt x="130966" y="6377"/>
                </a:lnTo>
                <a:lnTo>
                  <a:pt x="178390" y="0"/>
                </a:lnTo>
                <a:lnTo>
                  <a:pt x="208662" y="2560"/>
                </a:lnTo>
                <a:lnTo>
                  <a:pt x="237283" y="9961"/>
                </a:lnTo>
                <a:lnTo>
                  <a:pt x="263830" y="21780"/>
                </a:lnTo>
                <a:lnTo>
                  <a:pt x="287884" y="37593"/>
                </a:lnTo>
                <a:lnTo>
                  <a:pt x="314260" y="51774"/>
                </a:lnTo>
                <a:lnTo>
                  <a:pt x="343184" y="56501"/>
                </a:lnTo>
                <a:lnTo>
                  <a:pt x="372107" y="51774"/>
                </a:lnTo>
                <a:lnTo>
                  <a:pt x="398486" y="37593"/>
                </a:lnTo>
                <a:lnTo>
                  <a:pt x="422538" y="21780"/>
                </a:lnTo>
                <a:lnTo>
                  <a:pt x="449085" y="9961"/>
                </a:lnTo>
                <a:lnTo>
                  <a:pt x="477706" y="2560"/>
                </a:lnTo>
                <a:lnTo>
                  <a:pt x="507977" y="0"/>
                </a:lnTo>
                <a:lnTo>
                  <a:pt x="555400" y="6377"/>
                </a:lnTo>
                <a:lnTo>
                  <a:pt x="598015" y="24375"/>
                </a:lnTo>
                <a:lnTo>
                  <a:pt x="634119" y="52291"/>
                </a:lnTo>
                <a:lnTo>
                  <a:pt x="662014" y="88424"/>
                </a:lnTo>
                <a:lnTo>
                  <a:pt x="679998" y="131072"/>
                </a:lnTo>
                <a:lnTo>
                  <a:pt x="686370" y="178533"/>
                </a:lnTo>
                <a:lnTo>
                  <a:pt x="680790" y="221819"/>
                </a:lnTo>
                <a:lnTo>
                  <a:pt x="665233" y="265584"/>
                </a:lnTo>
                <a:lnTo>
                  <a:pt x="641476" y="309167"/>
                </a:lnTo>
                <a:lnTo>
                  <a:pt x="611293" y="351906"/>
                </a:lnTo>
                <a:lnTo>
                  <a:pt x="576460" y="393142"/>
                </a:lnTo>
                <a:lnTo>
                  <a:pt x="538754" y="432212"/>
                </a:lnTo>
                <a:lnTo>
                  <a:pt x="499950" y="468455"/>
                </a:lnTo>
                <a:lnTo>
                  <a:pt x="461824" y="501211"/>
                </a:lnTo>
                <a:lnTo>
                  <a:pt x="426151" y="529818"/>
                </a:lnTo>
                <a:lnTo>
                  <a:pt x="386495" y="551159"/>
                </a:lnTo>
                <a:lnTo>
                  <a:pt x="343184" y="558273"/>
                </a:lnTo>
                <a:close/>
              </a:path>
            </a:pathLst>
          </a:custGeom>
          <a:solidFill>
            <a:srgbClr val="FFB466"/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96527" y="8036096"/>
            <a:ext cx="734060" cy="591185"/>
          </a:xfrm>
          <a:custGeom>
            <a:avLst/>
            <a:gdLst/>
            <a:ahLst/>
            <a:cxnLst/>
            <a:rect l="l" t="t" r="r" b="b"/>
            <a:pathLst>
              <a:path w="734060" h="591184">
                <a:moveTo>
                  <a:pt x="366961" y="591147"/>
                </a:moveTo>
                <a:lnTo>
                  <a:pt x="320650" y="583613"/>
                </a:lnTo>
                <a:lnTo>
                  <a:pt x="278244" y="561014"/>
                </a:lnTo>
                <a:lnTo>
                  <a:pt x="244064" y="533961"/>
                </a:lnTo>
                <a:lnTo>
                  <a:pt x="207606" y="503293"/>
                </a:lnTo>
                <a:lnTo>
                  <a:pt x="170252" y="469521"/>
                </a:lnTo>
                <a:lnTo>
                  <a:pt x="133388" y="433154"/>
                </a:lnTo>
                <a:lnTo>
                  <a:pt x="98398" y="394703"/>
                </a:lnTo>
                <a:lnTo>
                  <a:pt x="66666" y="354678"/>
                </a:lnTo>
                <a:lnTo>
                  <a:pt x="39576" y="313590"/>
                </a:lnTo>
                <a:lnTo>
                  <a:pt x="18512" y="271949"/>
                </a:lnTo>
                <a:lnTo>
                  <a:pt x="4858" y="230265"/>
                </a:lnTo>
                <a:lnTo>
                  <a:pt x="0" y="189048"/>
                </a:lnTo>
                <a:lnTo>
                  <a:pt x="0" y="95154"/>
                </a:lnTo>
                <a:lnTo>
                  <a:pt x="34099" y="81232"/>
                </a:lnTo>
                <a:lnTo>
                  <a:pt x="63984" y="47832"/>
                </a:lnTo>
                <a:lnTo>
                  <a:pt x="101006" y="22210"/>
                </a:lnTo>
                <a:lnTo>
                  <a:pt x="143738" y="5790"/>
                </a:lnTo>
                <a:lnTo>
                  <a:pt x="190749" y="0"/>
                </a:lnTo>
                <a:lnTo>
                  <a:pt x="223119" y="2712"/>
                </a:lnTo>
                <a:lnTo>
                  <a:pt x="253723" y="10549"/>
                </a:lnTo>
                <a:lnTo>
                  <a:pt x="282109" y="23064"/>
                </a:lnTo>
                <a:lnTo>
                  <a:pt x="307829" y="39806"/>
                </a:lnTo>
                <a:lnTo>
                  <a:pt x="336033" y="54824"/>
                </a:lnTo>
                <a:lnTo>
                  <a:pt x="366960" y="59830"/>
                </a:lnTo>
                <a:lnTo>
                  <a:pt x="397888" y="54824"/>
                </a:lnTo>
                <a:lnTo>
                  <a:pt x="426094" y="39806"/>
                </a:lnTo>
                <a:lnTo>
                  <a:pt x="451812" y="23064"/>
                </a:lnTo>
                <a:lnTo>
                  <a:pt x="480199" y="10549"/>
                </a:lnTo>
                <a:lnTo>
                  <a:pt x="510802" y="2712"/>
                </a:lnTo>
                <a:lnTo>
                  <a:pt x="543171" y="0"/>
                </a:lnTo>
                <a:lnTo>
                  <a:pt x="590183" y="5790"/>
                </a:lnTo>
                <a:lnTo>
                  <a:pt x="632915" y="22210"/>
                </a:lnTo>
                <a:lnTo>
                  <a:pt x="669938" y="47832"/>
                </a:lnTo>
                <a:lnTo>
                  <a:pt x="699824" y="81232"/>
                </a:lnTo>
                <a:lnTo>
                  <a:pt x="733924" y="95154"/>
                </a:lnTo>
                <a:lnTo>
                  <a:pt x="733924" y="189048"/>
                </a:lnTo>
                <a:lnTo>
                  <a:pt x="729065" y="230265"/>
                </a:lnTo>
                <a:lnTo>
                  <a:pt x="715411" y="271949"/>
                </a:lnTo>
                <a:lnTo>
                  <a:pt x="694347" y="313590"/>
                </a:lnTo>
                <a:lnTo>
                  <a:pt x="667257" y="354678"/>
                </a:lnTo>
                <a:lnTo>
                  <a:pt x="635525" y="394703"/>
                </a:lnTo>
                <a:lnTo>
                  <a:pt x="600534" y="433154"/>
                </a:lnTo>
                <a:lnTo>
                  <a:pt x="563670" y="469521"/>
                </a:lnTo>
                <a:lnTo>
                  <a:pt x="526316" y="503293"/>
                </a:lnTo>
                <a:lnTo>
                  <a:pt x="489856" y="533961"/>
                </a:lnTo>
                <a:lnTo>
                  <a:pt x="455676" y="561014"/>
                </a:lnTo>
                <a:lnTo>
                  <a:pt x="413272" y="583613"/>
                </a:lnTo>
                <a:lnTo>
                  <a:pt x="366961" y="591147"/>
                </a:lnTo>
                <a:close/>
              </a:path>
            </a:pathLst>
          </a:custGeom>
          <a:solidFill>
            <a:srgbClr val="FF78AE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96527" y="8132489"/>
            <a:ext cx="734060" cy="426720"/>
          </a:xfrm>
          <a:custGeom>
            <a:avLst/>
            <a:gdLst/>
            <a:ahLst/>
            <a:cxnLst/>
            <a:rect l="l" t="t" r="r" b="b"/>
            <a:pathLst>
              <a:path w="734060" h="426720">
                <a:moveTo>
                  <a:pt x="366961" y="426358"/>
                </a:moveTo>
                <a:lnTo>
                  <a:pt x="320650" y="418825"/>
                </a:lnTo>
                <a:lnTo>
                  <a:pt x="278244" y="396227"/>
                </a:lnTo>
                <a:lnTo>
                  <a:pt x="244064" y="369174"/>
                </a:lnTo>
                <a:lnTo>
                  <a:pt x="207606" y="338506"/>
                </a:lnTo>
                <a:lnTo>
                  <a:pt x="170252" y="304734"/>
                </a:lnTo>
                <a:lnTo>
                  <a:pt x="133388" y="268366"/>
                </a:lnTo>
                <a:lnTo>
                  <a:pt x="98398" y="229915"/>
                </a:lnTo>
                <a:lnTo>
                  <a:pt x="66666" y="189890"/>
                </a:lnTo>
                <a:lnTo>
                  <a:pt x="39576" y="148801"/>
                </a:lnTo>
                <a:lnTo>
                  <a:pt x="18512" y="107160"/>
                </a:lnTo>
                <a:lnTo>
                  <a:pt x="4858" y="65475"/>
                </a:lnTo>
                <a:lnTo>
                  <a:pt x="0" y="24259"/>
                </a:lnTo>
                <a:lnTo>
                  <a:pt x="0" y="0"/>
                </a:lnTo>
                <a:lnTo>
                  <a:pt x="733924" y="0"/>
                </a:lnTo>
                <a:lnTo>
                  <a:pt x="733924" y="24259"/>
                </a:lnTo>
                <a:lnTo>
                  <a:pt x="729065" y="65475"/>
                </a:lnTo>
                <a:lnTo>
                  <a:pt x="715411" y="107160"/>
                </a:lnTo>
                <a:lnTo>
                  <a:pt x="694347" y="148801"/>
                </a:lnTo>
                <a:lnTo>
                  <a:pt x="667257" y="189890"/>
                </a:lnTo>
                <a:lnTo>
                  <a:pt x="635525" y="229915"/>
                </a:lnTo>
                <a:lnTo>
                  <a:pt x="600534" y="268366"/>
                </a:lnTo>
                <a:lnTo>
                  <a:pt x="563670" y="304734"/>
                </a:lnTo>
                <a:lnTo>
                  <a:pt x="526316" y="338506"/>
                </a:lnTo>
                <a:lnTo>
                  <a:pt x="489856" y="369174"/>
                </a:lnTo>
                <a:lnTo>
                  <a:pt x="455676" y="396227"/>
                </a:lnTo>
                <a:lnTo>
                  <a:pt x="413272" y="418825"/>
                </a:lnTo>
                <a:lnTo>
                  <a:pt x="366961" y="4263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96527" y="7940841"/>
            <a:ext cx="734060" cy="591185"/>
          </a:xfrm>
          <a:custGeom>
            <a:avLst/>
            <a:gdLst/>
            <a:ahLst/>
            <a:cxnLst/>
            <a:rect l="l" t="t" r="r" b="b"/>
            <a:pathLst>
              <a:path w="734060" h="591184">
                <a:moveTo>
                  <a:pt x="366961" y="591144"/>
                </a:moveTo>
                <a:lnTo>
                  <a:pt x="320650" y="583611"/>
                </a:lnTo>
                <a:lnTo>
                  <a:pt x="278244" y="561014"/>
                </a:lnTo>
                <a:lnTo>
                  <a:pt x="244064" y="533961"/>
                </a:lnTo>
                <a:lnTo>
                  <a:pt x="207606" y="503293"/>
                </a:lnTo>
                <a:lnTo>
                  <a:pt x="170252" y="469520"/>
                </a:lnTo>
                <a:lnTo>
                  <a:pt x="133388" y="433153"/>
                </a:lnTo>
                <a:lnTo>
                  <a:pt x="98398" y="394701"/>
                </a:lnTo>
                <a:lnTo>
                  <a:pt x="66666" y="354676"/>
                </a:lnTo>
                <a:lnTo>
                  <a:pt x="39576" y="313588"/>
                </a:lnTo>
                <a:lnTo>
                  <a:pt x="18512" y="271946"/>
                </a:lnTo>
                <a:lnTo>
                  <a:pt x="4858" y="230262"/>
                </a:lnTo>
                <a:lnTo>
                  <a:pt x="0" y="189045"/>
                </a:lnTo>
                <a:lnTo>
                  <a:pt x="6813" y="138789"/>
                </a:lnTo>
                <a:lnTo>
                  <a:pt x="26042" y="93630"/>
                </a:lnTo>
                <a:lnTo>
                  <a:pt x="55869" y="55370"/>
                </a:lnTo>
                <a:lnTo>
                  <a:pt x="94474" y="25810"/>
                </a:lnTo>
                <a:lnTo>
                  <a:pt x="140040" y="6752"/>
                </a:lnTo>
                <a:lnTo>
                  <a:pt x="190749" y="0"/>
                </a:lnTo>
                <a:lnTo>
                  <a:pt x="223119" y="2711"/>
                </a:lnTo>
                <a:lnTo>
                  <a:pt x="253723" y="10548"/>
                </a:lnTo>
                <a:lnTo>
                  <a:pt x="282109" y="23062"/>
                </a:lnTo>
                <a:lnTo>
                  <a:pt x="307829" y="39806"/>
                </a:lnTo>
                <a:lnTo>
                  <a:pt x="336033" y="54822"/>
                </a:lnTo>
                <a:lnTo>
                  <a:pt x="366960" y="59828"/>
                </a:lnTo>
                <a:lnTo>
                  <a:pt x="397888" y="54822"/>
                </a:lnTo>
                <a:lnTo>
                  <a:pt x="426094" y="39806"/>
                </a:lnTo>
                <a:lnTo>
                  <a:pt x="451812" y="23062"/>
                </a:lnTo>
                <a:lnTo>
                  <a:pt x="480199" y="10548"/>
                </a:lnTo>
                <a:lnTo>
                  <a:pt x="510802" y="2711"/>
                </a:lnTo>
                <a:lnTo>
                  <a:pt x="543171" y="0"/>
                </a:lnTo>
                <a:lnTo>
                  <a:pt x="593880" y="6752"/>
                </a:lnTo>
                <a:lnTo>
                  <a:pt x="639447" y="25810"/>
                </a:lnTo>
                <a:lnTo>
                  <a:pt x="678053" y="55370"/>
                </a:lnTo>
                <a:lnTo>
                  <a:pt x="707880" y="93630"/>
                </a:lnTo>
                <a:lnTo>
                  <a:pt x="727110" y="138789"/>
                </a:lnTo>
                <a:lnTo>
                  <a:pt x="733924" y="189045"/>
                </a:lnTo>
                <a:lnTo>
                  <a:pt x="729065" y="230262"/>
                </a:lnTo>
                <a:lnTo>
                  <a:pt x="715411" y="271946"/>
                </a:lnTo>
                <a:lnTo>
                  <a:pt x="694347" y="313588"/>
                </a:lnTo>
                <a:lnTo>
                  <a:pt x="667257" y="354676"/>
                </a:lnTo>
                <a:lnTo>
                  <a:pt x="635525" y="394701"/>
                </a:lnTo>
                <a:lnTo>
                  <a:pt x="600534" y="433153"/>
                </a:lnTo>
                <a:lnTo>
                  <a:pt x="563670" y="469520"/>
                </a:lnTo>
                <a:lnTo>
                  <a:pt x="526316" y="503293"/>
                </a:lnTo>
                <a:lnTo>
                  <a:pt x="489856" y="533961"/>
                </a:lnTo>
                <a:lnTo>
                  <a:pt x="455676" y="561014"/>
                </a:lnTo>
                <a:lnTo>
                  <a:pt x="413272" y="583611"/>
                </a:lnTo>
                <a:lnTo>
                  <a:pt x="366961" y="591144"/>
                </a:lnTo>
                <a:close/>
              </a:path>
            </a:pathLst>
          </a:custGeom>
          <a:solidFill>
            <a:srgbClr val="FF66FF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82351" y="8847809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4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6"/>
                </a:lnTo>
                <a:lnTo>
                  <a:pt x="204941" y="503251"/>
                </a:lnTo>
                <a:lnTo>
                  <a:pt x="168067" y="469482"/>
                </a:lnTo>
                <a:lnTo>
                  <a:pt x="131676" y="433118"/>
                </a:lnTo>
                <a:lnTo>
                  <a:pt x="97135" y="394670"/>
                </a:lnTo>
                <a:lnTo>
                  <a:pt x="65810" y="354649"/>
                </a:lnTo>
                <a:lnTo>
                  <a:pt x="39068" y="313564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2" y="47828"/>
                </a:lnTo>
                <a:lnTo>
                  <a:pt x="99710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20" y="54818"/>
                </a:lnTo>
                <a:lnTo>
                  <a:pt x="362250" y="59822"/>
                </a:lnTo>
                <a:lnTo>
                  <a:pt x="392780" y="54818"/>
                </a:lnTo>
                <a:lnTo>
                  <a:pt x="420621" y="39803"/>
                </a:lnTo>
                <a:lnTo>
                  <a:pt x="446011" y="23060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2608" y="5789"/>
                </a:lnTo>
                <a:lnTo>
                  <a:pt x="624791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4"/>
                </a:lnTo>
                <a:lnTo>
                  <a:pt x="658691" y="354649"/>
                </a:lnTo>
                <a:lnTo>
                  <a:pt x="627366" y="394670"/>
                </a:lnTo>
                <a:lnTo>
                  <a:pt x="592825" y="433118"/>
                </a:lnTo>
                <a:lnTo>
                  <a:pt x="556434" y="469482"/>
                </a:lnTo>
                <a:lnTo>
                  <a:pt x="519559" y="503251"/>
                </a:lnTo>
                <a:lnTo>
                  <a:pt x="483568" y="533916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82351" y="8944193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20">
                <a:moveTo>
                  <a:pt x="362250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6" y="229895"/>
                </a:lnTo>
                <a:lnTo>
                  <a:pt x="592825" y="268343"/>
                </a:lnTo>
                <a:lnTo>
                  <a:pt x="556434" y="304707"/>
                </a:lnTo>
                <a:lnTo>
                  <a:pt x="519559" y="338477"/>
                </a:lnTo>
                <a:lnTo>
                  <a:pt x="483568" y="369143"/>
                </a:lnTo>
                <a:lnTo>
                  <a:pt x="449826" y="396193"/>
                </a:lnTo>
                <a:lnTo>
                  <a:pt x="407966" y="418789"/>
                </a:lnTo>
                <a:lnTo>
                  <a:pt x="362250" y="426321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82351" y="8752562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4">
                <a:moveTo>
                  <a:pt x="362250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59"/>
                </a:lnTo>
                <a:lnTo>
                  <a:pt x="303877" y="39800"/>
                </a:lnTo>
                <a:lnTo>
                  <a:pt x="331720" y="54816"/>
                </a:lnTo>
                <a:lnTo>
                  <a:pt x="362250" y="59822"/>
                </a:lnTo>
                <a:lnTo>
                  <a:pt x="392780" y="54816"/>
                </a:lnTo>
                <a:lnTo>
                  <a:pt x="420621" y="39800"/>
                </a:lnTo>
                <a:lnTo>
                  <a:pt x="446011" y="23059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6258" y="6752"/>
                </a:lnTo>
                <a:lnTo>
                  <a:pt x="631239" y="25808"/>
                </a:lnTo>
                <a:lnTo>
                  <a:pt x="669349" y="55365"/>
                </a:lnTo>
                <a:lnTo>
                  <a:pt x="698793" y="93622"/>
                </a:lnTo>
                <a:lnTo>
                  <a:pt x="717775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6" y="394667"/>
                </a:lnTo>
                <a:lnTo>
                  <a:pt x="592825" y="433115"/>
                </a:lnTo>
                <a:lnTo>
                  <a:pt x="556434" y="469479"/>
                </a:lnTo>
                <a:lnTo>
                  <a:pt x="519559" y="503249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1"/>
                </a:lnTo>
                <a:lnTo>
                  <a:pt x="362250" y="59109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03418" y="9647813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4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50"/>
                </a:lnTo>
                <a:lnTo>
                  <a:pt x="168067" y="469480"/>
                </a:lnTo>
                <a:lnTo>
                  <a:pt x="131676" y="433117"/>
                </a:lnTo>
                <a:lnTo>
                  <a:pt x="97135" y="394669"/>
                </a:lnTo>
                <a:lnTo>
                  <a:pt x="65810" y="354648"/>
                </a:lnTo>
                <a:lnTo>
                  <a:pt x="39068" y="313563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2" y="47828"/>
                </a:lnTo>
                <a:lnTo>
                  <a:pt x="99710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8"/>
                </a:lnTo>
                <a:lnTo>
                  <a:pt x="278488" y="23062"/>
                </a:lnTo>
                <a:lnTo>
                  <a:pt x="303877" y="39803"/>
                </a:lnTo>
                <a:lnTo>
                  <a:pt x="331719" y="54819"/>
                </a:lnTo>
                <a:lnTo>
                  <a:pt x="362249" y="59825"/>
                </a:lnTo>
                <a:lnTo>
                  <a:pt x="392779" y="54819"/>
                </a:lnTo>
                <a:lnTo>
                  <a:pt x="420621" y="39803"/>
                </a:lnTo>
                <a:lnTo>
                  <a:pt x="446011" y="23062"/>
                </a:lnTo>
                <a:lnTo>
                  <a:pt x="474034" y="10548"/>
                </a:lnTo>
                <a:lnTo>
                  <a:pt x="504245" y="2711"/>
                </a:lnTo>
                <a:lnTo>
                  <a:pt x="536198" y="0"/>
                </a:lnTo>
                <a:lnTo>
                  <a:pt x="582607" y="5789"/>
                </a:lnTo>
                <a:lnTo>
                  <a:pt x="624790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3"/>
                </a:lnTo>
                <a:lnTo>
                  <a:pt x="658691" y="354648"/>
                </a:lnTo>
                <a:lnTo>
                  <a:pt x="627366" y="394669"/>
                </a:lnTo>
                <a:lnTo>
                  <a:pt x="592825" y="433117"/>
                </a:lnTo>
                <a:lnTo>
                  <a:pt x="556434" y="469480"/>
                </a:lnTo>
                <a:lnTo>
                  <a:pt x="519559" y="503250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03418" y="9744198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20">
                <a:moveTo>
                  <a:pt x="362250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6" y="229895"/>
                </a:lnTo>
                <a:lnTo>
                  <a:pt x="592825" y="268343"/>
                </a:lnTo>
                <a:lnTo>
                  <a:pt x="556434" y="304707"/>
                </a:lnTo>
                <a:lnTo>
                  <a:pt x="519559" y="338477"/>
                </a:lnTo>
                <a:lnTo>
                  <a:pt x="483568" y="369143"/>
                </a:lnTo>
                <a:lnTo>
                  <a:pt x="449826" y="396193"/>
                </a:lnTo>
                <a:lnTo>
                  <a:pt x="407966" y="418789"/>
                </a:lnTo>
                <a:lnTo>
                  <a:pt x="362250" y="426321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03418" y="9552566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4">
                <a:moveTo>
                  <a:pt x="362250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19" y="54818"/>
                </a:lnTo>
                <a:lnTo>
                  <a:pt x="362249" y="59822"/>
                </a:lnTo>
                <a:lnTo>
                  <a:pt x="392779" y="54818"/>
                </a:lnTo>
                <a:lnTo>
                  <a:pt x="420621" y="39803"/>
                </a:lnTo>
                <a:lnTo>
                  <a:pt x="446011" y="23060"/>
                </a:lnTo>
                <a:lnTo>
                  <a:pt x="474034" y="10547"/>
                </a:lnTo>
                <a:lnTo>
                  <a:pt x="504246" y="2711"/>
                </a:lnTo>
                <a:lnTo>
                  <a:pt x="536201" y="0"/>
                </a:lnTo>
                <a:lnTo>
                  <a:pt x="586258" y="6752"/>
                </a:lnTo>
                <a:lnTo>
                  <a:pt x="631239" y="25808"/>
                </a:lnTo>
                <a:lnTo>
                  <a:pt x="669349" y="55365"/>
                </a:lnTo>
                <a:lnTo>
                  <a:pt x="698793" y="93622"/>
                </a:lnTo>
                <a:lnTo>
                  <a:pt x="717775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6" y="394667"/>
                </a:lnTo>
                <a:lnTo>
                  <a:pt x="592825" y="433115"/>
                </a:lnTo>
                <a:lnTo>
                  <a:pt x="556434" y="469479"/>
                </a:lnTo>
                <a:lnTo>
                  <a:pt x="519559" y="503249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1"/>
                </a:lnTo>
                <a:lnTo>
                  <a:pt x="362250" y="591093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72305" y="1449965"/>
            <a:ext cx="686435" cy="558800"/>
          </a:xfrm>
          <a:custGeom>
            <a:avLst/>
            <a:gdLst/>
            <a:ahLst/>
            <a:cxnLst/>
            <a:rect l="l" t="t" r="r" b="b"/>
            <a:pathLst>
              <a:path w="686435" h="558800">
                <a:moveTo>
                  <a:pt x="343184" y="558275"/>
                </a:moveTo>
                <a:lnTo>
                  <a:pt x="299874" y="551161"/>
                </a:lnTo>
                <a:lnTo>
                  <a:pt x="260216" y="529818"/>
                </a:lnTo>
                <a:lnTo>
                  <a:pt x="224544" y="501211"/>
                </a:lnTo>
                <a:lnTo>
                  <a:pt x="186418" y="468455"/>
                </a:lnTo>
                <a:lnTo>
                  <a:pt x="147614" y="432212"/>
                </a:lnTo>
                <a:lnTo>
                  <a:pt x="109909" y="393143"/>
                </a:lnTo>
                <a:lnTo>
                  <a:pt x="75077" y="351908"/>
                </a:lnTo>
                <a:lnTo>
                  <a:pt x="44894" y="309169"/>
                </a:lnTo>
                <a:lnTo>
                  <a:pt x="21136" y="265586"/>
                </a:lnTo>
                <a:lnTo>
                  <a:pt x="5580" y="221822"/>
                </a:lnTo>
                <a:lnTo>
                  <a:pt x="0" y="178536"/>
                </a:lnTo>
                <a:lnTo>
                  <a:pt x="0" y="89863"/>
                </a:lnTo>
                <a:lnTo>
                  <a:pt x="31889" y="76715"/>
                </a:lnTo>
                <a:lnTo>
                  <a:pt x="59838" y="45173"/>
                </a:lnTo>
                <a:lnTo>
                  <a:pt x="94462" y="20975"/>
                </a:lnTo>
                <a:lnTo>
                  <a:pt x="134424" y="5468"/>
                </a:lnTo>
                <a:lnTo>
                  <a:pt x="178390" y="0"/>
                </a:lnTo>
                <a:lnTo>
                  <a:pt x="208662" y="2561"/>
                </a:lnTo>
                <a:lnTo>
                  <a:pt x="237283" y="9963"/>
                </a:lnTo>
                <a:lnTo>
                  <a:pt x="263830" y="21781"/>
                </a:lnTo>
                <a:lnTo>
                  <a:pt x="287884" y="37593"/>
                </a:lnTo>
                <a:lnTo>
                  <a:pt x="314260" y="51776"/>
                </a:lnTo>
                <a:lnTo>
                  <a:pt x="343184" y="56503"/>
                </a:lnTo>
                <a:lnTo>
                  <a:pt x="372107" y="51776"/>
                </a:lnTo>
                <a:lnTo>
                  <a:pt x="398486" y="37593"/>
                </a:lnTo>
                <a:lnTo>
                  <a:pt x="422538" y="21781"/>
                </a:lnTo>
                <a:lnTo>
                  <a:pt x="449085" y="9963"/>
                </a:lnTo>
                <a:lnTo>
                  <a:pt x="477706" y="2561"/>
                </a:lnTo>
                <a:lnTo>
                  <a:pt x="507977" y="0"/>
                </a:lnTo>
                <a:lnTo>
                  <a:pt x="551943" y="5468"/>
                </a:lnTo>
                <a:lnTo>
                  <a:pt x="591906" y="20975"/>
                </a:lnTo>
                <a:lnTo>
                  <a:pt x="626530" y="45173"/>
                </a:lnTo>
                <a:lnTo>
                  <a:pt x="654480" y="76715"/>
                </a:lnTo>
                <a:lnTo>
                  <a:pt x="686370" y="89863"/>
                </a:lnTo>
                <a:lnTo>
                  <a:pt x="686370" y="178536"/>
                </a:lnTo>
                <a:lnTo>
                  <a:pt x="680790" y="221822"/>
                </a:lnTo>
                <a:lnTo>
                  <a:pt x="665233" y="265586"/>
                </a:lnTo>
                <a:lnTo>
                  <a:pt x="641476" y="309169"/>
                </a:lnTo>
                <a:lnTo>
                  <a:pt x="611293" y="351908"/>
                </a:lnTo>
                <a:lnTo>
                  <a:pt x="576460" y="393143"/>
                </a:lnTo>
                <a:lnTo>
                  <a:pt x="538754" y="432212"/>
                </a:lnTo>
                <a:lnTo>
                  <a:pt x="499950" y="468455"/>
                </a:lnTo>
                <a:lnTo>
                  <a:pt x="461824" y="501211"/>
                </a:lnTo>
                <a:lnTo>
                  <a:pt x="426151" y="529818"/>
                </a:lnTo>
                <a:lnTo>
                  <a:pt x="386495" y="551161"/>
                </a:lnTo>
                <a:lnTo>
                  <a:pt x="343184" y="558275"/>
                </a:lnTo>
                <a:close/>
              </a:path>
            </a:pathLst>
          </a:custGeom>
          <a:solidFill>
            <a:srgbClr val="FF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72305" y="1540998"/>
            <a:ext cx="686435" cy="403225"/>
          </a:xfrm>
          <a:custGeom>
            <a:avLst/>
            <a:gdLst/>
            <a:ahLst/>
            <a:cxnLst/>
            <a:rect l="l" t="t" r="r" b="b"/>
            <a:pathLst>
              <a:path w="686435" h="403225">
                <a:moveTo>
                  <a:pt x="343184" y="402649"/>
                </a:moveTo>
                <a:lnTo>
                  <a:pt x="299874" y="395536"/>
                </a:lnTo>
                <a:lnTo>
                  <a:pt x="260216" y="374194"/>
                </a:lnTo>
                <a:lnTo>
                  <a:pt x="224544" y="345588"/>
                </a:lnTo>
                <a:lnTo>
                  <a:pt x="186418" y="312832"/>
                </a:lnTo>
                <a:lnTo>
                  <a:pt x="147614" y="276588"/>
                </a:lnTo>
                <a:lnTo>
                  <a:pt x="109909" y="237519"/>
                </a:lnTo>
                <a:lnTo>
                  <a:pt x="75077" y="196283"/>
                </a:lnTo>
                <a:lnTo>
                  <a:pt x="44894" y="153543"/>
                </a:lnTo>
                <a:lnTo>
                  <a:pt x="21136" y="109961"/>
                </a:lnTo>
                <a:lnTo>
                  <a:pt x="5580" y="66196"/>
                </a:lnTo>
                <a:lnTo>
                  <a:pt x="0" y="22910"/>
                </a:lnTo>
                <a:lnTo>
                  <a:pt x="0" y="0"/>
                </a:lnTo>
                <a:lnTo>
                  <a:pt x="686370" y="0"/>
                </a:lnTo>
                <a:lnTo>
                  <a:pt x="686370" y="22910"/>
                </a:lnTo>
                <a:lnTo>
                  <a:pt x="680790" y="66196"/>
                </a:lnTo>
                <a:lnTo>
                  <a:pt x="665233" y="109961"/>
                </a:lnTo>
                <a:lnTo>
                  <a:pt x="641476" y="153543"/>
                </a:lnTo>
                <a:lnTo>
                  <a:pt x="611293" y="196283"/>
                </a:lnTo>
                <a:lnTo>
                  <a:pt x="576460" y="237519"/>
                </a:lnTo>
                <a:lnTo>
                  <a:pt x="538754" y="276588"/>
                </a:lnTo>
                <a:lnTo>
                  <a:pt x="499950" y="312832"/>
                </a:lnTo>
                <a:lnTo>
                  <a:pt x="461824" y="345588"/>
                </a:lnTo>
                <a:lnTo>
                  <a:pt x="426151" y="374194"/>
                </a:lnTo>
                <a:lnTo>
                  <a:pt x="386495" y="395536"/>
                </a:lnTo>
                <a:lnTo>
                  <a:pt x="343184" y="40264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72305" y="1360007"/>
            <a:ext cx="686435" cy="558800"/>
          </a:xfrm>
          <a:custGeom>
            <a:avLst/>
            <a:gdLst/>
            <a:ahLst/>
            <a:cxnLst/>
            <a:rect l="l" t="t" r="r" b="b"/>
            <a:pathLst>
              <a:path w="686435" h="558800">
                <a:moveTo>
                  <a:pt x="343184" y="558273"/>
                </a:moveTo>
                <a:lnTo>
                  <a:pt x="299874" y="551159"/>
                </a:lnTo>
                <a:lnTo>
                  <a:pt x="260216" y="529818"/>
                </a:lnTo>
                <a:lnTo>
                  <a:pt x="224544" y="501211"/>
                </a:lnTo>
                <a:lnTo>
                  <a:pt x="186418" y="468455"/>
                </a:lnTo>
                <a:lnTo>
                  <a:pt x="147614" y="432212"/>
                </a:lnTo>
                <a:lnTo>
                  <a:pt x="109909" y="393142"/>
                </a:lnTo>
                <a:lnTo>
                  <a:pt x="75077" y="351906"/>
                </a:lnTo>
                <a:lnTo>
                  <a:pt x="44894" y="309167"/>
                </a:lnTo>
                <a:lnTo>
                  <a:pt x="21136" y="265584"/>
                </a:lnTo>
                <a:lnTo>
                  <a:pt x="5580" y="221819"/>
                </a:lnTo>
                <a:lnTo>
                  <a:pt x="0" y="178533"/>
                </a:lnTo>
                <a:lnTo>
                  <a:pt x="6372" y="131072"/>
                </a:lnTo>
                <a:lnTo>
                  <a:pt x="24355" y="88424"/>
                </a:lnTo>
                <a:lnTo>
                  <a:pt x="52249" y="52291"/>
                </a:lnTo>
                <a:lnTo>
                  <a:pt x="88353" y="24375"/>
                </a:lnTo>
                <a:lnTo>
                  <a:pt x="130966" y="6377"/>
                </a:lnTo>
                <a:lnTo>
                  <a:pt x="178390" y="0"/>
                </a:lnTo>
                <a:lnTo>
                  <a:pt x="208662" y="2560"/>
                </a:lnTo>
                <a:lnTo>
                  <a:pt x="237283" y="9961"/>
                </a:lnTo>
                <a:lnTo>
                  <a:pt x="263830" y="21780"/>
                </a:lnTo>
                <a:lnTo>
                  <a:pt x="287884" y="37593"/>
                </a:lnTo>
                <a:lnTo>
                  <a:pt x="314260" y="51774"/>
                </a:lnTo>
                <a:lnTo>
                  <a:pt x="343184" y="56501"/>
                </a:lnTo>
                <a:lnTo>
                  <a:pt x="372107" y="51774"/>
                </a:lnTo>
                <a:lnTo>
                  <a:pt x="398486" y="37593"/>
                </a:lnTo>
                <a:lnTo>
                  <a:pt x="422538" y="21780"/>
                </a:lnTo>
                <a:lnTo>
                  <a:pt x="449085" y="9961"/>
                </a:lnTo>
                <a:lnTo>
                  <a:pt x="477706" y="2560"/>
                </a:lnTo>
                <a:lnTo>
                  <a:pt x="507977" y="0"/>
                </a:lnTo>
                <a:lnTo>
                  <a:pt x="555400" y="6377"/>
                </a:lnTo>
                <a:lnTo>
                  <a:pt x="598015" y="24375"/>
                </a:lnTo>
                <a:lnTo>
                  <a:pt x="634119" y="52291"/>
                </a:lnTo>
                <a:lnTo>
                  <a:pt x="662014" y="88424"/>
                </a:lnTo>
                <a:lnTo>
                  <a:pt x="679998" y="131072"/>
                </a:lnTo>
                <a:lnTo>
                  <a:pt x="686370" y="178533"/>
                </a:lnTo>
                <a:lnTo>
                  <a:pt x="680790" y="221819"/>
                </a:lnTo>
                <a:lnTo>
                  <a:pt x="665233" y="265584"/>
                </a:lnTo>
                <a:lnTo>
                  <a:pt x="641476" y="309167"/>
                </a:lnTo>
                <a:lnTo>
                  <a:pt x="611293" y="351906"/>
                </a:lnTo>
                <a:lnTo>
                  <a:pt x="576460" y="393142"/>
                </a:lnTo>
                <a:lnTo>
                  <a:pt x="538754" y="432212"/>
                </a:lnTo>
                <a:lnTo>
                  <a:pt x="499950" y="468455"/>
                </a:lnTo>
                <a:lnTo>
                  <a:pt x="461824" y="501211"/>
                </a:lnTo>
                <a:lnTo>
                  <a:pt x="426151" y="529818"/>
                </a:lnTo>
                <a:lnTo>
                  <a:pt x="386495" y="551159"/>
                </a:lnTo>
                <a:lnTo>
                  <a:pt x="343184" y="558273"/>
                </a:lnTo>
                <a:close/>
              </a:path>
            </a:pathLst>
          </a:custGeom>
          <a:solidFill>
            <a:srgbClr val="FF66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7" name="object 57"/>
          <p:cNvSpPr/>
          <p:nvPr/>
        </p:nvSpPr>
        <p:spPr>
          <a:xfrm>
            <a:off x="514004" y="6460403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4">
                <a:moveTo>
                  <a:pt x="362250" y="591096"/>
                </a:moveTo>
                <a:lnTo>
                  <a:pt x="316534" y="583563"/>
                </a:lnTo>
                <a:lnTo>
                  <a:pt x="274672" y="560965"/>
                </a:lnTo>
                <a:lnTo>
                  <a:pt x="240931" y="533916"/>
                </a:lnTo>
                <a:lnTo>
                  <a:pt x="204941" y="503251"/>
                </a:lnTo>
                <a:lnTo>
                  <a:pt x="168067" y="469482"/>
                </a:lnTo>
                <a:lnTo>
                  <a:pt x="131676" y="433118"/>
                </a:lnTo>
                <a:lnTo>
                  <a:pt x="97135" y="394670"/>
                </a:lnTo>
                <a:lnTo>
                  <a:pt x="65810" y="354649"/>
                </a:lnTo>
                <a:lnTo>
                  <a:pt x="39068" y="313564"/>
                </a:lnTo>
                <a:lnTo>
                  <a:pt x="18274" y="271926"/>
                </a:lnTo>
                <a:lnTo>
                  <a:pt x="4796" y="230245"/>
                </a:lnTo>
                <a:lnTo>
                  <a:pt x="0" y="189032"/>
                </a:lnTo>
                <a:lnTo>
                  <a:pt x="0" y="95146"/>
                </a:lnTo>
                <a:lnTo>
                  <a:pt x="33661" y="81225"/>
                </a:lnTo>
                <a:lnTo>
                  <a:pt x="63162" y="47828"/>
                </a:lnTo>
                <a:lnTo>
                  <a:pt x="99710" y="22208"/>
                </a:lnTo>
                <a:lnTo>
                  <a:pt x="141893" y="5789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60"/>
                </a:lnTo>
                <a:lnTo>
                  <a:pt x="303877" y="39803"/>
                </a:lnTo>
                <a:lnTo>
                  <a:pt x="331719" y="54818"/>
                </a:lnTo>
                <a:lnTo>
                  <a:pt x="362249" y="59822"/>
                </a:lnTo>
                <a:lnTo>
                  <a:pt x="392780" y="54818"/>
                </a:lnTo>
                <a:lnTo>
                  <a:pt x="420624" y="39803"/>
                </a:lnTo>
                <a:lnTo>
                  <a:pt x="446012" y="23060"/>
                </a:lnTo>
                <a:lnTo>
                  <a:pt x="474034" y="10547"/>
                </a:lnTo>
                <a:lnTo>
                  <a:pt x="504245" y="2711"/>
                </a:lnTo>
                <a:lnTo>
                  <a:pt x="536198" y="0"/>
                </a:lnTo>
                <a:lnTo>
                  <a:pt x="582607" y="5789"/>
                </a:lnTo>
                <a:lnTo>
                  <a:pt x="624790" y="22208"/>
                </a:lnTo>
                <a:lnTo>
                  <a:pt x="661338" y="47828"/>
                </a:lnTo>
                <a:lnTo>
                  <a:pt x="690840" y="81225"/>
                </a:lnTo>
                <a:lnTo>
                  <a:pt x="724502" y="95146"/>
                </a:lnTo>
                <a:lnTo>
                  <a:pt x="724502" y="189032"/>
                </a:lnTo>
                <a:lnTo>
                  <a:pt x="719706" y="230245"/>
                </a:lnTo>
                <a:lnTo>
                  <a:pt x="706227" y="271926"/>
                </a:lnTo>
                <a:lnTo>
                  <a:pt x="685434" y="313564"/>
                </a:lnTo>
                <a:lnTo>
                  <a:pt x="658691" y="354649"/>
                </a:lnTo>
                <a:lnTo>
                  <a:pt x="627366" y="394670"/>
                </a:lnTo>
                <a:lnTo>
                  <a:pt x="592825" y="433118"/>
                </a:lnTo>
                <a:lnTo>
                  <a:pt x="556434" y="469482"/>
                </a:lnTo>
                <a:lnTo>
                  <a:pt x="519559" y="503251"/>
                </a:lnTo>
                <a:lnTo>
                  <a:pt x="483568" y="533916"/>
                </a:lnTo>
                <a:lnTo>
                  <a:pt x="449826" y="560965"/>
                </a:lnTo>
                <a:lnTo>
                  <a:pt x="407966" y="583563"/>
                </a:lnTo>
                <a:lnTo>
                  <a:pt x="362250" y="591096"/>
                </a:lnTo>
                <a:close/>
              </a:path>
            </a:pathLst>
          </a:custGeom>
          <a:solidFill>
            <a:srgbClr val="AAD316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14004" y="6556788"/>
            <a:ext cx="724535" cy="426720"/>
          </a:xfrm>
          <a:custGeom>
            <a:avLst/>
            <a:gdLst/>
            <a:ahLst/>
            <a:cxnLst/>
            <a:rect l="l" t="t" r="r" b="b"/>
            <a:pathLst>
              <a:path w="724535" h="426720">
                <a:moveTo>
                  <a:pt x="362250" y="426321"/>
                </a:moveTo>
                <a:lnTo>
                  <a:pt x="316534" y="418789"/>
                </a:lnTo>
                <a:lnTo>
                  <a:pt x="274672" y="396193"/>
                </a:lnTo>
                <a:lnTo>
                  <a:pt x="240931" y="369143"/>
                </a:lnTo>
                <a:lnTo>
                  <a:pt x="204941" y="338477"/>
                </a:lnTo>
                <a:lnTo>
                  <a:pt x="168067" y="304707"/>
                </a:lnTo>
                <a:lnTo>
                  <a:pt x="131676" y="268343"/>
                </a:lnTo>
                <a:lnTo>
                  <a:pt x="97135" y="229895"/>
                </a:lnTo>
                <a:lnTo>
                  <a:pt x="65810" y="189874"/>
                </a:lnTo>
                <a:lnTo>
                  <a:pt x="39068" y="148789"/>
                </a:lnTo>
                <a:lnTo>
                  <a:pt x="18274" y="107151"/>
                </a:lnTo>
                <a:lnTo>
                  <a:pt x="4796" y="65470"/>
                </a:lnTo>
                <a:lnTo>
                  <a:pt x="0" y="24257"/>
                </a:lnTo>
                <a:lnTo>
                  <a:pt x="0" y="0"/>
                </a:lnTo>
                <a:lnTo>
                  <a:pt x="724502" y="0"/>
                </a:lnTo>
                <a:lnTo>
                  <a:pt x="724502" y="24257"/>
                </a:lnTo>
                <a:lnTo>
                  <a:pt x="719706" y="65470"/>
                </a:lnTo>
                <a:lnTo>
                  <a:pt x="706227" y="107151"/>
                </a:lnTo>
                <a:lnTo>
                  <a:pt x="685434" y="148789"/>
                </a:lnTo>
                <a:lnTo>
                  <a:pt x="658691" y="189874"/>
                </a:lnTo>
                <a:lnTo>
                  <a:pt x="627366" y="229895"/>
                </a:lnTo>
                <a:lnTo>
                  <a:pt x="592825" y="268343"/>
                </a:lnTo>
                <a:lnTo>
                  <a:pt x="556434" y="304707"/>
                </a:lnTo>
                <a:lnTo>
                  <a:pt x="519559" y="338477"/>
                </a:lnTo>
                <a:lnTo>
                  <a:pt x="483568" y="369143"/>
                </a:lnTo>
                <a:lnTo>
                  <a:pt x="449826" y="396193"/>
                </a:lnTo>
                <a:lnTo>
                  <a:pt x="407966" y="418789"/>
                </a:lnTo>
                <a:lnTo>
                  <a:pt x="362250" y="426321"/>
                </a:lnTo>
                <a:close/>
              </a:path>
            </a:pathLst>
          </a:custGeom>
          <a:solidFill>
            <a:srgbClr val="EFFFBD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14004" y="6365156"/>
            <a:ext cx="724535" cy="591185"/>
          </a:xfrm>
          <a:custGeom>
            <a:avLst/>
            <a:gdLst/>
            <a:ahLst/>
            <a:cxnLst/>
            <a:rect l="l" t="t" r="r" b="b"/>
            <a:pathLst>
              <a:path w="724535" h="591184">
                <a:moveTo>
                  <a:pt x="362250" y="591093"/>
                </a:moveTo>
                <a:lnTo>
                  <a:pt x="316534" y="583561"/>
                </a:lnTo>
                <a:lnTo>
                  <a:pt x="274672" y="560965"/>
                </a:lnTo>
                <a:lnTo>
                  <a:pt x="240931" y="533915"/>
                </a:lnTo>
                <a:lnTo>
                  <a:pt x="204941" y="503249"/>
                </a:lnTo>
                <a:lnTo>
                  <a:pt x="168067" y="469479"/>
                </a:lnTo>
                <a:lnTo>
                  <a:pt x="131676" y="433115"/>
                </a:lnTo>
                <a:lnTo>
                  <a:pt x="97135" y="394667"/>
                </a:lnTo>
                <a:lnTo>
                  <a:pt x="65810" y="354646"/>
                </a:lnTo>
                <a:lnTo>
                  <a:pt x="39068" y="313561"/>
                </a:lnTo>
                <a:lnTo>
                  <a:pt x="18274" y="271923"/>
                </a:lnTo>
                <a:lnTo>
                  <a:pt x="4796" y="230242"/>
                </a:lnTo>
                <a:lnTo>
                  <a:pt x="0" y="189029"/>
                </a:lnTo>
                <a:lnTo>
                  <a:pt x="6726" y="138777"/>
                </a:lnTo>
                <a:lnTo>
                  <a:pt x="25708" y="93622"/>
                </a:lnTo>
                <a:lnTo>
                  <a:pt x="55151" y="55365"/>
                </a:lnTo>
                <a:lnTo>
                  <a:pt x="93261" y="25808"/>
                </a:lnTo>
                <a:lnTo>
                  <a:pt x="138242" y="6752"/>
                </a:lnTo>
                <a:lnTo>
                  <a:pt x="188300" y="0"/>
                </a:lnTo>
                <a:lnTo>
                  <a:pt x="220255" y="2711"/>
                </a:lnTo>
                <a:lnTo>
                  <a:pt x="250465" y="10547"/>
                </a:lnTo>
                <a:lnTo>
                  <a:pt x="278488" y="23059"/>
                </a:lnTo>
                <a:lnTo>
                  <a:pt x="303877" y="39800"/>
                </a:lnTo>
                <a:lnTo>
                  <a:pt x="331719" y="54816"/>
                </a:lnTo>
                <a:lnTo>
                  <a:pt x="362249" y="59822"/>
                </a:lnTo>
                <a:lnTo>
                  <a:pt x="392780" y="54816"/>
                </a:lnTo>
                <a:lnTo>
                  <a:pt x="420624" y="39800"/>
                </a:lnTo>
                <a:lnTo>
                  <a:pt x="446012" y="23059"/>
                </a:lnTo>
                <a:lnTo>
                  <a:pt x="474034" y="10547"/>
                </a:lnTo>
                <a:lnTo>
                  <a:pt x="504245" y="2711"/>
                </a:lnTo>
                <a:lnTo>
                  <a:pt x="536198" y="0"/>
                </a:lnTo>
                <a:lnTo>
                  <a:pt x="586256" y="6752"/>
                </a:lnTo>
                <a:lnTo>
                  <a:pt x="631238" y="25808"/>
                </a:lnTo>
                <a:lnTo>
                  <a:pt x="669348" y="55365"/>
                </a:lnTo>
                <a:lnTo>
                  <a:pt x="698793" y="93622"/>
                </a:lnTo>
                <a:lnTo>
                  <a:pt x="717775" y="138777"/>
                </a:lnTo>
                <a:lnTo>
                  <a:pt x="724502" y="189029"/>
                </a:lnTo>
                <a:lnTo>
                  <a:pt x="719706" y="230242"/>
                </a:lnTo>
                <a:lnTo>
                  <a:pt x="706227" y="271923"/>
                </a:lnTo>
                <a:lnTo>
                  <a:pt x="685434" y="313561"/>
                </a:lnTo>
                <a:lnTo>
                  <a:pt x="658691" y="354646"/>
                </a:lnTo>
                <a:lnTo>
                  <a:pt x="627366" y="394667"/>
                </a:lnTo>
                <a:lnTo>
                  <a:pt x="592825" y="433115"/>
                </a:lnTo>
                <a:lnTo>
                  <a:pt x="556434" y="469479"/>
                </a:lnTo>
                <a:lnTo>
                  <a:pt x="519559" y="503249"/>
                </a:lnTo>
                <a:lnTo>
                  <a:pt x="483568" y="533915"/>
                </a:lnTo>
                <a:lnTo>
                  <a:pt x="449826" y="560965"/>
                </a:lnTo>
                <a:lnTo>
                  <a:pt x="407966" y="583561"/>
                </a:lnTo>
                <a:lnTo>
                  <a:pt x="362250" y="591093"/>
                </a:lnTo>
                <a:close/>
              </a:path>
            </a:pathLst>
          </a:custGeom>
          <a:solidFill>
            <a:srgbClr val="D1FA64"/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33132" y="3001723"/>
            <a:ext cx="734060" cy="591185"/>
          </a:xfrm>
          <a:custGeom>
            <a:avLst/>
            <a:gdLst/>
            <a:ahLst/>
            <a:cxnLst/>
            <a:rect l="l" t="t" r="r" b="b"/>
            <a:pathLst>
              <a:path w="734060" h="591185">
                <a:moveTo>
                  <a:pt x="366961" y="591147"/>
                </a:moveTo>
                <a:lnTo>
                  <a:pt x="320650" y="583613"/>
                </a:lnTo>
                <a:lnTo>
                  <a:pt x="278244" y="561014"/>
                </a:lnTo>
                <a:lnTo>
                  <a:pt x="244064" y="533961"/>
                </a:lnTo>
                <a:lnTo>
                  <a:pt x="207606" y="503293"/>
                </a:lnTo>
                <a:lnTo>
                  <a:pt x="170252" y="469521"/>
                </a:lnTo>
                <a:lnTo>
                  <a:pt x="133388" y="433154"/>
                </a:lnTo>
                <a:lnTo>
                  <a:pt x="98398" y="394703"/>
                </a:lnTo>
                <a:lnTo>
                  <a:pt x="66666" y="354678"/>
                </a:lnTo>
                <a:lnTo>
                  <a:pt x="39576" y="313590"/>
                </a:lnTo>
                <a:lnTo>
                  <a:pt x="18512" y="271949"/>
                </a:lnTo>
                <a:lnTo>
                  <a:pt x="4858" y="230265"/>
                </a:lnTo>
                <a:lnTo>
                  <a:pt x="0" y="189048"/>
                </a:lnTo>
                <a:lnTo>
                  <a:pt x="0" y="95154"/>
                </a:lnTo>
                <a:lnTo>
                  <a:pt x="34099" y="81232"/>
                </a:lnTo>
                <a:lnTo>
                  <a:pt x="63984" y="47832"/>
                </a:lnTo>
                <a:lnTo>
                  <a:pt x="101006" y="22210"/>
                </a:lnTo>
                <a:lnTo>
                  <a:pt x="143738" y="5790"/>
                </a:lnTo>
                <a:lnTo>
                  <a:pt x="190749" y="0"/>
                </a:lnTo>
                <a:lnTo>
                  <a:pt x="223119" y="2712"/>
                </a:lnTo>
                <a:lnTo>
                  <a:pt x="253723" y="10549"/>
                </a:lnTo>
                <a:lnTo>
                  <a:pt x="282109" y="23064"/>
                </a:lnTo>
                <a:lnTo>
                  <a:pt x="307829" y="39806"/>
                </a:lnTo>
                <a:lnTo>
                  <a:pt x="336033" y="54824"/>
                </a:lnTo>
                <a:lnTo>
                  <a:pt x="366960" y="59830"/>
                </a:lnTo>
                <a:lnTo>
                  <a:pt x="397888" y="54824"/>
                </a:lnTo>
                <a:lnTo>
                  <a:pt x="426094" y="39806"/>
                </a:lnTo>
                <a:lnTo>
                  <a:pt x="451812" y="23064"/>
                </a:lnTo>
                <a:lnTo>
                  <a:pt x="480199" y="10549"/>
                </a:lnTo>
                <a:lnTo>
                  <a:pt x="510802" y="2712"/>
                </a:lnTo>
                <a:lnTo>
                  <a:pt x="543171" y="0"/>
                </a:lnTo>
                <a:lnTo>
                  <a:pt x="590183" y="5790"/>
                </a:lnTo>
                <a:lnTo>
                  <a:pt x="632915" y="22210"/>
                </a:lnTo>
                <a:lnTo>
                  <a:pt x="669938" y="47832"/>
                </a:lnTo>
                <a:lnTo>
                  <a:pt x="699824" y="81232"/>
                </a:lnTo>
                <a:lnTo>
                  <a:pt x="733924" y="95154"/>
                </a:lnTo>
                <a:lnTo>
                  <a:pt x="733924" y="189048"/>
                </a:lnTo>
                <a:lnTo>
                  <a:pt x="729065" y="230265"/>
                </a:lnTo>
                <a:lnTo>
                  <a:pt x="715411" y="271949"/>
                </a:lnTo>
                <a:lnTo>
                  <a:pt x="694347" y="313590"/>
                </a:lnTo>
                <a:lnTo>
                  <a:pt x="667257" y="354678"/>
                </a:lnTo>
                <a:lnTo>
                  <a:pt x="635525" y="394703"/>
                </a:lnTo>
                <a:lnTo>
                  <a:pt x="600534" y="433154"/>
                </a:lnTo>
                <a:lnTo>
                  <a:pt x="563670" y="469521"/>
                </a:lnTo>
                <a:lnTo>
                  <a:pt x="526316" y="503293"/>
                </a:lnTo>
                <a:lnTo>
                  <a:pt x="489856" y="533961"/>
                </a:lnTo>
                <a:lnTo>
                  <a:pt x="455676" y="561014"/>
                </a:lnTo>
                <a:lnTo>
                  <a:pt x="413272" y="583613"/>
                </a:lnTo>
                <a:lnTo>
                  <a:pt x="366961" y="591147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533132" y="3098116"/>
            <a:ext cx="734060" cy="426720"/>
          </a:xfrm>
          <a:custGeom>
            <a:avLst/>
            <a:gdLst/>
            <a:ahLst/>
            <a:cxnLst/>
            <a:rect l="l" t="t" r="r" b="b"/>
            <a:pathLst>
              <a:path w="734060" h="426720">
                <a:moveTo>
                  <a:pt x="366961" y="426358"/>
                </a:moveTo>
                <a:lnTo>
                  <a:pt x="320650" y="418825"/>
                </a:lnTo>
                <a:lnTo>
                  <a:pt x="278244" y="396227"/>
                </a:lnTo>
                <a:lnTo>
                  <a:pt x="244064" y="369174"/>
                </a:lnTo>
                <a:lnTo>
                  <a:pt x="207606" y="338506"/>
                </a:lnTo>
                <a:lnTo>
                  <a:pt x="170252" y="304734"/>
                </a:lnTo>
                <a:lnTo>
                  <a:pt x="133388" y="268366"/>
                </a:lnTo>
                <a:lnTo>
                  <a:pt x="98398" y="229915"/>
                </a:lnTo>
                <a:lnTo>
                  <a:pt x="66666" y="189890"/>
                </a:lnTo>
                <a:lnTo>
                  <a:pt x="39576" y="148801"/>
                </a:lnTo>
                <a:lnTo>
                  <a:pt x="18512" y="107160"/>
                </a:lnTo>
                <a:lnTo>
                  <a:pt x="4858" y="65475"/>
                </a:lnTo>
                <a:lnTo>
                  <a:pt x="0" y="24259"/>
                </a:lnTo>
                <a:lnTo>
                  <a:pt x="0" y="0"/>
                </a:lnTo>
                <a:lnTo>
                  <a:pt x="733924" y="0"/>
                </a:lnTo>
                <a:lnTo>
                  <a:pt x="733924" y="24259"/>
                </a:lnTo>
                <a:lnTo>
                  <a:pt x="729065" y="65475"/>
                </a:lnTo>
                <a:lnTo>
                  <a:pt x="715411" y="107160"/>
                </a:lnTo>
                <a:lnTo>
                  <a:pt x="694347" y="148801"/>
                </a:lnTo>
                <a:lnTo>
                  <a:pt x="667257" y="189890"/>
                </a:lnTo>
                <a:lnTo>
                  <a:pt x="635525" y="229915"/>
                </a:lnTo>
                <a:lnTo>
                  <a:pt x="600534" y="268366"/>
                </a:lnTo>
                <a:lnTo>
                  <a:pt x="563670" y="304734"/>
                </a:lnTo>
                <a:lnTo>
                  <a:pt x="526316" y="338506"/>
                </a:lnTo>
                <a:lnTo>
                  <a:pt x="489856" y="369174"/>
                </a:lnTo>
                <a:lnTo>
                  <a:pt x="455676" y="396227"/>
                </a:lnTo>
                <a:lnTo>
                  <a:pt x="413272" y="418825"/>
                </a:lnTo>
                <a:lnTo>
                  <a:pt x="366961" y="426358"/>
                </a:lnTo>
                <a:close/>
              </a:path>
            </a:pathLst>
          </a:custGeom>
          <a:solidFill>
            <a:srgbClr val="FFA8CC"/>
          </a:solidFill>
        </p:spPr>
        <p:txBody>
          <a:bodyPr wrap="square" lIns="0" tIns="0" rIns="0" bIns="0" rtlCol="0"/>
          <a:lstStyle/>
          <a:p>
            <a:endParaRPr>
              <a:latin typeface="KG Blank Space Solid" panose="02000000000000000000" pitchFamily="2" charset="0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33132" y="2906468"/>
            <a:ext cx="734060" cy="591185"/>
          </a:xfrm>
          <a:custGeom>
            <a:avLst/>
            <a:gdLst/>
            <a:ahLst/>
            <a:cxnLst/>
            <a:rect l="l" t="t" r="r" b="b"/>
            <a:pathLst>
              <a:path w="734060" h="591185">
                <a:moveTo>
                  <a:pt x="366961" y="591144"/>
                </a:moveTo>
                <a:lnTo>
                  <a:pt x="320650" y="583611"/>
                </a:lnTo>
                <a:lnTo>
                  <a:pt x="278244" y="561014"/>
                </a:lnTo>
                <a:lnTo>
                  <a:pt x="244064" y="533961"/>
                </a:lnTo>
                <a:lnTo>
                  <a:pt x="207606" y="503293"/>
                </a:lnTo>
                <a:lnTo>
                  <a:pt x="170252" y="469520"/>
                </a:lnTo>
                <a:lnTo>
                  <a:pt x="133388" y="433153"/>
                </a:lnTo>
                <a:lnTo>
                  <a:pt x="98398" y="394701"/>
                </a:lnTo>
                <a:lnTo>
                  <a:pt x="66666" y="354676"/>
                </a:lnTo>
                <a:lnTo>
                  <a:pt x="39576" y="313588"/>
                </a:lnTo>
                <a:lnTo>
                  <a:pt x="18512" y="271946"/>
                </a:lnTo>
                <a:lnTo>
                  <a:pt x="4858" y="230262"/>
                </a:lnTo>
                <a:lnTo>
                  <a:pt x="0" y="189045"/>
                </a:lnTo>
                <a:lnTo>
                  <a:pt x="6813" y="138789"/>
                </a:lnTo>
                <a:lnTo>
                  <a:pt x="26042" y="93630"/>
                </a:lnTo>
                <a:lnTo>
                  <a:pt x="55869" y="55370"/>
                </a:lnTo>
                <a:lnTo>
                  <a:pt x="94474" y="25810"/>
                </a:lnTo>
                <a:lnTo>
                  <a:pt x="140040" y="6752"/>
                </a:lnTo>
                <a:lnTo>
                  <a:pt x="190749" y="0"/>
                </a:lnTo>
                <a:lnTo>
                  <a:pt x="223119" y="2711"/>
                </a:lnTo>
                <a:lnTo>
                  <a:pt x="253723" y="10548"/>
                </a:lnTo>
                <a:lnTo>
                  <a:pt x="282109" y="23062"/>
                </a:lnTo>
                <a:lnTo>
                  <a:pt x="307829" y="39806"/>
                </a:lnTo>
                <a:lnTo>
                  <a:pt x="336033" y="54822"/>
                </a:lnTo>
                <a:lnTo>
                  <a:pt x="366960" y="59828"/>
                </a:lnTo>
                <a:lnTo>
                  <a:pt x="397888" y="54822"/>
                </a:lnTo>
                <a:lnTo>
                  <a:pt x="426094" y="39806"/>
                </a:lnTo>
                <a:lnTo>
                  <a:pt x="451812" y="23062"/>
                </a:lnTo>
                <a:lnTo>
                  <a:pt x="480199" y="10548"/>
                </a:lnTo>
                <a:lnTo>
                  <a:pt x="510802" y="2711"/>
                </a:lnTo>
                <a:lnTo>
                  <a:pt x="543171" y="0"/>
                </a:lnTo>
                <a:lnTo>
                  <a:pt x="593880" y="6752"/>
                </a:lnTo>
                <a:lnTo>
                  <a:pt x="639447" y="25810"/>
                </a:lnTo>
                <a:lnTo>
                  <a:pt x="678053" y="55370"/>
                </a:lnTo>
                <a:lnTo>
                  <a:pt x="707880" y="93630"/>
                </a:lnTo>
                <a:lnTo>
                  <a:pt x="727110" y="138789"/>
                </a:lnTo>
                <a:lnTo>
                  <a:pt x="733924" y="189045"/>
                </a:lnTo>
                <a:lnTo>
                  <a:pt x="729065" y="230262"/>
                </a:lnTo>
                <a:lnTo>
                  <a:pt x="715411" y="271946"/>
                </a:lnTo>
                <a:lnTo>
                  <a:pt x="694347" y="313588"/>
                </a:lnTo>
                <a:lnTo>
                  <a:pt x="667257" y="354676"/>
                </a:lnTo>
                <a:lnTo>
                  <a:pt x="635525" y="394701"/>
                </a:lnTo>
                <a:lnTo>
                  <a:pt x="600534" y="433153"/>
                </a:lnTo>
                <a:lnTo>
                  <a:pt x="563670" y="469520"/>
                </a:lnTo>
                <a:lnTo>
                  <a:pt x="526316" y="503293"/>
                </a:lnTo>
                <a:lnTo>
                  <a:pt x="489856" y="533961"/>
                </a:lnTo>
                <a:lnTo>
                  <a:pt x="455676" y="561014"/>
                </a:lnTo>
                <a:lnTo>
                  <a:pt x="413272" y="583611"/>
                </a:lnTo>
                <a:lnTo>
                  <a:pt x="366961" y="591144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>
            <a:endParaRPr dirty="0">
              <a:latin typeface="KG Blank Space Solid" panose="02000000000000000000" pitchFamily="2" charset="0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96850" y="261075"/>
            <a:ext cx="6642763" cy="85792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s-ES" sz="2750" spc="100" dirty="0">
                <a:solidFill>
                  <a:srgbClr val="6D59B0"/>
                </a:solidFill>
                <a:latin typeface="AGImExtra" panose="02000303000000000000" pitchFamily="2" charset="0"/>
                <a:ea typeface="AGImExtra" panose="02000303000000000000" pitchFamily="2" charset="0"/>
                <a:cs typeface="Lucida Sans Unicode"/>
              </a:rPr>
              <a:t>ACRÓSTICO DE SAN VALENTÍN</a:t>
            </a:r>
            <a:endParaRPr sz="2750" spc="100" dirty="0">
              <a:latin typeface="AGImExtra" panose="02000303000000000000" pitchFamily="2" charset="0"/>
              <a:ea typeface="AGImExtra" panose="02000303000000000000" pitchFamily="2" charset="0"/>
              <a:cs typeface="Lucida Sans Unicode"/>
            </a:endParaRPr>
          </a:p>
          <a:p>
            <a:pPr marL="275590" algn="ctr">
              <a:lnSpc>
                <a:spcPct val="100000"/>
              </a:lnSpc>
              <a:spcBef>
                <a:spcPts val="1580"/>
              </a:spcBef>
            </a:pPr>
            <a:r>
              <a:rPr sz="1400" spc="10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Trebuchet MS"/>
              </a:rPr>
              <a:t>Escribe algo romántico con las letras siguientes:</a:t>
            </a:r>
            <a:endParaRPr sz="1400" spc="100" dirty="0">
              <a:latin typeface="CCSupersubmarino" panose="02000603000000000000" pitchFamily="2" charset="0"/>
              <a:ea typeface="CCSupersubmarino" panose="02000603000000000000" pitchFamily="2" charset="0"/>
              <a:cs typeface="Trebuchet MS"/>
            </a:endParaRPr>
          </a:p>
        </p:txBody>
      </p:sp>
      <p:sp>
        <p:nvSpPr>
          <p:cNvPr id="8" name="object 75">
            <a:extLst>
              <a:ext uri="{FF2B5EF4-FFF2-40B4-BE49-F238E27FC236}">
                <a16:creationId xmlns:a16="http://schemas.microsoft.com/office/drawing/2014/main" id="{46C95FA0-FBB2-91F5-6CAA-78A3BE812C86}"/>
              </a:ext>
            </a:extLst>
          </p:cNvPr>
          <p:cNvSpPr txBox="1"/>
          <p:nvPr/>
        </p:nvSpPr>
        <p:spPr>
          <a:xfrm>
            <a:off x="196850" y="261075"/>
            <a:ext cx="6642763" cy="85792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s-ES" sz="2750" spc="100" dirty="0">
                <a:solidFill>
                  <a:srgbClr val="6D59B0"/>
                </a:solidFill>
                <a:latin typeface="AGImExtra" panose="02000303000000000000" pitchFamily="2" charset="0"/>
                <a:ea typeface="AGImExtra" panose="02000303000000000000" pitchFamily="2" charset="0"/>
                <a:cs typeface="Lucida Sans Unicode"/>
              </a:rPr>
              <a:t>ACRÓSTICO DE SAN VALENTÍN</a:t>
            </a:r>
            <a:endParaRPr sz="2750" spc="100" dirty="0">
              <a:latin typeface="AGImExtra" panose="02000303000000000000" pitchFamily="2" charset="0"/>
              <a:ea typeface="AGImExtra" panose="02000303000000000000" pitchFamily="2" charset="0"/>
              <a:cs typeface="Lucida Sans Unicode"/>
            </a:endParaRPr>
          </a:p>
          <a:p>
            <a:pPr marL="275590" algn="ctr">
              <a:lnSpc>
                <a:spcPct val="100000"/>
              </a:lnSpc>
              <a:spcBef>
                <a:spcPts val="1580"/>
              </a:spcBef>
            </a:pPr>
            <a:r>
              <a:rPr sz="1400" spc="10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Trebuchet MS"/>
              </a:rPr>
              <a:t>Escribe algo romántico con las letras siguientes:</a:t>
            </a:r>
            <a:endParaRPr sz="1400" spc="100" dirty="0">
              <a:latin typeface="CCSupersubmarino" panose="02000603000000000000" pitchFamily="2" charset="0"/>
              <a:ea typeface="CCSupersubmarino" panose="02000603000000000000" pitchFamily="2" charset="0"/>
              <a:cs typeface="Trebuchet MS"/>
            </a:endParaRPr>
          </a:p>
        </p:txBody>
      </p:sp>
      <p:sp>
        <p:nvSpPr>
          <p:cNvPr id="10" name="object 76">
            <a:extLst>
              <a:ext uri="{FF2B5EF4-FFF2-40B4-BE49-F238E27FC236}">
                <a16:creationId xmlns:a16="http://schemas.microsoft.com/office/drawing/2014/main" id="{25C986F0-ABEB-A659-3D51-8C3B80A135A6}"/>
              </a:ext>
            </a:extLst>
          </p:cNvPr>
          <p:cNvSpPr txBox="1"/>
          <p:nvPr/>
        </p:nvSpPr>
        <p:spPr>
          <a:xfrm>
            <a:off x="168910" y="2151457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A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KG Blank Space Solid" panose="02000000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KG Blank Space Solid" panose="02000000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11" name="object 76">
            <a:extLst>
              <a:ext uri="{FF2B5EF4-FFF2-40B4-BE49-F238E27FC236}">
                <a16:creationId xmlns:a16="http://schemas.microsoft.com/office/drawing/2014/main" id="{C6E554D6-D911-13AF-8676-4E0C6A0BEDC4}"/>
              </a:ext>
            </a:extLst>
          </p:cNvPr>
          <p:cNvSpPr txBox="1"/>
          <p:nvPr/>
        </p:nvSpPr>
        <p:spPr>
          <a:xfrm>
            <a:off x="209550" y="1399524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DillsNachos" panose="02000603000000000000" pitchFamily="2" charset="0"/>
                <a:cs typeface="Lucida Sans Unicode"/>
              </a:rPr>
              <a:t>S</a:t>
            </a:r>
            <a:r>
              <a:rPr lang="es-ES" sz="3000" spc="40" dirty="0">
                <a:solidFill>
                  <a:srgbClr val="6D59B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Lucida Sans Unicode"/>
              </a:rPr>
              <a:t>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CCSupersubmarino" panose="02000603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CCSupersubmarino" panose="02000603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15" name="object 76">
            <a:extLst>
              <a:ext uri="{FF2B5EF4-FFF2-40B4-BE49-F238E27FC236}">
                <a16:creationId xmlns:a16="http://schemas.microsoft.com/office/drawing/2014/main" id="{8DAE0DAB-DF02-3F20-32CA-B572AAAC7F35}"/>
              </a:ext>
            </a:extLst>
          </p:cNvPr>
          <p:cNvSpPr txBox="1"/>
          <p:nvPr/>
        </p:nvSpPr>
        <p:spPr>
          <a:xfrm>
            <a:off x="168910" y="2969593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N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KG Blank Space Solid" panose="02000000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KG Blank Space Solid" panose="02000000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16" name="object 76">
            <a:extLst>
              <a:ext uri="{FF2B5EF4-FFF2-40B4-BE49-F238E27FC236}">
                <a16:creationId xmlns:a16="http://schemas.microsoft.com/office/drawing/2014/main" id="{98A50598-4B78-DBFE-077C-980DAC7B2453}"/>
              </a:ext>
            </a:extLst>
          </p:cNvPr>
          <p:cNvSpPr txBox="1"/>
          <p:nvPr/>
        </p:nvSpPr>
        <p:spPr>
          <a:xfrm>
            <a:off x="120650" y="4854211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A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KG Blank Space Solid" panose="02000000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KG Blank Space Solid" panose="02000000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17" name="object 76">
            <a:extLst>
              <a:ext uri="{FF2B5EF4-FFF2-40B4-BE49-F238E27FC236}">
                <a16:creationId xmlns:a16="http://schemas.microsoft.com/office/drawing/2014/main" id="{8209F251-0195-3850-B6B9-C7C8CF7DB6AF}"/>
              </a:ext>
            </a:extLst>
          </p:cNvPr>
          <p:cNvSpPr txBox="1"/>
          <p:nvPr/>
        </p:nvSpPr>
        <p:spPr>
          <a:xfrm>
            <a:off x="191770" y="4097265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V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KG Blank Space Solid" panose="02000000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KG Blank Space Solid" panose="02000000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21" name="object 76">
            <a:extLst>
              <a:ext uri="{FF2B5EF4-FFF2-40B4-BE49-F238E27FC236}">
                <a16:creationId xmlns:a16="http://schemas.microsoft.com/office/drawing/2014/main" id="{72112D3C-BBBB-9D3C-9673-1EE76EA535B2}"/>
              </a:ext>
            </a:extLst>
          </p:cNvPr>
          <p:cNvSpPr txBox="1"/>
          <p:nvPr/>
        </p:nvSpPr>
        <p:spPr>
          <a:xfrm>
            <a:off x="205740" y="5667159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L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KG Blank Space Solid" panose="02000000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KG Blank Space Solid" panose="02000000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22" name="object 76">
            <a:extLst>
              <a:ext uri="{FF2B5EF4-FFF2-40B4-BE49-F238E27FC236}">
                <a16:creationId xmlns:a16="http://schemas.microsoft.com/office/drawing/2014/main" id="{29F99866-4DE0-80EE-DE5E-9A9C7C378115}"/>
              </a:ext>
            </a:extLst>
          </p:cNvPr>
          <p:cNvSpPr txBox="1"/>
          <p:nvPr/>
        </p:nvSpPr>
        <p:spPr>
          <a:xfrm>
            <a:off x="120650" y="7186989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N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KG Blank Space Solid" panose="02000000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KG Blank Space Solid" panose="02000000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23" name="object 76">
            <a:extLst>
              <a:ext uri="{FF2B5EF4-FFF2-40B4-BE49-F238E27FC236}">
                <a16:creationId xmlns:a16="http://schemas.microsoft.com/office/drawing/2014/main" id="{471481E5-D5D4-DD5B-AC11-03B0A31DA108}"/>
              </a:ext>
            </a:extLst>
          </p:cNvPr>
          <p:cNvSpPr txBox="1"/>
          <p:nvPr/>
        </p:nvSpPr>
        <p:spPr>
          <a:xfrm>
            <a:off x="168910" y="6432754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E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KG Blank Space Solid" panose="02000000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KG Blank Space Solid" panose="02000000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25" name="object 76">
            <a:extLst>
              <a:ext uri="{FF2B5EF4-FFF2-40B4-BE49-F238E27FC236}">
                <a16:creationId xmlns:a16="http://schemas.microsoft.com/office/drawing/2014/main" id="{7FD61CAA-19E0-D9AD-1E5F-CEAFE22993E2}"/>
              </a:ext>
            </a:extLst>
          </p:cNvPr>
          <p:cNvSpPr txBox="1"/>
          <p:nvPr/>
        </p:nvSpPr>
        <p:spPr>
          <a:xfrm>
            <a:off x="190500" y="7999100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T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KG Blank Space Solid" panose="02000000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KG Blank Space Solid" panose="02000000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30" name="object 76">
            <a:extLst>
              <a:ext uri="{FF2B5EF4-FFF2-40B4-BE49-F238E27FC236}">
                <a16:creationId xmlns:a16="http://schemas.microsoft.com/office/drawing/2014/main" id="{55207A04-DA43-FBD2-4610-09BFEB05BE1D}"/>
              </a:ext>
            </a:extLst>
          </p:cNvPr>
          <p:cNvSpPr txBox="1"/>
          <p:nvPr/>
        </p:nvSpPr>
        <p:spPr>
          <a:xfrm>
            <a:off x="120650" y="9597046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N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KG Blank Space Solid" panose="02000000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KG Blank Space Solid" panose="02000000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  <p:sp>
        <p:nvSpPr>
          <p:cNvPr id="34" name="object 76">
            <a:extLst>
              <a:ext uri="{FF2B5EF4-FFF2-40B4-BE49-F238E27FC236}">
                <a16:creationId xmlns:a16="http://schemas.microsoft.com/office/drawing/2014/main" id="{CC72C5A2-A248-EC04-EA31-76157A2B9685}"/>
              </a:ext>
            </a:extLst>
          </p:cNvPr>
          <p:cNvSpPr txBox="1"/>
          <p:nvPr/>
        </p:nvSpPr>
        <p:spPr>
          <a:xfrm>
            <a:off x="168910" y="8847809"/>
            <a:ext cx="64744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  <a:tabLst>
                <a:tab pos="566420" algn="l"/>
                <a:tab pos="6436360" algn="l"/>
              </a:tabLst>
            </a:pPr>
            <a:r>
              <a:rPr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	</a:t>
            </a:r>
            <a:r>
              <a:rPr lang="es-ES" sz="3000" spc="40" dirty="0">
                <a:solidFill>
                  <a:srgbClr val="6D59B0"/>
                </a:solidFill>
                <a:latin typeface="KG Blank Space Solid" panose="02000000000000000000" pitchFamily="2" charset="0"/>
                <a:ea typeface="CCSupersubmarino" panose="02000603000000000000" pitchFamily="2" charset="0"/>
                <a:cs typeface="Lucida Sans Unicode"/>
              </a:rPr>
              <a:t>Í    </a:t>
            </a:r>
            <a:r>
              <a:rPr sz="3000" u="heavy" spc="40" dirty="0">
                <a:solidFill>
                  <a:srgbClr val="6D59B0"/>
                </a:solidFill>
                <a:uFill>
                  <a:solidFill>
                    <a:srgbClr val="6D59B0"/>
                  </a:solidFill>
                </a:uFill>
                <a:latin typeface="KG Blank Space Solid" panose="02000000000000000000" pitchFamily="2" charset="0"/>
                <a:ea typeface="CCSupersubmarino" panose="02000603000000000000" pitchFamily="2" charset="0"/>
                <a:cs typeface="Times New Roman"/>
              </a:rPr>
              <a:t> 	</a:t>
            </a:r>
            <a:endParaRPr sz="3000" dirty="0">
              <a:latin typeface="KG Blank Space Solid" panose="02000000000000000000" pitchFamily="2" charset="0"/>
              <a:ea typeface="CCSupersubmarino" panose="02000603000000000000" pitchFamily="2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7036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</TotalTime>
  <Words>159</Words>
  <Application>Microsoft Office PowerPoint</Application>
  <PresentationFormat>Personalizado</PresentationFormat>
  <Paragraphs>43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AGImExtra</vt:lpstr>
      <vt:lpstr>AGMomster</vt:lpstr>
      <vt:lpstr>Calibri</vt:lpstr>
      <vt:lpstr>CCSupersubmarino</vt:lpstr>
      <vt:lpstr>KG Blank Space Solid</vt:lpstr>
      <vt:lpstr>Tahoma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Pack_actividades_San_Valentin (Documento A4)</dc:title>
  <dc:creator>Cristina</dc:creator>
  <cp:keywords>DAE2iudKYGU,BACm_p07H7Y</cp:keywords>
  <cp:lastModifiedBy>Gines Ciudad Real</cp:lastModifiedBy>
  <cp:revision>2</cp:revision>
  <dcterms:created xsi:type="dcterms:W3CDTF">2024-02-06T12:58:32Z</dcterms:created>
  <dcterms:modified xsi:type="dcterms:W3CDTF">2024-02-07T09:16:26Z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2022-02-09T00:00:00Z</vt:filetime>
  </property>
  <property fmtid="{D5CDD505-2E9C-101B-9397-08002B2CF9AE}" pid="3" name="Creator">
    <vt:lpwstr>Canva</vt:lpwstr>
  </property>
  <property fmtid="{D5CDD505-2E9C-101B-9397-08002B2CF9AE}" pid="4" name="LastSaved">
    <vt:filetime>2024-02-06T00:00:00Z</vt:filetime>
  </property>
</Properties>
</file>