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7772400" cy="10058400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84" autoAdjust="0"/>
    <p:restoredTop sz="95033" autoAdjust="0"/>
  </p:normalViewPr>
  <p:slideViewPr>
    <p:cSldViewPr>
      <p:cViewPr>
        <p:scale>
          <a:sx n="33" d="100"/>
          <a:sy n="33" d="100"/>
        </p:scale>
        <p:origin x="2621" y="643"/>
      </p:cViewPr>
      <p:guideLst>
        <p:guide orient="horz" pos="2880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15472" y="1897837"/>
            <a:ext cx="3564232" cy="137579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78054" y="3928408"/>
            <a:ext cx="5416290" cy="1885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31F2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249324"/>
              </p:ext>
            </p:extLst>
          </p:nvPr>
        </p:nvGraphicFramePr>
        <p:xfrm>
          <a:off x="692489" y="1102940"/>
          <a:ext cx="6428061" cy="82265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7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7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7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87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87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87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7969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7937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78743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69201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73653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187028">
                <a:tc>
                  <a:txBody>
                    <a:bodyPr/>
                    <a:lstStyle/>
                    <a:p>
                      <a:pPr marL="5080" algn="ctr">
                        <a:lnSpc>
                          <a:spcPts val="1270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ts val="128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99">
                <a:tc>
                  <a:txBody>
                    <a:bodyPr/>
                    <a:lstStyle/>
                    <a:p>
                      <a:pPr marL="5080" algn="ctr">
                        <a:lnSpc>
                          <a:spcPts val="128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5080" algn="ctr">
                        <a:lnSpc>
                          <a:spcPts val="1310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R="1270" algn="ctr">
                        <a:lnSpc>
                          <a:spcPts val="124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3025" algn="r">
                        <a:lnSpc>
                          <a:spcPts val="126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R="9525" algn="ctr">
                        <a:lnSpc>
                          <a:spcPts val="129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ts val="130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16510" algn="ctr">
                        <a:lnSpc>
                          <a:spcPts val="122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24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6510" algn="ctr">
                        <a:lnSpc>
                          <a:spcPts val="124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16510" algn="ctr">
                        <a:lnSpc>
                          <a:spcPts val="125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27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905" algn="ctr">
                        <a:lnSpc>
                          <a:spcPts val="118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7310" algn="r">
                        <a:lnSpc>
                          <a:spcPts val="120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8255" algn="ctr">
                        <a:lnSpc>
                          <a:spcPts val="127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8260" algn="r">
                        <a:lnSpc>
                          <a:spcPts val="128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8255" algn="ctr">
                        <a:lnSpc>
                          <a:spcPts val="1300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8260" algn="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algn="ctr">
                        <a:lnSpc>
                          <a:spcPts val="122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ts val="124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7145" algn="ctr">
                        <a:lnSpc>
                          <a:spcPts val="124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26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7145" algn="ctr">
                        <a:lnSpc>
                          <a:spcPts val="127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29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2540" algn="ctr">
                        <a:lnSpc>
                          <a:spcPts val="120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1220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8890" algn="ctr">
                        <a:lnSpc>
                          <a:spcPts val="121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3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8890" algn="ctr">
                        <a:lnSpc>
                          <a:spcPts val="124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6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19685" algn="ctr">
                        <a:lnSpc>
                          <a:spcPts val="118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ts val="120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7780" algn="ctr">
                        <a:lnSpc>
                          <a:spcPts val="126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27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17780" algn="ctr">
                        <a:lnSpc>
                          <a:spcPts val="129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30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3175" algn="ctr">
                        <a:lnSpc>
                          <a:spcPts val="121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123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635" algn="ctr">
                        <a:lnSpc>
                          <a:spcPts val="126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ts val="128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635" algn="ctr">
                        <a:lnSpc>
                          <a:spcPts val="130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ts val="131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R="5715" algn="ctr">
                        <a:lnSpc>
                          <a:spcPts val="122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4930" algn="r">
                        <a:lnSpc>
                          <a:spcPts val="124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7780" algn="ctr">
                        <a:lnSpc>
                          <a:spcPts val="124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25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17780" algn="ctr">
                        <a:lnSpc>
                          <a:spcPts val="127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29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 marL="3175" algn="ctr">
                        <a:lnSpc>
                          <a:spcPts val="120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121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87028">
                <a:tc>
                  <a:txBody>
                    <a:bodyPr/>
                    <a:lstStyle/>
                    <a:p>
                      <a:pPr marL="9525" algn="ctr">
                        <a:lnSpc>
                          <a:spcPts val="125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65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87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8702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9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158221"/>
                  </a:ext>
                </a:extLst>
              </a:tr>
              <a:tr h="18702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9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214047"/>
                  </a:ext>
                </a:extLst>
              </a:tr>
              <a:tr h="18702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9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699794"/>
                  </a:ext>
                </a:extLst>
              </a:tr>
              <a:tr h="18702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9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8702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9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284188"/>
                  </a:ext>
                </a:extLst>
              </a:tr>
              <a:tr h="18702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</a:pP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7625" algn="r">
                        <a:lnSpc>
                          <a:spcPts val="1295"/>
                        </a:lnSpc>
                      </a:pP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521152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AE4250F5-2076-A5ED-B740-C7D7B5E77209}"/>
              </a:ext>
            </a:extLst>
          </p:cNvPr>
          <p:cNvSpPr txBox="1"/>
          <p:nvPr/>
        </p:nvSpPr>
        <p:spPr>
          <a:xfrm>
            <a:off x="371646" y="325657"/>
            <a:ext cx="70291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Arial" panose="020B0604020202020204" pitchFamily="34" charset="0"/>
                <a:ea typeface="CCSupersubmarino" panose="02000603000000000000" pitchFamily="2" charset="0"/>
                <a:cs typeface="Arial" panose="020B0604020202020204" pitchFamily="34" charset="0"/>
              </a:rPr>
              <a:t>Resuelve las siguientes restas con llevada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C33A22C-7F8F-BF7D-01D3-DAD243A890C4}"/>
              </a:ext>
            </a:extLst>
          </p:cNvPr>
          <p:cNvSpPr txBox="1"/>
          <p:nvPr/>
        </p:nvSpPr>
        <p:spPr>
          <a:xfrm>
            <a:off x="762000" y="1118180"/>
            <a:ext cx="1266693" cy="8217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2536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-1247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3668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-1678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6498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-5509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6189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-2289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3158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-1287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7D8B601-BD8D-62D6-7483-5ECC2D6DFC03}"/>
              </a:ext>
            </a:extLst>
          </p:cNvPr>
          <p:cNvSpPr txBox="1"/>
          <p:nvPr/>
        </p:nvSpPr>
        <p:spPr>
          <a:xfrm>
            <a:off x="2075583" y="1118180"/>
            <a:ext cx="1266693" cy="8217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8768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-1789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4484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-2599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7385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-3496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3558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-2668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8257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-2366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20ACB8E-0E8B-92B0-F2FA-4DCF9911A0F1}"/>
              </a:ext>
            </a:extLst>
          </p:cNvPr>
          <p:cNvSpPr txBox="1"/>
          <p:nvPr/>
        </p:nvSpPr>
        <p:spPr>
          <a:xfrm>
            <a:off x="3389166" y="1118180"/>
            <a:ext cx="1266693" cy="8217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8244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-2357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9668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-2774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6628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-3758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9258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-5366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6827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-2539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3F5E0E3-EBC2-685B-4BEA-0B42FAD6871D}"/>
              </a:ext>
            </a:extLst>
          </p:cNvPr>
          <p:cNvSpPr txBox="1"/>
          <p:nvPr/>
        </p:nvSpPr>
        <p:spPr>
          <a:xfrm>
            <a:off x="4702749" y="1118180"/>
            <a:ext cx="1266693" cy="8217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7367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-2286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5878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-2996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4687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-3788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6249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-3859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4839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-3540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BBEF0E0-C80B-C8C2-6C0A-2F794B524A1B}"/>
              </a:ext>
            </a:extLst>
          </p:cNvPr>
          <p:cNvSpPr txBox="1"/>
          <p:nvPr/>
        </p:nvSpPr>
        <p:spPr>
          <a:xfrm>
            <a:off x="6016332" y="1118180"/>
            <a:ext cx="1266693" cy="8217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6198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-1279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3568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-3249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6889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-2999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4587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-2896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spc="-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spc="300" dirty="0">
                <a:latin typeface="Arial" panose="020B0604020202020204" pitchFamily="34" charset="0"/>
                <a:cs typeface="Arial" panose="020B0604020202020204" pitchFamily="34" charset="0"/>
              </a:rPr>
              <a:t> 6389</a:t>
            </a:r>
          </a:p>
          <a:p>
            <a:r>
              <a:rPr lang="es-ES" sz="2400" u="sng" spc="300" dirty="0">
                <a:latin typeface="Arial" panose="020B0604020202020204" pitchFamily="34" charset="0"/>
                <a:cs typeface="Arial" panose="020B0604020202020204" pitchFamily="34" charset="0"/>
              </a:rPr>
              <a:t>-1559</a:t>
            </a:r>
          </a:p>
          <a:p>
            <a:r>
              <a:rPr lang="es-ES" sz="2400" spc="-100" dirty="0">
                <a:latin typeface="Arial" panose="020B0604020202020204" pitchFamily="34" charset="0"/>
                <a:cs typeface="Arial" panose="020B0604020202020204" pitchFamily="34" charset="0"/>
              </a:rPr>
              <a:t>..............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4086</TotalTime>
  <Words>131</Words>
  <Application>Microsoft Office PowerPoint</Application>
  <PresentationFormat>Personalizado</PresentationFormat>
  <Paragraphs>111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Ordenar palabras alfabeticamente</dc:title>
  <dc:creator>Gines Ciudad Real</dc:creator>
  <cp:lastModifiedBy>Gines Ciudad Real</cp:lastModifiedBy>
  <cp:revision>7</cp:revision>
  <dcterms:created xsi:type="dcterms:W3CDTF">2024-02-19T09:35:40Z</dcterms:created>
  <dcterms:modified xsi:type="dcterms:W3CDTF">2024-02-22T07:48:51Z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2023-10-30T00:00:00Z</vt:filetime>
  </property>
  <property fmtid="{D5CDD505-2E9C-101B-9397-08002B2CF9AE}" pid="3" name="Creator">
    <vt:lpwstr>Adobe Illustrator 28.0 (Macintosh)</vt:lpwstr>
  </property>
  <property fmtid="{D5CDD505-2E9C-101B-9397-08002B2CF9AE}" pid="4" name="LastSaved">
    <vt:filetime>2024-02-19T00:00:00Z</vt:filetime>
  </property>
</Properties>
</file>