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0405-766D-4B94-91C3-2D3B02734DCB}" type="datetimeFigureOut">
              <a:rPr lang="es-MX" smtClean="0"/>
              <a:t>20/03/2024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5AAE-1DE9-44BB-ABAB-B3C55C9D3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310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0405-766D-4B94-91C3-2D3B02734DCB}" type="datetimeFigureOut">
              <a:rPr lang="es-MX" smtClean="0"/>
              <a:t>20/03/2024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5AAE-1DE9-44BB-ABAB-B3C55C9D3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100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0405-766D-4B94-91C3-2D3B02734DCB}" type="datetimeFigureOut">
              <a:rPr lang="es-MX" smtClean="0"/>
              <a:t>20/03/2024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5AAE-1DE9-44BB-ABAB-B3C55C9D3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183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0405-766D-4B94-91C3-2D3B02734DCB}" type="datetimeFigureOut">
              <a:rPr lang="es-MX" smtClean="0"/>
              <a:t>20/03/2024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5AAE-1DE9-44BB-ABAB-B3C55C9D3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97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0405-766D-4B94-91C3-2D3B02734DCB}" type="datetimeFigureOut">
              <a:rPr lang="es-MX" smtClean="0"/>
              <a:t>20/03/2024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5AAE-1DE9-44BB-ABAB-B3C55C9D3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49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0405-766D-4B94-91C3-2D3B02734DCB}" type="datetimeFigureOut">
              <a:rPr lang="es-MX" smtClean="0"/>
              <a:t>20/03/2024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5AAE-1DE9-44BB-ABAB-B3C55C9D3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326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0405-766D-4B94-91C3-2D3B02734DCB}" type="datetimeFigureOut">
              <a:rPr lang="es-MX" smtClean="0"/>
              <a:t>20/03/2024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5AAE-1DE9-44BB-ABAB-B3C55C9D3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62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0405-766D-4B94-91C3-2D3B02734DCB}" type="datetimeFigureOut">
              <a:rPr lang="es-MX" smtClean="0"/>
              <a:t>20/03/2024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5AAE-1DE9-44BB-ABAB-B3C55C9D3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512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0405-766D-4B94-91C3-2D3B02734DCB}" type="datetimeFigureOut">
              <a:rPr lang="es-MX" smtClean="0"/>
              <a:t>20/03/2024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5AAE-1DE9-44BB-ABAB-B3C55C9D3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621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0405-766D-4B94-91C3-2D3B02734DCB}" type="datetimeFigureOut">
              <a:rPr lang="es-MX" smtClean="0"/>
              <a:t>20/03/2024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5AAE-1DE9-44BB-ABAB-B3C55C9D3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00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0405-766D-4B94-91C3-2D3B02734DCB}" type="datetimeFigureOut">
              <a:rPr lang="es-MX" smtClean="0"/>
              <a:t>20/03/2024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5AAE-1DE9-44BB-ABAB-B3C55C9D3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36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BF0405-766D-4B94-91C3-2D3B02734DCB}" type="datetimeFigureOut">
              <a:rPr lang="es-MX" smtClean="0"/>
              <a:t>20/03/2024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745AAE-1DE9-44BB-ABAB-B3C55C9D3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963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1CCF4BC3-BCD7-3809-92E5-D31980138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2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318EDB05-48FA-6292-883D-30EAACA65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3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5D7680D6-8183-1BC2-F3E2-90615B912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2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7D7895C7-733A-FD2E-F68A-54B1F0919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5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065E5E29-6469-D0FA-D504-64EFEED3B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4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8D6F8F82-CA29-968E-30CD-C6E5D782C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7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C40F4A23-706C-191C-D49F-C8590948D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7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5D091FE5-794D-B986-BC0D-E4B07F06A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7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290F5E7-63E2-0E10-7447-FF64DDD1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58"/>
            <a:ext cx="9144000" cy="67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3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Carta (216 x 279 mm)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star leyva</dc:creator>
  <cp:lastModifiedBy>star leyva</cp:lastModifiedBy>
  <cp:revision>1</cp:revision>
  <dcterms:created xsi:type="dcterms:W3CDTF">2024-03-20T20:25:56Z</dcterms:created>
  <dcterms:modified xsi:type="dcterms:W3CDTF">2024-03-20T20:28:32Z</dcterms:modified>
</cp:coreProperties>
</file>