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howGuides="1">
      <p:cViewPr varScale="1">
        <p:scale>
          <a:sx n="127" d="100"/>
          <a:sy n="127" d="100"/>
        </p:scale>
        <p:origin x="1344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D524-DAD1-6F4E-B55C-0E68BC4F3F6E}" type="datetimeFigureOut">
              <a:rPr lang="es-ES_tradnl" smtClean="0"/>
              <a:t>6/5/24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8874-2BC6-254F-9423-E2DAADD11D7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211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D524-DAD1-6F4E-B55C-0E68BC4F3F6E}" type="datetimeFigureOut">
              <a:rPr lang="es-ES_tradnl" smtClean="0"/>
              <a:t>6/5/24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8874-2BC6-254F-9423-E2DAADD11D7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345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D524-DAD1-6F4E-B55C-0E68BC4F3F6E}" type="datetimeFigureOut">
              <a:rPr lang="es-ES_tradnl" smtClean="0"/>
              <a:t>6/5/24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8874-2BC6-254F-9423-E2DAADD11D7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964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D524-DAD1-6F4E-B55C-0E68BC4F3F6E}" type="datetimeFigureOut">
              <a:rPr lang="es-ES_tradnl" smtClean="0"/>
              <a:t>6/5/24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8874-2BC6-254F-9423-E2DAADD11D7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564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D524-DAD1-6F4E-B55C-0E68BC4F3F6E}" type="datetimeFigureOut">
              <a:rPr lang="es-ES_tradnl" smtClean="0"/>
              <a:t>6/5/24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8874-2BC6-254F-9423-E2DAADD11D7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177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D524-DAD1-6F4E-B55C-0E68BC4F3F6E}" type="datetimeFigureOut">
              <a:rPr lang="es-ES_tradnl" smtClean="0"/>
              <a:t>6/5/24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8874-2BC6-254F-9423-E2DAADD11D7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646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D524-DAD1-6F4E-B55C-0E68BC4F3F6E}" type="datetimeFigureOut">
              <a:rPr lang="es-ES_tradnl" smtClean="0"/>
              <a:t>6/5/24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8874-2BC6-254F-9423-E2DAADD11D7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451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D524-DAD1-6F4E-B55C-0E68BC4F3F6E}" type="datetimeFigureOut">
              <a:rPr lang="es-ES_tradnl" smtClean="0"/>
              <a:t>6/5/24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8874-2BC6-254F-9423-E2DAADD11D7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489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D524-DAD1-6F4E-B55C-0E68BC4F3F6E}" type="datetimeFigureOut">
              <a:rPr lang="es-ES_tradnl" smtClean="0"/>
              <a:t>6/5/24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8874-2BC6-254F-9423-E2DAADD11D7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03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D524-DAD1-6F4E-B55C-0E68BC4F3F6E}" type="datetimeFigureOut">
              <a:rPr lang="es-ES_tradnl" smtClean="0"/>
              <a:t>6/5/24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8874-2BC6-254F-9423-E2DAADD11D7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92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D524-DAD1-6F4E-B55C-0E68BC4F3F6E}" type="datetimeFigureOut">
              <a:rPr lang="es-ES_tradnl" smtClean="0"/>
              <a:t>6/5/24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8874-2BC6-254F-9423-E2DAADD11D7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94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D524-DAD1-6F4E-B55C-0E68BC4F3F6E}" type="datetimeFigureOut">
              <a:rPr lang="es-ES_tradnl" smtClean="0"/>
              <a:t>6/5/24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A8874-2BC6-254F-9423-E2DAADD11D7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90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809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F7936C63-8F78-56F8-135C-9A7F2AF70C38}"/>
              </a:ext>
            </a:extLst>
          </p:cNvPr>
          <p:cNvSpPr/>
          <p:nvPr/>
        </p:nvSpPr>
        <p:spPr>
          <a:xfrm>
            <a:off x="198783" y="145774"/>
            <a:ext cx="9501808" cy="659958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FB07C81D-641E-D82D-DBDF-1AB78970736F}"/>
              </a:ext>
            </a:extLst>
          </p:cNvPr>
          <p:cNvSpPr/>
          <p:nvPr/>
        </p:nvSpPr>
        <p:spPr>
          <a:xfrm>
            <a:off x="2663686" y="3644349"/>
            <a:ext cx="2160104" cy="294198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D01ABA8A-97BE-766F-BCED-823EF69B5F59}"/>
              </a:ext>
            </a:extLst>
          </p:cNvPr>
          <p:cNvSpPr/>
          <p:nvPr/>
        </p:nvSpPr>
        <p:spPr>
          <a:xfrm>
            <a:off x="324679" y="3644349"/>
            <a:ext cx="2160104" cy="2941982"/>
          </a:xfrm>
          <a:prstGeom prst="rect">
            <a:avLst/>
          </a:prstGeom>
          <a:blipFill dpi="0" rotWithShape="1">
            <a:blip r:embed="rId3"/>
            <a:srcRect/>
            <a:stretch>
              <a:fillRect l="10000" t="3000" r="10000" b="3000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0DC70B06-23A5-C8A0-3D15-E5AAC8A087C8}"/>
              </a:ext>
            </a:extLst>
          </p:cNvPr>
          <p:cNvSpPr/>
          <p:nvPr/>
        </p:nvSpPr>
        <p:spPr>
          <a:xfrm>
            <a:off x="7421219" y="3644349"/>
            <a:ext cx="2160104" cy="294198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ADA27C3-1394-DE89-EBE3-F2EE2E8CC5D1}"/>
              </a:ext>
            </a:extLst>
          </p:cNvPr>
          <p:cNvSpPr/>
          <p:nvPr/>
        </p:nvSpPr>
        <p:spPr>
          <a:xfrm>
            <a:off x="5082212" y="3644349"/>
            <a:ext cx="2160104" cy="294198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D7C25444-FA73-A0D9-3F59-5B0A26C6AEBC}"/>
              </a:ext>
            </a:extLst>
          </p:cNvPr>
          <p:cNvSpPr/>
          <p:nvPr/>
        </p:nvSpPr>
        <p:spPr>
          <a:xfrm flipV="1">
            <a:off x="2663686" y="271669"/>
            <a:ext cx="2160104" cy="294198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605668FE-051B-1352-23EA-5BB691E8F23A}"/>
              </a:ext>
            </a:extLst>
          </p:cNvPr>
          <p:cNvSpPr/>
          <p:nvPr/>
        </p:nvSpPr>
        <p:spPr>
          <a:xfrm flipV="1">
            <a:off x="324679" y="271669"/>
            <a:ext cx="2160104" cy="294198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C3252838-178D-2ECF-CE8A-E79DF51FE87B}"/>
              </a:ext>
            </a:extLst>
          </p:cNvPr>
          <p:cNvSpPr/>
          <p:nvPr/>
        </p:nvSpPr>
        <p:spPr>
          <a:xfrm flipV="1">
            <a:off x="7421219" y="271669"/>
            <a:ext cx="2160104" cy="294198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91EBF5CF-B67A-F07E-6900-BB6CEFD72D3E}"/>
              </a:ext>
            </a:extLst>
          </p:cNvPr>
          <p:cNvSpPr/>
          <p:nvPr/>
        </p:nvSpPr>
        <p:spPr>
          <a:xfrm flipV="1">
            <a:off x="5082212" y="271669"/>
            <a:ext cx="2160104" cy="294198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5" name="Imagen 54" descr="Logotipo-Orientación-Ándujar">
            <a:extLst>
              <a:ext uri="{FF2B5EF4-FFF2-40B4-BE49-F238E27FC236}">
                <a16:creationId xmlns:a16="http://schemas.microsoft.com/office/drawing/2014/main" id="{ABC2D5EB-2CF2-C9F6-E8E9-0EAE9CF42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443" y="6172407"/>
            <a:ext cx="550577" cy="355462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7A602FB1-8B39-38DB-24C3-A32A9A6717C0}"/>
              </a:ext>
            </a:extLst>
          </p:cNvPr>
          <p:cNvSpPr txBox="1"/>
          <p:nvPr/>
        </p:nvSpPr>
        <p:spPr>
          <a:xfrm>
            <a:off x="2752922" y="3706344"/>
            <a:ext cx="1981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G Red Hands" panose="02000505000000020004" pitchFamily="2" charset="0"/>
              </a:rPr>
              <a:t>Vocales</a:t>
            </a:r>
          </a:p>
          <a:p>
            <a:pPr algn="ctr"/>
            <a:r>
              <a:rPr lang="es-ES_tradnl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G Red Hands" panose="02000505000000020004" pitchFamily="2" charset="0"/>
              </a:rPr>
              <a:t>Minúsculas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29A10D01-28B4-7643-46B1-18357F0C1751}"/>
              </a:ext>
            </a:extLst>
          </p:cNvPr>
          <p:cNvSpPr txBox="1"/>
          <p:nvPr/>
        </p:nvSpPr>
        <p:spPr>
          <a:xfrm>
            <a:off x="2703932" y="4599336"/>
            <a:ext cx="20569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G Red Hands" panose="02000505000000020004" pitchFamily="2" charset="0"/>
              </a:rPr>
              <a:t>a</a:t>
            </a:r>
            <a:r>
              <a:rPr lang="es-ES_tradnl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G Red Hands" panose="02000505000000020004" pitchFamily="2" charset="0"/>
              </a:rPr>
              <a:t>    </a:t>
            </a:r>
            <a:r>
              <a:rPr lang="es-ES_tradnl" sz="44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KG Red Hands" panose="02000505000000020004" pitchFamily="2" charset="0"/>
              </a:rPr>
              <a:t>e</a:t>
            </a:r>
          </a:p>
          <a:p>
            <a:pPr algn="ctr"/>
            <a:endParaRPr lang="es-ES_tradnl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KG Red Hands" panose="02000505000000020004" pitchFamily="2" charset="0"/>
            </a:endParaRPr>
          </a:p>
          <a:p>
            <a:pPr algn="ctr"/>
            <a:r>
              <a:rPr lang="es-ES_tradnl" sz="44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KG Red Hands" panose="02000505000000020004" pitchFamily="2" charset="0"/>
              </a:rPr>
              <a:t>i</a:t>
            </a:r>
            <a:r>
              <a:rPr lang="es-ES_tradnl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G Red Hands" panose="02000505000000020004" pitchFamily="2" charset="0"/>
              </a:rPr>
              <a:t>   </a:t>
            </a:r>
            <a:r>
              <a:rPr lang="es-ES_tradnl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KG Red Hands" panose="02000505000000020004" pitchFamily="2" charset="0"/>
              </a:rPr>
              <a:t>o</a:t>
            </a:r>
            <a:r>
              <a:rPr lang="es-ES_tradnl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G Red Hands" panose="02000505000000020004" pitchFamily="2" charset="0"/>
              </a:rPr>
              <a:t>  </a:t>
            </a:r>
            <a:r>
              <a:rPr lang="es-ES_tradnl" sz="44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KG Red Hands" panose="02000505000000020004" pitchFamily="2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94794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809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F7936C63-8F78-56F8-135C-9A7F2AF70C38}"/>
              </a:ext>
            </a:extLst>
          </p:cNvPr>
          <p:cNvSpPr/>
          <p:nvPr/>
        </p:nvSpPr>
        <p:spPr>
          <a:xfrm>
            <a:off x="198783" y="145774"/>
            <a:ext cx="9501808" cy="659958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FB07C81D-641E-D82D-DBDF-1AB78970736F}"/>
              </a:ext>
            </a:extLst>
          </p:cNvPr>
          <p:cNvSpPr/>
          <p:nvPr/>
        </p:nvSpPr>
        <p:spPr>
          <a:xfrm>
            <a:off x="2663686" y="3644349"/>
            <a:ext cx="2160104" cy="294198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D01ABA8A-97BE-766F-BCED-823EF69B5F59}"/>
              </a:ext>
            </a:extLst>
          </p:cNvPr>
          <p:cNvSpPr/>
          <p:nvPr/>
        </p:nvSpPr>
        <p:spPr>
          <a:xfrm>
            <a:off x="324679" y="3644349"/>
            <a:ext cx="2160104" cy="2941982"/>
          </a:xfrm>
          <a:prstGeom prst="rect">
            <a:avLst/>
          </a:prstGeom>
          <a:blipFill dpi="0" rotWithShape="1">
            <a:blip r:embed="rId3"/>
            <a:srcRect/>
            <a:stretch>
              <a:fillRect l="10000" t="3000" r="10000" b="3000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0DC70B06-23A5-C8A0-3D15-E5AAC8A087C8}"/>
              </a:ext>
            </a:extLst>
          </p:cNvPr>
          <p:cNvSpPr/>
          <p:nvPr/>
        </p:nvSpPr>
        <p:spPr>
          <a:xfrm>
            <a:off x="7421219" y="3644349"/>
            <a:ext cx="2160104" cy="294198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ADA27C3-1394-DE89-EBE3-F2EE2E8CC5D1}"/>
              </a:ext>
            </a:extLst>
          </p:cNvPr>
          <p:cNvSpPr/>
          <p:nvPr/>
        </p:nvSpPr>
        <p:spPr>
          <a:xfrm>
            <a:off x="5082212" y="3644349"/>
            <a:ext cx="2160104" cy="294198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D7C25444-FA73-A0D9-3F59-5B0A26C6AEBC}"/>
              </a:ext>
            </a:extLst>
          </p:cNvPr>
          <p:cNvSpPr/>
          <p:nvPr/>
        </p:nvSpPr>
        <p:spPr>
          <a:xfrm flipV="1">
            <a:off x="2663686" y="271669"/>
            <a:ext cx="2160104" cy="294198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605668FE-051B-1352-23EA-5BB691E8F23A}"/>
              </a:ext>
            </a:extLst>
          </p:cNvPr>
          <p:cNvSpPr/>
          <p:nvPr/>
        </p:nvSpPr>
        <p:spPr>
          <a:xfrm flipV="1">
            <a:off x="324679" y="271669"/>
            <a:ext cx="2160104" cy="294198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C3252838-178D-2ECF-CE8A-E79DF51FE87B}"/>
              </a:ext>
            </a:extLst>
          </p:cNvPr>
          <p:cNvSpPr/>
          <p:nvPr/>
        </p:nvSpPr>
        <p:spPr>
          <a:xfrm flipV="1">
            <a:off x="7421219" y="271669"/>
            <a:ext cx="2160104" cy="294198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91EBF5CF-B67A-F07E-6900-BB6CEFD72D3E}"/>
              </a:ext>
            </a:extLst>
          </p:cNvPr>
          <p:cNvSpPr/>
          <p:nvPr/>
        </p:nvSpPr>
        <p:spPr>
          <a:xfrm flipV="1">
            <a:off x="5082212" y="271669"/>
            <a:ext cx="2160104" cy="294198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5" name="Imagen 54" descr="Logotipo-Orientación-Ándujar">
            <a:extLst>
              <a:ext uri="{FF2B5EF4-FFF2-40B4-BE49-F238E27FC236}">
                <a16:creationId xmlns:a16="http://schemas.microsoft.com/office/drawing/2014/main" id="{ABC2D5EB-2CF2-C9F6-E8E9-0EAE9CF42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443" y="6172407"/>
            <a:ext cx="550577" cy="355462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7A602FB1-8B39-38DB-24C3-A32A9A6717C0}"/>
              </a:ext>
            </a:extLst>
          </p:cNvPr>
          <p:cNvSpPr txBox="1"/>
          <p:nvPr/>
        </p:nvSpPr>
        <p:spPr>
          <a:xfrm>
            <a:off x="2674375" y="3706344"/>
            <a:ext cx="213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G Red Hands" panose="02000505000000020004" pitchFamily="2" charset="0"/>
              </a:rPr>
              <a:t>Vocales</a:t>
            </a:r>
          </a:p>
          <a:p>
            <a:pPr algn="ctr"/>
            <a:r>
              <a:rPr lang="es-ES_tradnl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G Red Hands" panose="02000505000000020004" pitchFamily="2" charset="0"/>
              </a:rPr>
              <a:t>Mayúsculas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29A10D01-28B4-7643-46B1-18357F0C1751}"/>
              </a:ext>
            </a:extLst>
          </p:cNvPr>
          <p:cNvSpPr txBox="1"/>
          <p:nvPr/>
        </p:nvSpPr>
        <p:spPr>
          <a:xfrm>
            <a:off x="2754427" y="4599336"/>
            <a:ext cx="19559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G Red Hands" panose="02000505000000020004" pitchFamily="2" charset="0"/>
              </a:rPr>
              <a:t>A</a:t>
            </a:r>
            <a:r>
              <a:rPr lang="es-ES_tradnl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G Red Hands" panose="02000505000000020004" pitchFamily="2" charset="0"/>
              </a:rPr>
              <a:t>    </a:t>
            </a:r>
            <a:r>
              <a:rPr lang="es-ES_tradnl" sz="44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KG Red Hands" panose="02000505000000020004" pitchFamily="2" charset="0"/>
              </a:rPr>
              <a:t>E</a:t>
            </a:r>
          </a:p>
          <a:p>
            <a:pPr algn="ctr"/>
            <a:endParaRPr lang="es-ES_tradnl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KG Red Hands" panose="02000505000000020004" pitchFamily="2" charset="0"/>
            </a:endParaRPr>
          </a:p>
          <a:p>
            <a:pPr algn="ctr"/>
            <a:r>
              <a:rPr lang="es-ES_tradnl" sz="44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KG Red Hands" panose="02000505000000020004" pitchFamily="2" charset="0"/>
              </a:rPr>
              <a:t>I</a:t>
            </a:r>
            <a:r>
              <a:rPr lang="es-ES_tradnl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G Red Hands" panose="02000505000000020004" pitchFamily="2" charset="0"/>
              </a:rPr>
              <a:t>  </a:t>
            </a:r>
            <a:r>
              <a:rPr lang="es-ES_tradnl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KG Red Hands" panose="02000505000000020004" pitchFamily="2" charset="0"/>
              </a:rPr>
              <a:t>O</a:t>
            </a:r>
            <a:r>
              <a:rPr lang="es-ES_tradnl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G Red Hands" panose="02000505000000020004" pitchFamily="2" charset="0"/>
              </a:rPr>
              <a:t> </a:t>
            </a:r>
            <a:r>
              <a:rPr lang="es-ES_tradnl" sz="44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KG Red Hands" panose="02000505000000020004" pitchFamily="2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887116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14</Words>
  <Application>Microsoft Macintosh PowerPoint</Application>
  <PresentationFormat>A4 (210 x 297 mm)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KG Red Hands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5</cp:revision>
  <dcterms:created xsi:type="dcterms:W3CDTF">2024-05-04T07:48:51Z</dcterms:created>
  <dcterms:modified xsi:type="dcterms:W3CDTF">2024-05-06T06:31:04Z</dcterms:modified>
</cp:coreProperties>
</file>