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9144000" cy="6858000" type="letter"/>
  <p:notesSz cx="9144000" cy="6858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63" autoAdjust="0"/>
    <p:restoredTop sz="94341" autoAdjust="0"/>
  </p:normalViewPr>
  <p:slideViewPr>
    <p:cSldViewPr snapToGrid="0" showGuides="1">
      <p:cViewPr varScale="1">
        <p:scale>
          <a:sx n="119" d="100"/>
          <a:sy n="119" d="100"/>
        </p:scale>
        <p:origin x="9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AF213FE-DB4B-5398-6BF8-DDF13CF6EC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7B0F51-B5E7-E4D8-1253-FDEA2654B1A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035512-9354-AE45-AB0B-C7FC9AD502BD}" type="datetimeFigureOut">
              <a:rPr lang="es-MX"/>
              <a:pPr>
                <a:defRPr/>
              </a:pPr>
              <a:t>31/05/24</a:t>
            </a:fld>
            <a:endParaRPr lang="es-MX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60250640-0DBB-ECD6-0470-A74CAEB011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32A251CC-04F7-F781-6F2B-7E0DD9B6B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E38D7E-55FD-D684-101A-87C2971EB7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70CF82-52DD-C2CA-AD62-6DABA8D87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B0F6E6-583A-DF48-8531-BBF954325C5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08539-A527-3884-8745-F1D507C9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862E67-6733-DC4E-B362-3B897669765B}" type="datetimeFigureOut">
              <a:rPr lang="es-MX"/>
              <a:pPr>
                <a:defRPr/>
              </a:pPr>
              <a:t>31/05/24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3D6D1-50BB-6DA2-FAC3-AF66120C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868CB-E40C-5AE8-440C-705ECE74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425C5FB-050D-5D46-8052-6A22130BD6C1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13721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5FE44-B548-3A9B-70AD-46D0CEF0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49D73F-B9E6-AA4E-A1B1-B58969FA985C}" type="datetimeFigureOut">
              <a:rPr lang="es-MX"/>
              <a:pPr>
                <a:defRPr/>
              </a:pPr>
              <a:t>31/05/24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6F09A-EC83-884B-65B6-7E0E0BC1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1FA4F-207F-73B2-15F7-3633B18E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DC8AD10-F67F-F84F-A431-492F70C9BF8A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91924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951BC-4714-E161-835E-F47CFA79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9CFDCC-700D-844D-9AF6-E7BF67EEDD45}" type="datetimeFigureOut">
              <a:rPr lang="es-MX"/>
              <a:pPr>
                <a:defRPr/>
              </a:pPr>
              <a:t>31/05/24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12EBF-6A18-F77A-7EC4-2752A8BA4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9415E-FB2D-1692-6707-007B5D50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F008ED7-2347-5A47-9749-DD2C78F6A8CA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71305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01919-5D75-4F4A-A1D6-1EBF1EF1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5DAFC1-3231-6548-90BD-6047C751400E}" type="datetimeFigureOut">
              <a:rPr lang="es-MX"/>
              <a:pPr>
                <a:defRPr/>
              </a:pPr>
              <a:t>31/05/24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6D748-2F42-B172-2079-44073559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679C3-CBDE-0B0A-C5F5-C97F2EC5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B40BAEE-232A-8049-A71B-2C8FBB25905C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01173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D3A05-0B3D-9FC6-EB4C-E3D083B6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9C9A58-A145-184C-86C4-8C8D7BDCA9B6}" type="datetimeFigureOut">
              <a:rPr lang="es-MX"/>
              <a:pPr>
                <a:defRPr/>
              </a:pPr>
              <a:t>31/05/24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95273-2F3C-AA0D-0876-C75A0EB5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24ED9-6C7B-B46D-E147-CA182E65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8E23572-4C59-134A-945D-0240C9B8026E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77374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70059D-B327-2143-4C7B-BE8D8D24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12A3F-CA50-2A4E-A321-C629E625618D}" type="datetimeFigureOut">
              <a:rPr lang="es-MX"/>
              <a:pPr>
                <a:defRPr/>
              </a:pPr>
              <a:t>31/05/24</a:t>
            </a:fld>
            <a:endParaRPr lang="es-MX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A05575-4033-1E94-2ED4-9BCC3E5E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F17EBC-EF6F-AE26-A323-FE67712E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02CEEBC-4B60-1D43-9EFA-405395BC2B3D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63129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C16C19-58A2-7AB8-F2BB-8C29D530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643BC9-5F33-7743-80F0-3AD8C33AE1C6}" type="datetimeFigureOut">
              <a:rPr lang="es-MX"/>
              <a:pPr>
                <a:defRPr/>
              </a:pPr>
              <a:t>31/05/24</a:t>
            </a:fld>
            <a:endParaRPr lang="es-MX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3D92F8-6959-8D0C-0DFD-798EC1DA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0136C8-C5C2-92AC-C356-76418030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993BA3D-A746-794B-A076-2AD5DE97C16E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17318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0FE9F5-F253-2DEC-1F00-77218883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707A23-B4F5-FD4E-939C-E2463624E777}" type="datetimeFigureOut">
              <a:rPr lang="es-MX"/>
              <a:pPr>
                <a:defRPr/>
              </a:pPr>
              <a:t>31/05/24</a:t>
            </a:fld>
            <a:endParaRPr lang="es-MX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5D4216-3ABA-1A0A-1B6B-366B3A4A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ECF020-96C9-46B7-5F85-C6975471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30336A6-CD69-6449-BD60-096DE0571EC0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9286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C9EBAF8-3FF7-3A3D-A69F-A44CE5EB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4566D1-15D7-0942-A835-98B04BD50390}" type="datetimeFigureOut">
              <a:rPr lang="es-MX"/>
              <a:pPr>
                <a:defRPr/>
              </a:pPr>
              <a:t>31/05/24</a:t>
            </a:fld>
            <a:endParaRPr lang="es-MX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F867CC0-ABDC-C09A-F0EE-AB339632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3412DC-822C-25DD-EAB1-2F764238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131CA40-71F1-AC43-911B-552465D78BA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68959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B1D781-9AD8-E484-D41B-154462B6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73F779-3F2E-4642-B9C9-28B61F5E063C}" type="datetimeFigureOut">
              <a:rPr lang="es-MX"/>
              <a:pPr>
                <a:defRPr/>
              </a:pPr>
              <a:t>31/05/24</a:t>
            </a:fld>
            <a:endParaRPr lang="es-MX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2A210B-C099-8E9E-9168-CB46654A7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5C9BDD-C22E-BAC5-6C76-907B6F9B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3E3B032-056E-3942-A35A-983C3EAEA4B2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85353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1BBD1D-ABFA-629D-58E9-00C585E2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48D979-5B32-3B4E-8A9D-E64D17320B3B}" type="datetimeFigureOut">
              <a:rPr lang="es-MX"/>
              <a:pPr>
                <a:defRPr/>
              </a:pPr>
              <a:t>31/05/24</a:t>
            </a:fld>
            <a:endParaRPr lang="es-MX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5D00AA-0275-B956-102B-A4AB2B2B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243FF3-55DC-86C2-15D3-FA83177A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407DD1B-DF91-4044-A8FA-195D63291F00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59108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4847066-BD15-9181-A049-D440D09952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  <a:endParaRPr lang="en-US" altLang="es-MX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0D5B9A-2CDC-24AD-F4A0-634E63A5A4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  <a:endParaRPr lang="en-US" alt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1F2CD-EF9E-B1A4-CF07-D5D3D43C4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412ED35-E14E-BC48-B908-4FBD2607E021}" type="datetimeFigureOut">
              <a:rPr lang="es-MX"/>
              <a:pPr>
                <a:defRPr/>
              </a:pPr>
              <a:t>31/05/24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90F93-6BE3-3CF6-5CEF-D49DA0102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E5920-D115-D06F-C9D1-F03F9E21F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82022D-6554-AE43-AD25-AB4E2839732D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4">
            <a:extLst>
              <a:ext uri="{FF2B5EF4-FFF2-40B4-BE49-F238E27FC236}">
                <a16:creationId xmlns:a16="http://schemas.microsoft.com/office/drawing/2014/main" id="{37257197-A5A9-BC38-63B0-F3A97AF07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8383">
            <a:off x="85725" y="930275"/>
            <a:ext cx="1439863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n 5">
            <a:extLst>
              <a:ext uri="{FF2B5EF4-FFF2-40B4-BE49-F238E27FC236}">
                <a16:creationId xmlns:a16="http://schemas.microsoft.com/office/drawing/2014/main" id="{2368A1F8-80DF-E8C2-25DE-7006C91F4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890588"/>
            <a:ext cx="14398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n 6">
            <a:extLst>
              <a:ext uri="{FF2B5EF4-FFF2-40B4-BE49-F238E27FC236}">
                <a16:creationId xmlns:a16="http://schemas.microsoft.com/office/drawing/2014/main" id="{D19A6EA6-3308-AE65-CC15-1FEE0BD6F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3162">
            <a:off x="3000375" y="898525"/>
            <a:ext cx="14398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n 7">
            <a:extLst>
              <a:ext uri="{FF2B5EF4-FFF2-40B4-BE49-F238E27FC236}">
                <a16:creationId xmlns:a16="http://schemas.microsoft.com/office/drawing/2014/main" id="{F0E0D114-4242-4CB8-DC26-B6C3A2955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30275"/>
            <a:ext cx="14398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n 9">
            <a:extLst>
              <a:ext uri="{FF2B5EF4-FFF2-40B4-BE49-F238E27FC236}">
                <a16:creationId xmlns:a16="http://schemas.microsoft.com/office/drawing/2014/main" id="{13A9BE98-E498-4000-882C-23997A969F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764">
            <a:off x="6083300" y="974725"/>
            <a:ext cx="14398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n 10">
            <a:extLst>
              <a:ext uri="{FF2B5EF4-FFF2-40B4-BE49-F238E27FC236}">
                <a16:creationId xmlns:a16="http://schemas.microsoft.com/office/drawing/2014/main" id="{90D915A9-7A1A-1901-BE5D-5743D15FFB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2244">
            <a:off x="7580313" y="925513"/>
            <a:ext cx="14398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Imagen 17">
            <a:extLst>
              <a:ext uri="{FF2B5EF4-FFF2-40B4-BE49-F238E27FC236}">
                <a16:creationId xmlns:a16="http://schemas.microsoft.com/office/drawing/2014/main" id="{042398B9-795C-439F-AC4D-87ADE33A5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224">
            <a:off x="71438" y="3030538"/>
            <a:ext cx="14398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Imagen 18">
            <a:extLst>
              <a:ext uri="{FF2B5EF4-FFF2-40B4-BE49-F238E27FC236}">
                <a16:creationId xmlns:a16="http://schemas.microsoft.com/office/drawing/2014/main" id="{09D4D727-9D21-CF5B-6B66-CD28A2338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3535">
            <a:off x="1512888" y="2990850"/>
            <a:ext cx="14398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Imagen 19">
            <a:extLst>
              <a:ext uri="{FF2B5EF4-FFF2-40B4-BE49-F238E27FC236}">
                <a16:creationId xmlns:a16="http://schemas.microsoft.com/office/drawing/2014/main" id="{9C7DB0D7-086F-BC7B-E9A0-D92FB1CA5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3000375"/>
            <a:ext cx="14398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Imagen 20">
            <a:extLst>
              <a:ext uri="{FF2B5EF4-FFF2-40B4-BE49-F238E27FC236}">
                <a16:creationId xmlns:a16="http://schemas.microsoft.com/office/drawing/2014/main" id="{3AB75222-7ECD-91FA-C5B3-0738A3C405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1671">
            <a:off x="4548188" y="3030538"/>
            <a:ext cx="14398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Imagen 21">
            <a:extLst>
              <a:ext uri="{FF2B5EF4-FFF2-40B4-BE49-F238E27FC236}">
                <a16:creationId xmlns:a16="http://schemas.microsoft.com/office/drawing/2014/main" id="{95EE0963-B13C-7064-5361-FE39E44347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764">
            <a:off x="6083300" y="3076575"/>
            <a:ext cx="14398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Imagen 22">
            <a:extLst>
              <a:ext uri="{FF2B5EF4-FFF2-40B4-BE49-F238E27FC236}">
                <a16:creationId xmlns:a16="http://schemas.microsoft.com/office/drawing/2014/main" id="{55CE9BC4-97FD-11F3-3411-9F4F746AF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3025775"/>
            <a:ext cx="14398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Imagen 23">
            <a:extLst>
              <a:ext uri="{FF2B5EF4-FFF2-40B4-BE49-F238E27FC236}">
                <a16:creationId xmlns:a16="http://schemas.microsoft.com/office/drawing/2014/main" id="{908BB394-6034-AF97-C925-E4193BC38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8383">
            <a:off x="119063" y="5030788"/>
            <a:ext cx="1439862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Imagen 24">
            <a:extLst>
              <a:ext uri="{FF2B5EF4-FFF2-40B4-BE49-F238E27FC236}">
                <a16:creationId xmlns:a16="http://schemas.microsoft.com/office/drawing/2014/main" id="{9EAD386B-8B4B-DCBE-0371-5DC071FA7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4991100"/>
            <a:ext cx="14398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Imagen 25">
            <a:extLst>
              <a:ext uri="{FF2B5EF4-FFF2-40B4-BE49-F238E27FC236}">
                <a16:creationId xmlns:a16="http://schemas.microsoft.com/office/drawing/2014/main" id="{F3E3EFE4-0E52-2BA4-D824-011E99E2A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3162">
            <a:off x="3033713" y="4999038"/>
            <a:ext cx="14398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Imagen 26">
            <a:extLst>
              <a:ext uri="{FF2B5EF4-FFF2-40B4-BE49-F238E27FC236}">
                <a16:creationId xmlns:a16="http://schemas.microsoft.com/office/drawing/2014/main" id="{8142B23B-9AD6-76D9-289E-6F26B09DA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5030788"/>
            <a:ext cx="14398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Imagen 27">
            <a:extLst>
              <a:ext uri="{FF2B5EF4-FFF2-40B4-BE49-F238E27FC236}">
                <a16:creationId xmlns:a16="http://schemas.microsoft.com/office/drawing/2014/main" id="{1D11ACAF-6CD3-51B2-B4A9-072FB9EBD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764">
            <a:off x="6116638" y="5075238"/>
            <a:ext cx="14398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Imagen 28">
            <a:extLst>
              <a:ext uri="{FF2B5EF4-FFF2-40B4-BE49-F238E27FC236}">
                <a16:creationId xmlns:a16="http://schemas.microsoft.com/office/drawing/2014/main" id="{81E42B1C-E0B5-1C49-B6E2-D749C63CCC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2244">
            <a:off x="7613650" y="5026025"/>
            <a:ext cx="14398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3">
            <a:extLst>
              <a:ext uri="{FF2B5EF4-FFF2-40B4-BE49-F238E27FC236}">
                <a16:creationId xmlns:a16="http://schemas.microsoft.com/office/drawing/2014/main" id="{BC937418-4214-8E92-14FF-A8843D570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5933" r="12868" b="2640"/>
          <a:stretch>
            <a:fillRect/>
          </a:stretch>
        </p:blipFill>
        <p:spPr bwMode="auto">
          <a:xfrm>
            <a:off x="187325" y="0"/>
            <a:ext cx="8805863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uadroTexto 29">
            <a:extLst>
              <a:ext uri="{FF2B5EF4-FFF2-40B4-BE49-F238E27FC236}">
                <a16:creationId xmlns:a16="http://schemas.microsoft.com/office/drawing/2014/main" id="{DF974922-D72F-416F-E904-A6184604C32A}"/>
              </a:ext>
            </a:extLst>
          </p:cNvPr>
          <p:cNvSpPr txBox="1">
            <a:spLocks noChangeArrowheads="1"/>
          </p:cNvSpPr>
          <p:nvPr/>
        </p:nvSpPr>
        <p:spPr bwMode="auto">
          <a:xfrm rot="-161298">
            <a:off x="576263" y="5103813"/>
            <a:ext cx="49482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8800" b="1">
                <a:latin typeface="KACoffeeIsMyBestie" pitchFamily="2" charset="0"/>
                <a:ea typeface="KACoffeeIsMyBestie" pitchFamily="2" charset="0"/>
                <a:cs typeface="AGDidIEyeRollOutloud" panose="02000603000000000000" pitchFamily="2" charset="0"/>
              </a:rPr>
              <a:t>Nicolás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7">
            <a:extLst>
              <a:ext uri="{FF2B5EF4-FFF2-40B4-BE49-F238E27FC236}">
                <a16:creationId xmlns:a16="http://schemas.microsoft.com/office/drawing/2014/main" id="{D5BF2B13-16AF-EC35-00E3-A8423D00E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74" b="2702"/>
          <a:stretch>
            <a:fillRect/>
          </a:stretch>
        </p:blipFill>
        <p:spPr bwMode="auto">
          <a:xfrm>
            <a:off x="168275" y="627063"/>
            <a:ext cx="8807450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uadroTexto 29">
            <a:extLst>
              <a:ext uri="{FF2B5EF4-FFF2-40B4-BE49-F238E27FC236}">
                <a16:creationId xmlns:a16="http://schemas.microsoft.com/office/drawing/2014/main" id="{EBFE4A5E-B6B0-656C-043E-F946991B953E}"/>
              </a:ext>
            </a:extLst>
          </p:cNvPr>
          <p:cNvSpPr txBox="1">
            <a:spLocks noChangeArrowheads="1"/>
          </p:cNvSpPr>
          <p:nvPr/>
        </p:nvSpPr>
        <p:spPr bwMode="auto">
          <a:xfrm rot="-271177">
            <a:off x="533400" y="5102225"/>
            <a:ext cx="47799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9600" b="1">
                <a:solidFill>
                  <a:srgbClr val="FF6699"/>
                </a:solidFill>
                <a:latin typeface="KACoffeeIsMyBestie" pitchFamily="2" charset="0"/>
                <a:ea typeface="KACoffeeIsMyBestie" pitchFamily="2" charset="0"/>
                <a:cs typeface="AGDidIEyeRollOutloud" panose="02000603000000000000" pitchFamily="2" charset="0"/>
              </a:rPr>
              <a:t>mombre</a:t>
            </a:r>
            <a:endParaRPr lang="es-MX" altLang="es-MX" sz="9600" b="1" dirty="0">
              <a:solidFill>
                <a:srgbClr val="FF6699"/>
              </a:solidFill>
              <a:latin typeface="KACoffeeIsMyBestie" pitchFamily="2" charset="0"/>
              <a:ea typeface="KACoffeeIsMyBestie" pitchFamily="2" charset="0"/>
              <a:cs typeface="AGDidIEyeRollOutloud" panose="02000603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3">
            <a:extLst>
              <a:ext uri="{FF2B5EF4-FFF2-40B4-BE49-F238E27FC236}">
                <a16:creationId xmlns:a16="http://schemas.microsoft.com/office/drawing/2014/main" id="{6BD7CBCA-AA1A-94B1-2517-0F3C8BBD5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3738"/>
            <a:ext cx="9144000" cy="61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EA4B4520-A617-144F-461C-DD2DCF40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9090"/>
          <a:stretch>
            <a:fillRect/>
          </a:stretch>
        </p:blipFill>
        <p:spPr bwMode="auto">
          <a:xfrm>
            <a:off x="168275" y="658813"/>
            <a:ext cx="8807450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7 CuadroTexto">
            <a:extLst>
              <a:ext uri="{FF2B5EF4-FFF2-40B4-BE49-F238E27FC236}">
                <a16:creationId xmlns:a16="http://schemas.microsoft.com/office/drawing/2014/main" id="{04F92E3F-427B-C2AB-1CD3-3CB35AD10225}"/>
              </a:ext>
            </a:extLst>
          </p:cNvPr>
          <p:cNvSpPr txBox="1"/>
          <p:nvPr/>
        </p:nvSpPr>
        <p:spPr>
          <a:xfrm>
            <a:off x="230188" y="1603375"/>
            <a:ext cx="38465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spc="600" dirty="0">
                <a:solidFill>
                  <a:srgbClr val="00FFFF"/>
                </a:solidFill>
                <a:latin typeface="HelloBigDeal" pitchFamily="2" charset="0"/>
                <a:ea typeface="HelloBigDeal" pitchFamily="2" charset="0"/>
              </a:rPr>
              <a:t>creativo</a:t>
            </a:r>
          </a:p>
        </p:txBody>
      </p:sp>
      <p:sp>
        <p:nvSpPr>
          <p:cNvPr id="4" name="30 CuadroTexto">
            <a:extLst>
              <a:ext uri="{FF2B5EF4-FFF2-40B4-BE49-F238E27FC236}">
                <a16:creationId xmlns:a16="http://schemas.microsoft.com/office/drawing/2014/main" id="{27CB9AA8-421C-BC46-99DF-C3DB8F85D78A}"/>
              </a:ext>
            </a:extLst>
          </p:cNvPr>
          <p:cNvSpPr txBox="1"/>
          <p:nvPr/>
        </p:nvSpPr>
        <p:spPr>
          <a:xfrm>
            <a:off x="319088" y="2322513"/>
            <a:ext cx="38449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400" spc="600" dirty="0">
                <a:solidFill>
                  <a:srgbClr val="66FF33"/>
                </a:solidFill>
                <a:latin typeface="HelloBigDeal" pitchFamily="2" charset="0"/>
                <a:ea typeface="HelloBigDeal" pitchFamily="2" charset="0"/>
              </a:rPr>
              <a:t>alegre</a:t>
            </a:r>
          </a:p>
        </p:txBody>
      </p:sp>
      <p:sp>
        <p:nvSpPr>
          <p:cNvPr id="5" name="31 CuadroTexto">
            <a:extLst>
              <a:ext uri="{FF2B5EF4-FFF2-40B4-BE49-F238E27FC236}">
                <a16:creationId xmlns:a16="http://schemas.microsoft.com/office/drawing/2014/main" id="{D94F8B06-3D05-0F39-5E69-6AED210FC750}"/>
              </a:ext>
            </a:extLst>
          </p:cNvPr>
          <p:cNvSpPr txBox="1"/>
          <p:nvPr/>
        </p:nvSpPr>
        <p:spPr>
          <a:xfrm>
            <a:off x="303213" y="3162300"/>
            <a:ext cx="38449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spc="600" dirty="0">
                <a:solidFill>
                  <a:srgbClr val="FF0066"/>
                </a:solidFill>
                <a:latin typeface="HelloBigDeal" pitchFamily="2" charset="0"/>
                <a:ea typeface="HelloBigDeal" pitchFamily="2" charset="0"/>
              </a:rPr>
              <a:t>comunicativo</a:t>
            </a:r>
          </a:p>
        </p:txBody>
      </p:sp>
      <p:sp>
        <p:nvSpPr>
          <p:cNvPr id="6" name="32 CuadroTexto">
            <a:extLst>
              <a:ext uri="{FF2B5EF4-FFF2-40B4-BE49-F238E27FC236}">
                <a16:creationId xmlns:a16="http://schemas.microsoft.com/office/drawing/2014/main" id="{A0760F05-ED52-B1EC-B955-CE3F8B205B21}"/>
              </a:ext>
            </a:extLst>
          </p:cNvPr>
          <p:cNvSpPr txBox="1"/>
          <p:nvPr/>
        </p:nvSpPr>
        <p:spPr>
          <a:xfrm>
            <a:off x="284163" y="3756025"/>
            <a:ext cx="38465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spc="600" dirty="0">
                <a:solidFill>
                  <a:srgbClr val="FFFF00"/>
                </a:solidFill>
                <a:latin typeface="HelloBigDeal" pitchFamily="2" charset="0"/>
                <a:ea typeface="HelloBigDeal" pitchFamily="2" charset="0"/>
              </a:rPr>
              <a:t>generoso</a:t>
            </a:r>
          </a:p>
        </p:txBody>
      </p:sp>
      <p:pic>
        <p:nvPicPr>
          <p:cNvPr id="19462" name="Imagen 9" descr="Pantalla de computadora con letras&#10;&#10;Descripción generada automáticamente con confianza baja">
            <a:extLst>
              <a:ext uri="{FF2B5EF4-FFF2-40B4-BE49-F238E27FC236}">
                <a16:creationId xmlns:a16="http://schemas.microsoft.com/office/drawing/2014/main" id="{B2BF53B4-65FD-35F4-ECA6-13B46FB3E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73">
            <a:off x="4302125" y="650875"/>
            <a:ext cx="4522788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3 CuadroTexto">
            <a:extLst>
              <a:ext uri="{FF2B5EF4-FFF2-40B4-BE49-F238E27FC236}">
                <a16:creationId xmlns:a16="http://schemas.microsoft.com/office/drawing/2014/main" id="{8802DD5D-C96F-6098-C0D5-5DDAC85E30F0}"/>
              </a:ext>
            </a:extLst>
          </p:cNvPr>
          <p:cNvSpPr txBox="1"/>
          <p:nvPr/>
        </p:nvSpPr>
        <p:spPr>
          <a:xfrm>
            <a:off x="303213" y="4608513"/>
            <a:ext cx="38449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spc="600" dirty="0">
                <a:solidFill>
                  <a:srgbClr val="CC00CC"/>
                </a:solidFill>
                <a:latin typeface="HelloBigDeal" pitchFamily="2" charset="0"/>
                <a:ea typeface="HelloBigDeal" pitchFamily="2" charset="0"/>
              </a:rPr>
              <a:t>entusiasta</a:t>
            </a:r>
          </a:p>
        </p:txBody>
      </p:sp>
      <p:sp>
        <p:nvSpPr>
          <p:cNvPr id="19464" name="CuadroTexto 29">
            <a:extLst>
              <a:ext uri="{FF2B5EF4-FFF2-40B4-BE49-F238E27FC236}">
                <a16:creationId xmlns:a16="http://schemas.microsoft.com/office/drawing/2014/main" id="{23715608-E546-E6F8-91DF-5F0E6494E61F}"/>
              </a:ext>
            </a:extLst>
          </p:cNvPr>
          <p:cNvSpPr txBox="1">
            <a:spLocks noChangeArrowheads="1"/>
          </p:cNvSpPr>
          <p:nvPr/>
        </p:nvSpPr>
        <p:spPr bwMode="auto">
          <a:xfrm rot="200443">
            <a:off x="4395788" y="5241925"/>
            <a:ext cx="41417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8000" b="1" dirty="0">
                <a:latin typeface="KACoffeeIsMyBestie" pitchFamily="2" charset="0"/>
                <a:ea typeface="KACoffeeIsMyBestie" pitchFamily="2" charset="0"/>
                <a:cs typeface="AGDidIEyeRollOutloud" panose="02000603000000000000" pitchFamily="2" charset="0"/>
              </a:rPr>
              <a:t>nombre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9">
            <a:extLst>
              <a:ext uri="{FF2B5EF4-FFF2-40B4-BE49-F238E27FC236}">
                <a16:creationId xmlns:a16="http://schemas.microsoft.com/office/drawing/2014/main" id="{B63DAE91-E724-EEEC-1AF5-E1BB08E9F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496888"/>
            <a:ext cx="4930775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7 CuadroTexto">
            <a:extLst>
              <a:ext uri="{FF2B5EF4-FFF2-40B4-BE49-F238E27FC236}">
                <a16:creationId xmlns:a16="http://schemas.microsoft.com/office/drawing/2014/main" id="{98686908-7F25-A954-4A0C-1EF79D64727F}"/>
              </a:ext>
            </a:extLst>
          </p:cNvPr>
          <p:cNvSpPr txBox="1"/>
          <p:nvPr/>
        </p:nvSpPr>
        <p:spPr>
          <a:xfrm>
            <a:off x="230188" y="1603375"/>
            <a:ext cx="38465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spc="600" dirty="0">
                <a:solidFill>
                  <a:srgbClr val="00FFFF"/>
                </a:solidFill>
                <a:latin typeface="HelloBigDeal" pitchFamily="2" charset="0"/>
                <a:ea typeface="HelloBigDeal" pitchFamily="2" charset="0"/>
              </a:rPr>
              <a:t>creativo</a:t>
            </a:r>
          </a:p>
        </p:txBody>
      </p:sp>
      <p:sp>
        <p:nvSpPr>
          <p:cNvPr id="4" name="30 CuadroTexto">
            <a:extLst>
              <a:ext uri="{FF2B5EF4-FFF2-40B4-BE49-F238E27FC236}">
                <a16:creationId xmlns:a16="http://schemas.microsoft.com/office/drawing/2014/main" id="{74C407E1-09BC-E8C5-1F77-A48BB282B916}"/>
              </a:ext>
            </a:extLst>
          </p:cNvPr>
          <p:cNvSpPr txBox="1"/>
          <p:nvPr/>
        </p:nvSpPr>
        <p:spPr>
          <a:xfrm>
            <a:off x="319088" y="2322513"/>
            <a:ext cx="38449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400" spc="600" dirty="0">
                <a:solidFill>
                  <a:srgbClr val="66FF33"/>
                </a:solidFill>
                <a:latin typeface="HelloBigDeal" pitchFamily="2" charset="0"/>
                <a:ea typeface="HelloBigDeal" pitchFamily="2" charset="0"/>
              </a:rPr>
              <a:t>alegre</a:t>
            </a:r>
          </a:p>
        </p:txBody>
      </p:sp>
      <p:sp>
        <p:nvSpPr>
          <p:cNvPr id="5" name="31 CuadroTexto">
            <a:extLst>
              <a:ext uri="{FF2B5EF4-FFF2-40B4-BE49-F238E27FC236}">
                <a16:creationId xmlns:a16="http://schemas.microsoft.com/office/drawing/2014/main" id="{C9EE1FF8-1957-689C-9FFB-95195E2F4D4E}"/>
              </a:ext>
            </a:extLst>
          </p:cNvPr>
          <p:cNvSpPr txBox="1"/>
          <p:nvPr/>
        </p:nvSpPr>
        <p:spPr>
          <a:xfrm>
            <a:off x="303213" y="3162300"/>
            <a:ext cx="38449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spc="600" dirty="0">
                <a:solidFill>
                  <a:srgbClr val="FF0066"/>
                </a:solidFill>
                <a:latin typeface="HelloBigDeal" pitchFamily="2" charset="0"/>
                <a:ea typeface="HelloBigDeal" pitchFamily="2" charset="0"/>
              </a:rPr>
              <a:t>comunicativo</a:t>
            </a:r>
          </a:p>
        </p:txBody>
      </p:sp>
      <p:sp>
        <p:nvSpPr>
          <p:cNvPr id="6" name="32 CuadroTexto">
            <a:extLst>
              <a:ext uri="{FF2B5EF4-FFF2-40B4-BE49-F238E27FC236}">
                <a16:creationId xmlns:a16="http://schemas.microsoft.com/office/drawing/2014/main" id="{5B3C39E8-8DD7-BC8E-4D0C-CD8B5F4D1DCF}"/>
              </a:ext>
            </a:extLst>
          </p:cNvPr>
          <p:cNvSpPr txBox="1"/>
          <p:nvPr/>
        </p:nvSpPr>
        <p:spPr>
          <a:xfrm>
            <a:off x="284163" y="3756025"/>
            <a:ext cx="38465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spc="600" dirty="0">
                <a:solidFill>
                  <a:srgbClr val="FFFF00"/>
                </a:solidFill>
                <a:latin typeface="HelloBigDeal" pitchFamily="2" charset="0"/>
                <a:ea typeface="HelloBigDeal" pitchFamily="2" charset="0"/>
              </a:rPr>
              <a:t>generoso</a:t>
            </a:r>
          </a:p>
        </p:txBody>
      </p:sp>
      <p:sp>
        <p:nvSpPr>
          <p:cNvPr id="7" name="33 CuadroTexto">
            <a:extLst>
              <a:ext uri="{FF2B5EF4-FFF2-40B4-BE49-F238E27FC236}">
                <a16:creationId xmlns:a16="http://schemas.microsoft.com/office/drawing/2014/main" id="{D2E4D45C-2219-354E-B8BB-3E1A66393888}"/>
              </a:ext>
            </a:extLst>
          </p:cNvPr>
          <p:cNvSpPr txBox="1"/>
          <p:nvPr/>
        </p:nvSpPr>
        <p:spPr>
          <a:xfrm>
            <a:off x="303213" y="4608513"/>
            <a:ext cx="38449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spc="600" dirty="0">
                <a:solidFill>
                  <a:srgbClr val="CC00CC"/>
                </a:solidFill>
                <a:latin typeface="HelloBigDeal" pitchFamily="2" charset="0"/>
                <a:ea typeface="HelloBigDeal" pitchFamily="2" charset="0"/>
              </a:rPr>
              <a:t>entusiasta</a:t>
            </a:r>
          </a:p>
        </p:txBody>
      </p:sp>
      <p:sp>
        <p:nvSpPr>
          <p:cNvPr id="20488" name="CuadroTexto 29">
            <a:extLst>
              <a:ext uri="{FF2B5EF4-FFF2-40B4-BE49-F238E27FC236}">
                <a16:creationId xmlns:a16="http://schemas.microsoft.com/office/drawing/2014/main" id="{E30757E1-200D-6200-ADD4-9187E322132A}"/>
              </a:ext>
            </a:extLst>
          </p:cNvPr>
          <p:cNvSpPr txBox="1">
            <a:spLocks noChangeArrowheads="1"/>
          </p:cNvSpPr>
          <p:nvPr/>
        </p:nvSpPr>
        <p:spPr bwMode="auto">
          <a:xfrm rot="200443">
            <a:off x="4203700" y="5170488"/>
            <a:ext cx="41402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8000" b="1" dirty="0">
                <a:latin typeface="KACoffeeIsMyBestie" pitchFamily="2" charset="0"/>
                <a:ea typeface="KACoffeeIsMyBestie" pitchFamily="2" charset="0"/>
                <a:cs typeface="AGDidIEyeRollOutloud" panose="02000603000000000000" pitchFamily="2" charset="0"/>
              </a:rPr>
              <a:t>nombre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1">
            <a:extLst>
              <a:ext uri="{FF2B5EF4-FFF2-40B4-BE49-F238E27FC236}">
                <a16:creationId xmlns:a16="http://schemas.microsoft.com/office/drawing/2014/main" id="{A2D7CA2A-1FC3-C881-ADA8-84D3623AB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814388"/>
            <a:ext cx="61341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</TotalTime>
  <Words>14</Words>
  <Application>Microsoft Macintosh PowerPoint</Application>
  <PresentationFormat>Carta (216 x 279 mm)</PresentationFormat>
  <Paragraphs>14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Calibri</vt:lpstr>
      <vt:lpstr>Arial</vt:lpstr>
      <vt:lpstr>Calibri Light</vt:lpstr>
      <vt:lpstr>KACoffeeIsMyBestie</vt:lpstr>
      <vt:lpstr>AGDidIEyeRollOutloud</vt:lpstr>
      <vt:lpstr>HelloBigDeal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Microsoft Office User</cp:lastModifiedBy>
  <cp:revision>37</cp:revision>
  <dcterms:created xsi:type="dcterms:W3CDTF">2022-06-12T17:25:49Z</dcterms:created>
  <dcterms:modified xsi:type="dcterms:W3CDTF">2024-05-31T06:46:43Z</dcterms:modified>
</cp:coreProperties>
</file>