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66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92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10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3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7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47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28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0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45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59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68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A45913-C2C0-444F-89E3-97600EF0D920}" type="datetimeFigureOut">
              <a:rPr lang="es-MX" smtClean="0"/>
              <a:t>02/06/2024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639D1B-643B-4683-A9C1-8832C3D34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78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B0C5AC-F409-B610-A558-3050F2FD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8"/>
            <a:ext cx="9144000" cy="6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uadrado&#10;&#10;Descripción generada automáticamente">
            <a:extLst>
              <a:ext uri="{FF2B5EF4-FFF2-40B4-BE49-F238E27FC236}">
                <a16:creationId xmlns:a16="http://schemas.microsoft.com/office/drawing/2014/main" id="{EC49B8B9-DF35-C7FA-31AB-3BBD5F7E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uadrado&#10;&#10;Descripción generada automáticamente">
            <a:extLst>
              <a:ext uri="{FF2B5EF4-FFF2-40B4-BE49-F238E27FC236}">
                <a16:creationId xmlns:a16="http://schemas.microsoft.com/office/drawing/2014/main" id="{1D386445-6EBD-372B-66C4-7316B5673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8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, Cuadrado&#10;&#10;Descripción generada automáticamente">
            <a:extLst>
              <a:ext uri="{FF2B5EF4-FFF2-40B4-BE49-F238E27FC236}">
                <a16:creationId xmlns:a16="http://schemas.microsoft.com/office/drawing/2014/main" id="{30ACA2B1-FD63-A7DA-86F7-8FFEB4443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9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, Cuadrado&#10;&#10;Descripción generada automáticamente">
            <a:extLst>
              <a:ext uri="{FF2B5EF4-FFF2-40B4-BE49-F238E27FC236}">
                <a16:creationId xmlns:a16="http://schemas.microsoft.com/office/drawing/2014/main" id="{8212B3EC-4658-352C-BF4B-5DC93D03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, Cuadrado&#10;&#10;Descripción generada automáticamente">
            <a:extLst>
              <a:ext uri="{FF2B5EF4-FFF2-40B4-BE49-F238E27FC236}">
                <a16:creationId xmlns:a16="http://schemas.microsoft.com/office/drawing/2014/main" id="{E33FC8D6-B8EB-65B4-2125-15C7EA6A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, Cuadrado&#10;&#10;Descripción generada automáticamente">
            <a:extLst>
              <a:ext uri="{FF2B5EF4-FFF2-40B4-BE49-F238E27FC236}">
                <a16:creationId xmlns:a16="http://schemas.microsoft.com/office/drawing/2014/main" id="{6E042640-5A85-9AAF-3037-97040EAD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, Cuadrado&#10;&#10;Descripción generada automáticamente">
            <a:extLst>
              <a:ext uri="{FF2B5EF4-FFF2-40B4-BE49-F238E27FC236}">
                <a16:creationId xmlns:a16="http://schemas.microsoft.com/office/drawing/2014/main" id="{3BBFE3EA-2737-885F-8730-71937773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4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, Círculo, Cuadrado&#10;&#10;Descripción generada automáticamente">
            <a:extLst>
              <a:ext uri="{FF2B5EF4-FFF2-40B4-BE49-F238E27FC236}">
                <a16:creationId xmlns:a16="http://schemas.microsoft.com/office/drawing/2014/main" id="{4308F8AC-3709-38A2-166C-526E44C6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36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Carta (216 x 279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star leyva</dc:creator>
  <cp:lastModifiedBy>star leyva</cp:lastModifiedBy>
  <cp:revision>1</cp:revision>
  <dcterms:created xsi:type="dcterms:W3CDTF">2024-06-02T08:59:08Z</dcterms:created>
  <dcterms:modified xsi:type="dcterms:W3CDTF">2024-06-02T09:01:51Z</dcterms:modified>
</cp:coreProperties>
</file>