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8" r:id="rId3"/>
    <p:sldId id="275" r:id="rId4"/>
    <p:sldId id="277" r:id="rId5"/>
    <p:sldId id="278" r:id="rId6"/>
    <p:sldId id="279" r:id="rId7"/>
    <p:sldId id="280" r:id="rId8"/>
    <p:sldId id="276" r:id="rId9"/>
    <p:sldId id="281" r:id="rId10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9A6E4"/>
    <a:srgbClr val="BD92DE"/>
    <a:srgbClr val="A568D2"/>
    <a:srgbClr val="ADF3FD"/>
    <a:srgbClr val="14DDF8"/>
    <a:srgbClr val="36D6C3"/>
    <a:srgbClr val="20D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2060" y="4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FBE8D2-A79C-469A-BF44-1CE3A82D07DE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5E37A-7638-4A7E-B1B5-5EB97636ACD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94741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5E37A-7638-4A7E-B1B5-5EB97636ACD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625581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5E37A-7638-4A7E-B1B5-5EB97636ACD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81289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5E37A-7638-4A7E-B1B5-5EB97636ACD0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8826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5E37A-7638-4A7E-B1B5-5EB97636ACD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899002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5E37A-7638-4A7E-B1B5-5EB97636ACD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90491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5E37A-7638-4A7E-B1B5-5EB97636ACD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923119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5E37A-7638-4A7E-B1B5-5EB97636ACD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477642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5E37A-7638-4A7E-B1B5-5EB97636ACD0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4990110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F5E37A-7638-4A7E-B1B5-5EB97636ACD0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417546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09BF-ABF6-4862-A8EE-5674724B07D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A14-B457-4B5B-B1B0-3DE50E8670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1653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09BF-ABF6-4862-A8EE-5674724B07D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A14-B457-4B5B-B1B0-3DE50E8670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7872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09BF-ABF6-4862-A8EE-5674724B07D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A14-B457-4B5B-B1B0-3DE50E8670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7844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09BF-ABF6-4862-A8EE-5674724B07D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A14-B457-4B5B-B1B0-3DE50E8670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00691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09BF-ABF6-4862-A8EE-5674724B07D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A14-B457-4B5B-B1B0-3DE50E8670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25475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09BF-ABF6-4862-A8EE-5674724B07D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A14-B457-4B5B-B1B0-3DE50E8670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0747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09BF-ABF6-4862-A8EE-5674724B07D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A14-B457-4B5B-B1B0-3DE50E8670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88682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09BF-ABF6-4862-A8EE-5674724B07D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A14-B457-4B5B-B1B0-3DE50E8670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0837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09BF-ABF6-4862-A8EE-5674724B07D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A14-B457-4B5B-B1B0-3DE50E8670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830191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09BF-ABF6-4862-A8EE-5674724B07D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A14-B457-4B5B-B1B0-3DE50E8670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50499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09BF-ABF6-4862-A8EE-5674724B07D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59A14-B457-4B5B-B1B0-3DE50E8670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9424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1109BF-ABF6-4862-A8EE-5674724B07DB}" type="datetimeFigureOut">
              <a:rPr lang="pt-BR" smtClean="0"/>
              <a:t>24/11/2021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59A14-B457-4B5B-B1B0-3DE50E8670F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4898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8.jpeg"/><Relationship Id="rId4" Type="http://schemas.openxmlformats.org/officeDocument/2006/relationships/image" Target="../media/image1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591872" y="857350"/>
            <a:ext cx="5814477" cy="7344816"/>
          </a:xfrm>
          <a:prstGeom prst="rect">
            <a:avLst/>
          </a:prstGeom>
          <a:solidFill>
            <a:schemeClr val="bg1"/>
          </a:solidFill>
          <a:ln w="1270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861418" y="1115616"/>
            <a:ext cx="5369355" cy="193899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pt-BR" sz="6000" b="1" cap="none" spc="0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Causa   -   </a:t>
            </a:r>
            <a:r>
              <a:rPr lang="pt-BR" sz="6000" b="1" cap="none" spc="0" dirty="0" err="1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efecto</a:t>
            </a:r>
            <a:endParaRPr lang="pt-BR" sz="6000" b="1" cap="none" spc="0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pt-BR" sz="60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</a:t>
            </a:r>
            <a:r>
              <a:rPr lang="pt-BR" sz="6000" b="1" cap="none" spc="0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mociones II</a:t>
            </a:r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086" y="5436096"/>
            <a:ext cx="2773787" cy="1961154"/>
          </a:xfrm>
          <a:prstGeom prst="rect">
            <a:avLst/>
          </a:prstGeom>
        </p:spPr>
      </p:pic>
      <p:sp>
        <p:nvSpPr>
          <p:cNvPr id="11" name="Seta para a direita 10"/>
          <p:cNvSpPr/>
          <p:nvPr/>
        </p:nvSpPr>
        <p:spPr>
          <a:xfrm>
            <a:off x="3715517" y="6336196"/>
            <a:ext cx="937619" cy="32403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5" name="CaixaDeTexto 4"/>
          <p:cNvSpPr txBox="1"/>
          <p:nvPr/>
        </p:nvSpPr>
        <p:spPr>
          <a:xfrm>
            <a:off x="2780928" y="7920082"/>
            <a:ext cx="148479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800" dirty="0"/>
              <a:t>MATERIAIS ADAPTADOS FABI</a:t>
            </a:r>
          </a:p>
        </p:txBody>
      </p:sp>
      <p:pic>
        <p:nvPicPr>
          <p:cNvPr id="3" name="Imagem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8421" y="5364088"/>
            <a:ext cx="1944216" cy="1944216"/>
          </a:xfrm>
          <a:prstGeom prst="rect">
            <a:avLst/>
          </a:prstGeom>
        </p:spPr>
      </p:pic>
      <p:sp>
        <p:nvSpPr>
          <p:cNvPr id="8" name="Retângulo 7"/>
          <p:cNvSpPr/>
          <p:nvPr/>
        </p:nvSpPr>
        <p:spPr>
          <a:xfrm>
            <a:off x="2520466" y="3270632"/>
            <a:ext cx="2027533" cy="1663054"/>
          </a:xfrm>
          <a:prstGeom prst="rect">
            <a:avLst/>
          </a:prstGeom>
          <a:solidFill>
            <a:srgbClr val="C9A6E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CaixaDeTexto 11"/>
          <p:cNvSpPr txBox="1"/>
          <p:nvPr/>
        </p:nvSpPr>
        <p:spPr>
          <a:xfrm>
            <a:off x="2551670" y="3270632"/>
            <a:ext cx="19888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/>
              <a:t>POR QUÉ</a:t>
            </a:r>
          </a:p>
        </p:txBody>
      </p:sp>
      <p:pic>
        <p:nvPicPr>
          <p:cNvPr id="13" name="Imagem 1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1968" y="3532639"/>
            <a:ext cx="1424527" cy="1424527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4299" y="7499171"/>
            <a:ext cx="2155077" cy="512128"/>
          </a:xfrm>
          <a:prstGeom prst="rect">
            <a:avLst/>
          </a:prstGeom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id="{6B8A016A-1D36-457A-94E3-87863999F9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4624" y="8388424"/>
            <a:ext cx="6709288" cy="725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308232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67638" y="723276"/>
            <a:ext cx="53285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KG Blank Space Solid" panose="02000000000000000000" pitchFamily="2" charset="0"/>
              </a:rPr>
              <a:t>El bebé </a:t>
            </a:r>
            <a:r>
              <a:rPr lang="pt-BR" sz="2000" dirty="0" err="1">
                <a:latin typeface="KG Blank Space Solid" panose="02000000000000000000" pitchFamily="2" charset="0"/>
              </a:rPr>
              <a:t>tiene</a:t>
            </a:r>
            <a:r>
              <a:rPr lang="pt-BR" sz="2000" dirty="0">
                <a:latin typeface="KG Blank Space Solid" panose="02000000000000000000" pitchFamily="2" charset="0"/>
              </a:rPr>
              <a:t> </a:t>
            </a:r>
            <a:r>
              <a:rPr lang="pt-BR" sz="2000" dirty="0" err="1">
                <a:latin typeface="KG Blank Space Solid" panose="02000000000000000000" pitchFamily="2" charset="0"/>
              </a:rPr>
              <a:t>miedo</a:t>
            </a:r>
            <a:r>
              <a:rPr lang="pt-BR" sz="2000" dirty="0">
                <a:latin typeface="KG Blank Space Solid" panose="02000000000000000000" pitchFamily="2" charset="0"/>
              </a:rPr>
              <a:t>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22617" y="5364088"/>
            <a:ext cx="59766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dirty="0">
                <a:latin typeface="Comic Sans MS" panose="030F0702030302020204" pitchFamily="66" charset="0"/>
              </a:rPr>
              <a:t>¿Por  </a:t>
            </a:r>
            <a:r>
              <a:rPr lang="pt-BR" sz="2700" dirty="0" err="1">
                <a:latin typeface="Comic Sans MS" panose="030F0702030302020204" pitchFamily="66" charset="0"/>
              </a:rPr>
              <a:t>qué</a:t>
            </a:r>
            <a:r>
              <a:rPr lang="pt-BR" sz="2700" dirty="0">
                <a:latin typeface="Comic Sans MS" panose="030F0702030302020204" pitchFamily="66" charset="0"/>
              </a:rPr>
              <a:t>   </a:t>
            </a:r>
            <a:r>
              <a:rPr lang="pt-BR" sz="2700" dirty="0" err="1">
                <a:latin typeface="Comic Sans MS" panose="030F0702030302020204" pitchFamily="66" charset="0"/>
              </a:rPr>
              <a:t>tiene</a:t>
            </a:r>
            <a:r>
              <a:rPr lang="pt-BR" sz="2700" dirty="0">
                <a:latin typeface="Comic Sans MS" panose="030F0702030302020204" pitchFamily="66" charset="0"/>
              </a:rPr>
              <a:t> </a:t>
            </a:r>
            <a:r>
              <a:rPr lang="pt-BR" sz="2700" dirty="0" err="1">
                <a:latin typeface="Comic Sans MS" panose="030F0702030302020204" pitchFamily="66" charset="0"/>
              </a:rPr>
              <a:t>miedo</a:t>
            </a:r>
            <a:r>
              <a:rPr lang="pt-BR" sz="27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1951924" y="6157664"/>
            <a:ext cx="3118049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AutoShape 2" descr="Resultado de imagem para melted popsicle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4797152" y="1115616"/>
            <a:ext cx="1080120" cy="64807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051" y="1366555"/>
            <a:ext cx="4104456" cy="2901979"/>
          </a:xfrm>
          <a:prstGeom prst="rect">
            <a:avLst/>
          </a:prstGeom>
        </p:spPr>
      </p:pic>
      <p:sp>
        <p:nvSpPr>
          <p:cNvPr id="2" name="Retângulo 1"/>
          <p:cNvSpPr/>
          <p:nvPr/>
        </p:nvSpPr>
        <p:spPr>
          <a:xfrm>
            <a:off x="6021288" y="1439652"/>
            <a:ext cx="720080" cy="5400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09120" y="1763688"/>
            <a:ext cx="2525266" cy="2525266"/>
          </a:xfrm>
          <a:prstGeom prst="rect">
            <a:avLst/>
          </a:prstGeom>
        </p:spPr>
      </p:pic>
      <p:pic>
        <p:nvPicPr>
          <p:cNvPr id="10" name="Imagem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38" y="4268534"/>
            <a:ext cx="1424527" cy="142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934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46652" y="732056"/>
            <a:ext cx="58227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KG Blank Space Solid" panose="02000000000000000000" pitchFamily="2" charset="0"/>
              </a:rPr>
              <a:t>El padre está preocupado.</a:t>
            </a:r>
            <a:endParaRPr lang="pt-BR" sz="2700" dirty="0">
              <a:latin typeface="KG Blank Space Solid" panose="02000000000000000000" pitchFamily="2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60648" y="5364088"/>
            <a:ext cx="659735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dirty="0">
                <a:latin typeface="Comic Sans MS" panose="030F0702030302020204" pitchFamily="66" charset="0"/>
              </a:rPr>
              <a:t>¿Por </a:t>
            </a:r>
            <a:r>
              <a:rPr lang="pt-BR" sz="2700" dirty="0" err="1">
                <a:latin typeface="Comic Sans MS" panose="030F0702030302020204" pitchFamily="66" charset="0"/>
              </a:rPr>
              <a:t>qué</a:t>
            </a:r>
            <a:r>
              <a:rPr lang="pt-BR" sz="2700" dirty="0">
                <a:latin typeface="Comic Sans MS" panose="030F0702030302020204" pitchFamily="66" charset="0"/>
              </a:rPr>
              <a:t>   </a:t>
            </a:r>
            <a:r>
              <a:rPr lang="pt-BR" sz="2700" dirty="0" err="1">
                <a:latin typeface="Comic Sans MS" panose="030F0702030302020204" pitchFamily="66" charset="0"/>
              </a:rPr>
              <a:t>él</a:t>
            </a:r>
            <a:r>
              <a:rPr lang="pt-BR" sz="2700" dirty="0">
                <a:latin typeface="Comic Sans MS" panose="030F0702030302020204" pitchFamily="66" charset="0"/>
              </a:rPr>
              <a:t>  está   preocupado?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739701" y="6156176"/>
            <a:ext cx="3118049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88" y="1547664"/>
            <a:ext cx="3736299" cy="2641680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8987" y="1497536"/>
            <a:ext cx="2741936" cy="2741936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38" y="4268534"/>
            <a:ext cx="1424527" cy="142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267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1190648" y="760384"/>
            <a:ext cx="43924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KG Blank Space Solid" panose="02000000000000000000" pitchFamily="2" charset="0"/>
              </a:rPr>
              <a:t>El </a:t>
            </a:r>
            <a:r>
              <a:rPr lang="pt-BR" sz="2000" dirty="0" err="1">
                <a:latin typeface="KG Blank Space Solid" panose="02000000000000000000" pitchFamily="2" charset="0"/>
              </a:rPr>
              <a:t>abuelo</a:t>
            </a:r>
            <a:r>
              <a:rPr lang="pt-BR" sz="2000" dirty="0">
                <a:latin typeface="KG Blank Space Solid" panose="02000000000000000000" pitchFamily="2" charset="0"/>
              </a:rPr>
              <a:t> está enfadado.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836712" y="5508104"/>
            <a:ext cx="547260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700" dirty="0">
                <a:latin typeface="Comic Sans MS" panose="030F0702030302020204" pitchFamily="66" charset="0"/>
              </a:rPr>
              <a:t>¿Por </a:t>
            </a:r>
            <a:r>
              <a:rPr lang="pt-BR" sz="2700" dirty="0" err="1">
                <a:latin typeface="Comic Sans MS" panose="030F0702030302020204" pitchFamily="66" charset="0"/>
              </a:rPr>
              <a:t>qué</a:t>
            </a:r>
            <a:r>
              <a:rPr lang="pt-BR" sz="2700" dirty="0">
                <a:latin typeface="Comic Sans MS" panose="030F0702030302020204" pitchFamily="66" charset="0"/>
              </a:rPr>
              <a:t>   </a:t>
            </a:r>
            <a:r>
              <a:rPr lang="pt-BR" sz="2700" dirty="0" err="1">
                <a:latin typeface="Comic Sans MS" panose="030F0702030302020204" pitchFamily="66" charset="0"/>
              </a:rPr>
              <a:t>él</a:t>
            </a:r>
            <a:r>
              <a:rPr lang="pt-BR" sz="2700" dirty="0">
                <a:latin typeface="Comic Sans MS" panose="030F0702030302020204" pitchFamily="66" charset="0"/>
              </a:rPr>
              <a:t>   está   enfadado?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739701" y="6156176"/>
            <a:ext cx="3118049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4" y="1526006"/>
            <a:ext cx="4104456" cy="2901978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3290" y="1691680"/>
            <a:ext cx="3059694" cy="3059694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38" y="4427984"/>
            <a:ext cx="1424527" cy="142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91343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290835" y="811615"/>
            <a:ext cx="6813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KG Blank Space Solid" panose="02000000000000000000" pitchFamily="2" charset="0"/>
              </a:rPr>
              <a:t>El </a:t>
            </a:r>
            <a:r>
              <a:rPr lang="pt-BR" sz="2000" dirty="0" err="1">
                <a:latin typeface="KG Blank Space Solid" panose="02000000000000000000" pitchFamily="2" charset="0"/>
              </a:rPr>
              <a:t>hombre</a:t>
            </a:r>
            <a:r>
              <a:rPr lang="pt-BR" sz="2000" dirty="0">
                <a:latin typeface="KG Blank Space Solid" panose="02000000000000000000" pitchFamily="2" charset="0"/>
              </a:rPr>
              <a:t> y </a:t>
            </a:r>
            <a:r>
              <a:rPr lang="pt-BR" sz="2000" dirty="0" err="1">
                <a:latin typeface="KG Blank Space Solid" panose="02000000000000000000" pitchFamily="2" charset="0"/>
              </a:rPr>
              <a:t>la</a:t>
            </a:r>
            <a:r>
              <a:rPr lang="pt-BR" sz="2000" dirty="0">
                <a:latin typeface="KG Blank Space Solid" panose="02000000000000000000" pitchFamily="2" charset="0"/>
              </a:rPr>
              <a:t> </a:t>
            </a:r>
            <a:r>
              <a:rPr lang="pt-BR" sz="2000" dirty="0" err="1">
                <a:latin typeface="KG Blank Space Solid" panose="02000000000000000000" pitchFamily="2" charset="0"/>
              </a:rPr>
              <a:t>mujer</a:t>
            </a:r>
            <a:r>
              <a:rPr lang="pt-BR" sz="2000" dirty="0">
                <a:latin typeface="KG Blank Space Solid" panose="02000000000000000000" pitchFamily="2" charset="0"/>
              </a:rPr>
              <a:t> </a:t>
            </a:r>
            <a:r>
              <a:rPr lang="pt-BR" sz="2000" dirty="0" err="1">
                <a:latin typeface="KG Blank Space Solid" panose="02000000000000000000" pitchFamily="2" charset="0"/>
              </a:rPr>
              <a:t>están</a:t>
            </a:r>
            <a:r>
              <a:rPr lang="pt-BR" sz="2000" dirty="0">
                <a:latin typeface="KG Blank Space Solid" panose="02000000000000000000" pitchFamily="2" charset="0"/>
              </a:rPr>
              <a:t> cansados.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243111" y="5332208"/>
            <a:ext cx="6408712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dirty="0">
                <a:latin typeface="Comic Sans MS" panose="030F0702030302020204" pitchFamily="66" charset="0"/>
              </a:rPr>
              <a:t>¿Por </a:t>
            </a:r>
            <a:r>
              <a:rPr lang="pt-BR" sz="2700" dirty="0" err="1">
                <a:latin typeface="Comic Sans MS" panose="030F0702030302020204" pitchFamily="66" charset="0"/>
              </a:rPr>
              <a:t>qué</a:t>
            </a:r>
            <a:r>
              <a:rPr lang="pt-BR" sz="2700" dirty="0">
                <a:latin typeface="Comic Sans MS" panose="030F0702030302020204" pitchFamily="66" charset="0"/>
              </a:rPr>
              <a:t>   </a:t>
            </a:r>
            <a:r>
              <a:rPr lang="pt-BR" sz="2700" dirty="0" err="1">
                <a:latin typeface="Comic Sans MS" panose="030F0702030302020204" pitchFamily="66" charset="0"/>
              </a:rPr>
              <a:t>ellos</a:t>
            </a:r>
            <a:r>
              <a:rPr lang="pt-BR" sz="2700" dirty="0">
                <a:latin typeface="Comic Sans MS" panose="030F0702030302020204" pitchFamily="66" charset="0"/>
              </a:rPr>
              <a:t>   </a:t>
            </a:r>
            <a:r>
              <a:rPr lang="pt-BR" sz="2700" dirty="0" err="1">
                <a:latin typeface="Comic Sans MS" panose="030F0702030302020204" pitchFamily="66" charset="0"/>
              </a:rPr>
              <a:t>están</a:t>
            </a:r>
            <a:r>
              <a:rPr lang="pt-BR" sz="2700" dirty="0">
                <a:latin typeface="Comic Sans MS" panose="030F0702030302020204" pitchFamily="66" charset="0"/>
              </a:rPr>
              <a:t>  cansados ?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739701" y="6156176"/>
            <a:ext cx="3118049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AutoShape 2" descr="Resultado de imagem para boy using umbrella clipart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375" y="1564829"/>
            <a:ext cx="3971977" cy="2808312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3233" y="1545804"/>
            <a:ext cx="2957314" cy="2957314"/>
          </a:xfrm>
          <a:prstGeom prst="rect">
            <a:avLst/>
          </a:prstGeom>
        </p:spPr>
      </p:pic>
      <p:pic>
        <p:nvPicPr>
          <p:cNvPr id="9" name="Imagem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38" y="4268534"/>
            <a:ext cx="1424527" cy="142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128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908720" y="760344"/>
            <a:ext cx="49685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KG Blank Space Solid" panose="02000000000000000000" pitchFamily="2" charset="0"/>
              </a:rPr>
              <a:t>La </a:t>
            </a:r>
            <a:r>
              <a:rPr lang="pt-BR" sz="2000" dirty="0" err="1">
                <a:latin typeface="KG Blank Space Solid" panose="02000000000000000000" pitchFamily="2" charset="0"/>
              </a:rPr>
              <a:t>niña</a:t>
            </a:r>
            <a:r>
              <a:rPr lang="pt-BR" sz="2000" dirty="0">
                <a:latin typeface="KG Blank Space Solid" panose="02000000000000000000" pitchFamily="2" charset="0"/>
              </a:rPr>
              <a:t>   está   feliz.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520360" y="5329971"/>
            <a:ext cx="5976664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dirty="0">
                <a:latin typeface="Comic Sans MS" panose="030F0702030302020204" pitchFamily="66" charset="0"/>
              </a:rPr>
              <a:t>¿Por </a:t>
            </a:r>
            <a:r>
              <a:rPr lang="pt-BR" sz="2700" dirty="0" err="1">
                <a:latin typeface="Comic Sans MS" panose="030F0702030302020204" pitchFamily="66" charset="0"/>
              </a:rPr>
              <a:t>qué</a:t>
            </a:r>
            <a:r>
              <a:rPr lang="pt-BR" sz="2700" dirty="0">
                <a:latin typeface="Comic Sans MS" panose="030F0702030302020204" pitchFamily="66" charset="0"/>
              </a:rPr>
              <a:t>   </a:t>
            </a:r>
            <a:r>
              <a:rPr lang="pt-BR" sz="2700" dirty="0" err="1">
                <a:latin typeface="Comic Sans MS" panose="030F0702030302020204" pitchFamily="66" charset="0"/>
              </a:rPr>
              <a:t>ella</a:t>
            </a:r>
            <a:r>
              <a:rPr lang="pt-BR" sz="2700" dirty="0">
                <a:latin typeface="Comic Sans MS" panose="030F0702030302020204" pitchFamily="66" charset="0"/>
              </a:rPr>
              <a:t>   está   feliz?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739701" y="6156176"/>
            <a:ext cx="3118049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1620795"/>
            <a:ext cx="3888432" cy="2749242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4662" y="1802504"/>
            <a:ext cx="2597274" cy="2597274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6752" y="4268534"/>
            <a:ext cx="1424527" cy="142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3311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/>
          <p:cNvSpPr txBox="1"/>
          <p:nvPr/>
        </p:nvSpPr>
        <p:spPr>
          <a:xfrm>
            <a:off x="833621" y="750106"/>
            <a:ext cx="569172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000" dirty="0">
                <a:latin typeface="KG Blank Space Solid" panose="02000000000000000000" pitchFamily="2" charset="0"/>
              </a:rPr>
              <a:t>El </a:t>
            </a:r>
            <a:r>
              <a:rPr lang="pt-BR" sz="2000" dirty="0" err="1">
                <a:latin typeface="KG Blank Space Solid" panose="02000000000000000000" pitchFamily="2" charset="0"/>
              </a:rPr>
              <a:t>niño</a:t>
            </a:r>
            <a:r>
              <a:rPr lang="pt-BR" sz="2000" dirty="0">
                <a:latin typeface="KG Blank Space Solid" panose="02000000000000000000" pitchFamily="2" charset="0"/>
              </a:rPr>
              <a:t> está </a:t>
            </a:r>
            <a:r>
              <a:rPr lang="pt-BR" sz="2000" dirty="0" err="1">
                <a:latin typeface="KG Blank Space Solid" panose="02000000000000000000" pitchFamily="2" charset="0"/>
              </a:rPr>
              <a:t>avergonzado</a:t>
            </a:r>
            <a:r>
              <a:rPr lang="pt-BR" sz="2000" dirty="0">
                <a:latin typeface="KG Blank Space Solid" panose="02000000000000000000" pitchFamily="2" charset="0"/>
              </a:rPr>
              <a:t>.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47911" y="5358684"/>
            <a:ext cx="6912768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700" dirty="0">
                <a:latin typeface="Comic Sans MS" panose="030F0702030302020204" pitchFamily="66" charset="0"/>
              </a:rPr>
              <a:t>¿Por </a:t>
            </a:r>
            <a:r>
              <a:rPr lang="pt-BR" sz="2700" dirty="0" err="1">
                <a:latin typeface="Comic Sans MS" panose="030F0702030302020204" pitchFamily="66" charset="0"/>
              </a:rPr>
              <a:t>qué</a:t>
            </a:r>
            <a:r>
              <a:rPr lang="pt-BR" sz="2700" dirty="0">
                <a:latin typeface="Comic Sans MS" panose="030F0702030302020204" pitchFamily="66" charset="0"/>
              </a:rPr>
              <a:t>  </a:t>
            </a:r>
            <a:r>
              <a:rPr lang="pt-BR" sz="2700" dirty="0" err="1">
                <a:latin typeface="Comic Sans MS" panose="030F0702030302020204" pitchFamily="66" charset="0"/>
              </a:rPr>
              <a:t>él</a:t>
            </a:r>
            <a:r>
              <a:rPr lang="pt-BR" sz="2700" dirty="0">
                <a:latin typeface="Comic Sans MS" panose="030F0702030302020204" pitchFamily="66" charset="0"/>
              </a:rPr>
              <a:t>   está   </a:t>
            </a:r>
            <a:r>
              <a:rPr lang="pt-BR" sz="2700" dirty="0" err="1">
                <a:latin typeface="Comic Sans MS" panose="030F0702030302020204" pitchFamily="66" charset="0"/>
              </a:rPr>
              <a:t>envergozado</a:t>
            </a:r>
            <a:r>
              <a:rPr lang="pt-BR" sz="2700" dirty="0">
                <a:latin typeface="Comic Sans MS" panose="030F0702030302020204" pitchFamily="66" charset="0"/>
              </a:rPr>
              <a:t>?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1739701" y="6156176"/>
            <a:ext cx="3118049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648" y="1393379"/>
            <a:ext cx="4277514" cy="3024336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162" y="1753419"/>
            <a:ext cx="2304256" cy="2304256"/>
          </a:xfrm>
          <a:prstGeom prst="rect">
            <a:avLst/>
          </a:prstGeom>
        </p:spPr>
      </p:pic>
      <p:pic>
        <p:nvPicPr>
          <p:cNvPr id="8" name="Imagem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7638" y="4268534"/>
            <a:ext cx="1424527" cy="14245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8531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166935" y="179512"/>
            <a:ext cx="3118049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166936" y="3347864"/>
            <a:ext cx="3118048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166936" y="6372200"/>
            <a:ext cx="3118048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3713311" y="179512"/>
            <a:ext cx="3118049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713312" y="3347864"/>
            <a:ext cx="3118048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3713312" y="6372200"/>
            <a:ext cx="3118048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97064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/>
          <p:cNvSpPr/>
          <p:nvPr/>
        </p:nvSpPr>
        <p:spPr>
          <a:xfrm>
            <a:off x="540022" y="185893"/>
            <a:ext cx="3118049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" name="Retângulo 5"/>
          <p:cNvSpPr/>
          <p:nvPr/>
        </p:nvSpPr>
        <p:spPr>
          <a:xfrm>
            <a:off x="540023" y="2890257"/>
            <a:ext cx="3118048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8" name="Retângulo 7"/>
          <p:cNvSpPr/>
          <p:nvPr/>
        </p:nvSpPr>
        <p:spPr>
          <a:xfrm>
            <a:off x="524742" y="5551902"/>
            <a:ext cx="3118048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/>
        </p:nvSpPr>
        <p:spPr>
          <a:xfrm>
            <a:off x="3713311" y="204521"/>
            <a:ext cx="3118049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1" name="Retângulo 10"/>
          <p:cNvSpPr/>
          <p:nvPr/>
        </p:nvSpPr>
        <p:spPr>
          <a:xfrm>
            <a:off x="3713312" y="2908885"/>
            <a:ext cx="3118048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/>
        </p:nvSpPr>
        <p:spPr>
          <a:xfrm>
            <a:off x="3698031" y="5570530"/>
            <a:ext cx="3118048" cy="259228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4" name="CaixaDeTexto 13"/>
          <p:cNvSpPr txBox="1"/>
          <p:nvPr/>
        </p:nvSpPr>
        <p:spPr>
          <a:xfrm>
            <a:off x="3626193" y="7579134"/>
            <a:ext cx="344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Comic Sans MS" panose="030F0702030302020204" pitchFamily="66" charset="0"/>
              </a:rPr>
              <a:t>Porque  </a:t>
            </a:r>
            <a:r>
              <a:rPr lang="pt-BR" sz="1600" dirty="0" err="1">
                <a:latin typeface="Comic Sans MS" panose="030F0702030302020204" pitchFamily="66" charset="0"/>
              </a:rPr>
              <a:t>ella</a:t>
            </a:r>
            <a:r>
              <a:rPr lang="pt-BR" sz="1600" dirty="0">
                <a:latin typeface="Comic Sans MS" panose="030F0702030302020204" pitchFamily="66" charset="0"/>
              </a:rPr>
              <a:t> </a:t>
            </a:r>
            <a:r>
              <a:rPr lang="pt-BR" sz="1600">
                <a:latin typeface="Comic Sans MS" panose="030F0702030302020204" pitchFamily="66" charset="0"/>
              </a:rPr>
              <a:t>se ha </a:t>
            </a:r>
            <a:r>
              <a:rPr lang="pt-BR" sz="1600" dirty="0">
                <a:latin typeface="Comic Sans MS" panose="030F0702030302020204" pitchFamily="66" charset="0"/>
              </a:rPr>
              <a:t>encontrado</a:t>
            </a:r>
          </a:p>
          <a:p>
            <a:pPr algn="ctr"/>
            <a:r>
              <a:rPr lang="pt-BR" sz="1600" dirty="0">
                <a:latin typeface="Comic Sans MS" panose="030F0702030302020204" pitchFamily="66" charset="0"/>
              </a:rPr>
              <a:t> </a:t>
            </a:r>
            <a:r>
              <a:rPr lang="pt-BR" sz="1600" dirty="0" err="1">
                <a:latin typeface="Comic Sans MS" panose="030F0702030302020204" pitchFamily="66" charset="0"/>
              </a:rPr>
              <a:t>con</a:t>
            </a:r>
            <a:r>
              <a:rPr lang="pt-BR" sz="1600" dirty="0">
                <a:latin typeface="Comic Sans MS" panose="030F0702030302020204" pitchFamily="66" charset="0"/>
              </a:rPr>
              <a:t> </a:t>
            </a:r>
            <a:r>
              <a:rPr lang="pt-BR" sz="1600" dirty="0" err="1">
                <a:latin typeface="Comic Sans MS" panose="030F0702030302020204" pitchFamily="66" charset="0"/>
              </a:rPr>
              <a:t>su</a:t>
            </a:r>
            <a:r>
              <a:rPr lang="pt-BR" sz="1600" dirty="0">
                <a:latin typeface="Comic Sans MS" panose="030F0702030302020204" pitchFamily="66" charset="0"/>
              </a:rPr>
              <a:t> amiga.</a:t>
            </a:r>
          </a:p>
        </p:txBody>
      </p:sp>
      <p:sp>
        <p:nvSpPr>
          <p:cNvPr id="15" name="CaixaDeTexto 14"/>
          <p:cNvSpPr txBox="1"/>
          <p:nvPr/>
        </p:nvSpPr>
        <p:spPr>
          <a:xfrm>
            <a:off x="420610" y="7578043"/>
            <a:ext cx="34449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Comic Sans MS" panose="030F0702030302020204" pitchFamily="66" charset="0"/>
              </a:rPr>
              <a:t>Porque  </a:t>
            </a:r>
            <a:r>
              <a:rPr lang="pt-BR" sz="1600" dirty="0" err="1">
                <a:latin typeface="Comic Sans MS" panose="030F0702030302020204" pitchFamily="66" charset="0"/>
              </a:rPr>
              <a:t>el</a:t>
            </a:r>
            <a:r>
              <a:rPr lang="pt-BR" sz="1600" dirty="0">
                <a:latin typeface="Comic Sans MS" panose="030F0702030302020204" pitchFamily="66" charset="0"/>
              </a:rPr>
              <a:t> há visto </a:t>
            </a:r>
            <a:r>
              <a:rPr lang="pt-BR" sz="1600" dirty="0" err="1">
                <a:latin typeface="Comic Sans MS" panose="030F0702030302020204" pitchFamily="66" charset="0"/>
              </a:rPr>
              <a:t>un</a:t>
            </a:r>
            <a:r>
              <a:rPr lang="pt-BR" sz="1600" dirty="0">
                <a:latin typeface="Comic Sans MS" panose="030F0702030302020204" pitchFamily="66" charset="0"/>
              </a:rPr>
              <a:t> </a:t>
            </a:r>
            <a:r>
              <a:rPr lang="pt-BR" sz="1600" dirty="0" err="1">
                <a:latin typeface="Comic Sans MS" panose="030F0702030302020204" pitchFamily="66" charset="0"/>
              </a:rPr>
              <a:t>monstruo</a:t>
            </a:r>
            <a:r>
              <a:rPr lang="pt-BR" sz="16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pt-BR" sz="1600" dirty="0" err="1">
                <a:latin typeface="Comic Sans MS" panose="030F0702030302020204" pitchFamily="66" charset="0"/>
              </a:rPr>
              <a:t>en</a:t>
            </a:r>
            <a:r>
              <a:rPr lang="pt-BR" sz="1600" dirty="0">
                <a:latin typeface="Comic Sans MS" panose="030F0702030302020204" pitchFamily="66" charset="0"/>
              </a:rPr>
              <a:t> </a:t>
            </a:r>
            <a:r>
              <a:rPr lang="pt-BR" sz="1600" dirty="0" err="1">
                <a:latin typeface="Comic Sans MS" panose="030F0702030302020204" pitchFamily="66" charset="0"/>
              </a:rPr>
              <a:t>la</a:t>
            </a:r>
            <a:r>
              <a:rPr lang="pt-BR" sz="1600" dirty="0">
                <a:latin typeface="Comic Sans MS" panose="030F0702030302020204" pitchFamily="66" charset="0"/>
              </a:rPr>
              <a:t> tv.</a:t>
            </a:r>
          </a:p>
        </p:txBody>
      </p:sp>
      <p:sp>
        <p:nvSpPr>
          <p:cNvPr id="18" name="CaixaDeTexto 17"/>
          <p:cNvSpPr txBox="1"/>
          <p:nvPr/>
        </p:nvSpPr>
        <p:spPr>
          <a:xfrm>
            <a:off x="3755919" y="4893422"/>
            <a:ext cx="306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Comic Sans MS" panose="030F0702030302020204" pitchFamily="66" charset="0"/>
              </a:rPr>
              <a:t>Porque  </a:t>
            </a:r>
            <a:r>
              <a:rPr lang="es-ES" sz="1600" dirty="0">
                <a:latin typeface="Comic Sans MS" panose="030F0702030302020204" pitchFamily="66" charset="0"/>
              </a:rPr>
              <a:t>dejó caer los yogures al suelo</a:t>
            </a:r>
            <a:r>
              <a:rPr lang="pt-BR" sz="1600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19" name="CaixaDeTexto 18"/>
          <p:cNvSpPr txBox="1"/>
          <p:nvPr/>
        </p:nvSpPr>
        <p:spPr>
          <a:xfrm>
            <a:off x="540023" y="5020987"/>
            <a:ext cx="306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Comic Sans MS" panose="030F0702030302020204" pitchFamily="66" charset="0"/>
              </a:rPr>
              <a:t>Porque </a:t>
            </a:r>
            <a:r>
              <a:rPr lang="pt-BR" sz="1600" dirty="0" err="1">
                <a:latin typeface="Comic Sans MS" panose="030F0702030302020204" pitchFamily="66" charset="0"/>
              </a:rPr>
              <a:t>la</a:t>
            </a:r>
            <a:r>
              <a:rPr lang="pt-BR" sz="1600" dirty="0">
                <a:latin typeface="Comic Sans MS" panose="030F0702030302020204" pitchFamily="66" charset="0"/>
              </a:rPr>
              <a:t> </a:t>
            </a:r>
            <a:r>
              <a:rPr lang="pt-BR" sz="1600" dirty="0" err="1">
                <a:latin typeface="Comic Sans MS" panose="030F0702030302020204" pitchFamily="66" charset="0"/>
              </a:rPr>
              <a:t>mamá</a:t>
            </a:r>
            <a:r>
              <a:rPr lang="pt-BR" sz="1600" dirty="0">
                <a:latin typeface="Comic Sans MS" panose="030F0702030302020204" pitchFamily="66" charset="0"/>
              </a:rPr>
              <a:t> está enferma.</a:t>
            </a:r>
          </a:p>
        </p:txBody>
      </p:sp>
      <p:sp>
        <p:nvSpPr>
          <p:cNvPr id="22" name="CaixaDeTexto 21"/>
          <p:cNvSpPr txBox="1"/>
          <p:nvPr/>
        </p:nvSpPr>
        <p:spPr>
          <a:xfrm>
            <a:off x="3733049" y="2193406"/>
            <a:ext cx="31180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Comic Sans MS" panose="030F0702030302020204" pitchFamily="66" charset="0"/>
              </a:rPr>
              <a:t>Porque  </a:t>
            </a:r>
            <a:r>
              <a:rPr lang="pt-BR" sz="1600" dirty="0" err="1">
                <a:latin typeface="Comic Sans MS" panose="030F0702030302020204" pitchFamily="66" charset="0"/>
              </a:rPr>
              <a:t>ellos</a:t>
            </a:r>
            <a:r>
              <a:rPr lang="pt-BR" sz="1600" dirty="0">
                <a:latin typeface="Comic Sans MS" panose="030F0702030302020204" pitchFamily="66" charset="0"/>
              </a:rPr>
              <a:t>  </a:t>
            </a:r>
            <a:r>
              <a:rPr lang="pt-BR" sz="1600" dirty="0" err="1">
                <a:latin typeface="Comic Sans MS" panose="030F0702030302020204" pitchFamily="66" charset="0"/>
              </a:rPr>
              <a:t>corren</a:t>
            </a:r>
            <a:r>
              <a:rPr lang="pt-BR" sz="1600" dirty="0">
                <a:latin typeface="Comic Sans MS" panose="030F0702030302020204" pitchFamily="66" charset="0"/>
              </a:rPr>
              <a:t>  </a:t>
            </a:r>
          </a:p>
          <a:p>
            <a:pPr algn="ctr"/>
            <a:r>
              <a:rPr lang="pt-BR" sz="1600" dirty="0">
                <a:latin typeface="Comic Sans MS" panose="030F0702030302020204" pitchFamily="66" charset="0"/>
              </a:rPr>
              <a:t>Em </a:t>
            </a:r>
            <a:r>
              <a:rPr lang="pt-BR" sz="1600" dirty="0" err="1">
                <a:latin typeface="Comic Sans MS" panose="030F0702030302020204" pitchFamily="66" charset="0"/>
              </a:rPr>
              <a:t>el</a:t>
            </a:r>
            <a:r>
              <a:rPr lang="pt-BR" sz="1600" dirty="0">
                <a:latin typeface="Comic Sans MS" panose="030F0702030302020204" pitchFamily="66" charset="0"/>
              </a:rPr>
              <a:t>  parque.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540022" y="2217214"/>
            <a:ext cx="304063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600" dirty="0">
                <a:latin typeface="Comic Sans MS" panose="030F0702030302020204" pitchFamily="66" charset="0"/>
              </a:rPr>
              <a:t>Porque  </a:t>
            </a:r>
            <a:r>
              <a:rPr lang="pt-BR" sz="1600" dirty="0" err="1">
                <a:latin typeface="Comic Sans MS" panose="030F0702030302020204" pitchFamily="66" charset="0"/>
              </a:rPr>
              <a:t>el</a:t>
            </a:r>
            <a:r>
              <a:rPr lang="pt-BR" sz="1600" dirty="0">
                <a:latin typeface="Comic Sans MS" panose="030F0702030302020204" pitchFamily="66" charset="0"/>
              </a:rPr>
              <a:t> perro </a:t>
            </a:r>
            <a:r>
              <a:rPr lang="pt-BR" sz="1600" dirty="0" err="1">
                <a:latin typeface="Comic Sans MS" panose="030F0702030302020204" pitchFamily="66" charset="0"/>
              </a:rPr>
              <a:t>rompió</a:t>
            </a:r>
            <a:r>
              <a:rPr lang="pt-BR" sz="1600" dirty="0">
                <a:latin typeface="Comic Sans MS" panose="030F0702030302020204" pitchFamily="66" charset="0"/>
              </a:rPr>
              <a:t> </a:t>
            </a:r>
            <a:r>
              <a:rPr lang="pt-BR" sz="1600" dirty="0" err="1">
                <a:latin typeface="Comic Sans MS" panose="030F0702030302020204" pitchFamily="66" charset="0"/>
              </a:rPr>
              <a:t>el</a:t>
            </a:r>
            <a:r>
              <a:rPr lang="pt-BR" sz="1600" dirty="0">
                <a:latin typeface="Comic Sans MS" panose="030F0702030302020204" pitchFamily="66" charset="0"/>
              </a:rPr>
              <a:t> </a:t>
            </a:r>
            <a:r>
              <a:rPr lang="pt-BR" sz="1600" dirty="0" err="1">
                <a:latin typeface="Comic Sans MS" panose="030F0702030302020204" pitchFamily="66" charset="0"/>
              </a:rPr>
              <a:t>jarrón</a:t>
            </a:r>
            <a:r>
              <a:rPr lang="pt-BR" sz="1600" dirty="0">
                <a:latin typeface="Comic Sans MS" panose="030F0702030302020204" pitchFamily="66" charset="0"/>
              </a:rPr>
              <a:t>. .</a:t>
            </a:r>
          </a:p>
        </p:txBody>
      </p:sp>
      <p:pic>
        <p:nvPicPr>
          <p:cNvPr id="62" name="Imagem 6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61" y="3059832"/>
            <a:ext cx="2773787" cy="1961154"/>
          </a:xfrm>
          <a:prstGeom prst="rect">
            <a:avLst/>
          </a:prstGeom>
        </p:spPr>
      </p:pic>
      <p:pic>
        <p:nvPicPr>
          <p:cNvPr id="2074" name="Imagem 207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410" y="3032794"/>
            <a:ext cx="2691461" cy="1902947"/>
          </a:xfrm>
          <a:prstGeom prst="rect">
            <a:avLst/>
          </a:prstGeom>
        </p:spPr>
      </p:pic>
      <p:pic>
        <p:nvPicPr>
          <p:cNvPr id="2075" name="Imagem 207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6360" y="273085"/>
            <a:ext cx="2772639" cy="1960342"/>
          </a:xfrm>
          <a:prstGeom prst="rect">
            <a:avLst/>
          </a:prstGeom>
        </p:spPr>
      </p:pic>
      <p:pic>
        <p:nvPicPr>
          <p:cNvPr id="2076" name="Imagem 207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5712" y="276203"/>
            <a:ext cx="2711624" cy="1917203"/>
          </a:xfrm>
          <a:prstGeom prst="rect">
            <a:avLst/>
          </a:prstGeom>
        </p:spPr>
      </p:pic>
      <p:pic>
        <p:nvPicPr>
          <p:cNvPr id="2078" name="Imagem 207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929" y="5664769"/>
            <a:ext cx="2766941" cy="1956313"/>
          </a:xfrm>
          <a:prstGeom prst="rect">
            <a:avLst/>
          </a:prstGeom>
        </p:spPr>
      </p:pic>
      <p:pic>
        <p:nvPicPr>
          <p:cNvPr id="2079" name="Imagem 207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868" y="5625272"/>
            <a:ext cx="2850192" cy="2015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445442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1932</TotalTime>
  <Words>142</Words>
  <Application>Microsoft Office PowerPoint</Application>
  <PresentationFormat>Presentación en pantalla (4:3)</PresentationFormat>
  <Paragraphs>34</Paragraphs>
  <Slides>9</Slides>
  <Notes>9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4" baseType="lpstr">
      <vt:lpstr>Arial</vt:lpstr>
      <vt:lpstr>Calibri</vt:lpstr>
      <vt:lpstr>Comic Sans MS</vt:lpstr>
      <vt:lpstr>KG Blank Space Solid</vt:lpstr>
      <vt:lpstr>Tema do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Usuario</dc:creator>
  <cp:lastModifiedBy>Sara Cachán Muñoz</cp:lastModifiedBy>
  <cp:revision>67</cp:revision>
  <cp:lastPrinted>2018-05-13T17:22:42Z</cp:lastPrinted>
  <dcterms:created xsi:type="dcterms:W3CDTF">2017-08-28T23:42:37Z</dcterms:created>
  <dcterms:modified xsi:type="dcterms:W3CDTF">2021-11-24T12:26:34Z</dcterms:modified>
</cp:coreProperties>
</file>