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45700" cy="7772400"/>
  <p:notesSz cx="100457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658" y="-2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3427" y="2409444"/>
            <a:ext cx="8538845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6855" y="4352544"/>
            <a:ext cx="703199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285" y="1787652"/>
            <a:ext cx="4369879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73535" y="1787652"/>
            <a:ext cx="4369879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6" y="0"/>
            <a:ext cx="10044113" cy="77724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3842" y="1260462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1" y="267832"/>
                </a:moveTo>
                <a:lnTo>
                  <a:pt x="1705661" y="122053"/>
                </a:lnTo>
                <a:lnTo>
                  <a:pt x="1696069" y="74545"/>
                </a:lnTo>
                <a:lnTo>
                  <a:pt x="1669912" y="35749"/>
                </a:lnTo>
                <a:lnTo>
                  <a:pt x="1631116" y="9591"/>
                </a:lnTo>
                <a:lnTo>
                  <a:pt x="1583606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9"/>
                </a:lnTo>
                <a:lnTo>
                  <a:pt x="9591" y="74545"/>
                </a:lnTo>
                <a:lnTo>
                  <a:pt x="0" y="122053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7"/>
                </a:lnTo>
                <a:lnTo>
                  <a:pt x="74545" y="380295"/>
                </a:lnTo>
                <a:lnTo>
                  <a:pt x="122054" y="389886"/>
                </a:lnTo>
                <a:lnTo>
                  <a:pt x="1583606" y="389886"/>
                </a:lnTo>
                <a:lnTo>
                  <a:pt x="1631116" y="380295"/>
                </a:lnTo>
                <a:lnTo>
                  <a:pt x="1669912" y="354137"/>
                </a:lnTo>
                <a:lnTo>
                  <a:pt x="1696069" y="315341"/>
                </a:lnTo>
                <a:lnTo>
                  <a:pt x="1705661" y="267832"/>
                </a:lnTo>
                <a:close/>
              </a:path>
            </a:pathLst>
          </a:custGeom>
          <a:solidFill>
            <a:srgbClr val="FCA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03842" y="1260462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0" y="122054"/>
                </a:moveTo>
                <a:lnTo>
                  <a:pt x="9591" y="74545"/>
                </a:lnTo>
                <a:lnTo>
                  <a:pt x="35748" y="35748"/>
                </a:lnTo>
                <a:lnTo>
                  <a:pt x="74545" y="9591"/>
                </a:lnTo>
                <a:lnTo>
                  <a:pt x="122054" y="0"/>
                </a:lnTo>
                <a:lnTo>
                  <a:pt x="1583607" y="0"/>
                </a:lnTo>
                <a:lnTo>
                  <a:pt x="1631115" y="9591"/>
                </a:lnTo>
                <a:lnTo>
                  <a:pt x="1669912" y="35748"/>
                </a:lnTo>
                <a:lnTo>
                  <a:pt x="1696069" y="74545"/>
                </a:lnTo>
                <a:lnTo>
                  <a:pt x="1705661" y="122054"/>
                </a:lnTo>
                <a:lnTo>
                  <a:pt x="1705661" y="267832"/>
                </a:lnTo>
                <a:lnTo>
                  <a:pt x="1696069" y="315341"/>
                </a:lnTo>
                <a:lnTo>
                  <a:pt x="1669912" y="354138"/>
                </a:lnTo>
                <a:lnTo>
                  <a:pt x="1631115" y="380295"/>
                </a:lnTo>
                <a:lnTo>
                  <a:pt x="1583607" y="389887"/>
                </a:lnTo>
                <a:lnTo>
                  <a:pt x="122054" y="389887"/>
                </a:lnTo>
                <a:lnTo>
                  <a:pt x="74545" y="380295"/>
                </a:lnTo>
                <a:lnTo>
                  <a:pt x="35748" y="354138"/>
                </a:lnTo>
                <a:lnTo>
                  <a:pt x="9591" y="315341"/>
                </a:lnTo>
                <a:lnTo>
                  <a:pt x="0" y="267832"/>
                </a:lnTo>
                <a:lnTo>
                  <a:pt x="0" y="122054"/>
                </a:lnTo>
                <a:close/>
              </a:path>
            </a:pathLst>
          </a:custGeom>
          <a:ln w="12700">
            <a:solidFill>
              <a:srgbClr val="FCA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285" y="310896"/>
            <a:ext cx="904113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285" y="1787652"/>
            <a:ext cx="904113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5538" y="7228332"/>
            <a:ext cx="321462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285" y="7228332"/>
            <a:ext cx="2310511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32904" y="7228332"/>
            <a:ext cx="2310511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no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393" y="129274"/>
            <a:ext cx="1131185" cy="1131185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9F2FF865-3121-44FD-80FE-265CB5BF0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99FC54EE-E4C1-B081-744D-4DE057B31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7" y="312216"/>
            <a:ext cx="762005" cy="762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no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5745" y="201754"/>
            <a:ext cx="1882291" cy="105870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C2D7FF0-2C3F-D5D3-21CE-A317F835C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6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  <a:solidFill>
            <a:schemeClr val="bg1"/>
          </a:solidFill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grp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grpFill/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393" y="129274"/>
            <a:ext cx="1131185" cy="113118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B9C36AF-159F-BB24-6E2B-00B8C9524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5C8A5E6-5B5F-EABB-9E91-3BA08F82F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7" y="312216"/>
            <a:ext cx="762005" cy="7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no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4407" y="0"/>
            <a:ext cx="1349171" cy="134879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9943BCE-0B01-2549-32B1-BAE4331C7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90CB08F6-EE68-8E1E-C6AA-6B341D4DF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7" y="312216"/>
            <a:ext cx="762005" cy="7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6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no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694" y="-19837"/>
            <a:ext cx="1348420" cy="134879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C2D7FF0-2C3F-D5D3-21CE-A317F835C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22FA3AA-262D-8EFA-0FCC-179FB59EA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7" y="312216"/>
            <a:ext cx="762005" cy="7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1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no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8377" y="42865"/>
            <a:ext cx="1526161" cy="128898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C2D7FF0-2C3F-D5D3-21CE-A317F835C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22FA3AA-262D-8EFA-0FCC-179FB59EA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7" y="312216"/>
            <a:ext cx="762005" cy="7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no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8377" y="51458"/>
            <a:ext cx="1526161" cy="12718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C2D7FF0-2C3F-D5D3-21CE-A317F835C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22FA3AA-262D-8EFA-0FCC-179FB59EA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7" y="312216"/>
            <a:ext cx="762005" cy="7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8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no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320" y="51458"/>
            <a:ext cx="1414275" cy="12718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C2D7FF0-2C3F-D5D3-21CE-A317F835C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22FA3AA-262D-8EFA-0FCC-179FB59EA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7" y="312216"/>
            <a:ext cx="762005" cy="7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8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no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4105" y="72336"/>
            <a:ext cx="1414275" cy="122381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C2D7FF0-2C3F-D5D3-21CE-A317F835C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22FA3AA-262D-8EFA-0FCC-179FB59EA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7" y="312216"/>
            <a:ext cx="762005" cy="7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3527" y="1331855"/>
            <a:ext cx="7080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lunes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91758" y="1261488"/>
            <a:ext cx="1718945" cy="402590"/>
            <a:chOff x="2591758" y="1261488"/>
            <a:chExt cx="1718945" cy="402590"/>
          </a:xfrm>
        </p:grpSpPr>
        <p:sp>
          <p:nvSpPr>
            <p:cNvPr id="4" name="object 4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2" y="267832"/>
                  </a:moveTo>
                  <a:lnTo>
                    <a:pt x="1705662" y="122054"/>
                  </a:lnTo>
                  <a:lnTo>
                    <a:pt x="1696070" y="74544"/>
                  </a:lnTo>
                  <a:lnTo>
                    <a:pt x="1669912" y="35748"/>
                  </a:lnTo>
                  <a:lnTo>
                    <a:pt x="1631116" y="9591"/>
                  </a:lnTo>
                  <a:lnTo>
                    <a:pt x="1583607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4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6"/>
                  </a:lnTo>
                  <a:lnTo>
                    <a:pt x="1583607" y="389886"/>
                  </a:lnTo>
                  <a:lnTo>
                    <a:pt x="1631116" y="380295"/>
                  </a:lnTo>
                  <a:lnTo>
                    <a:pt x="1669912" y="354138"/>
                  </a:lnTo>
                  <a:lnTo>
                    <a:pt x="1696070" y="315341"/>
                  </a:lnTo>
                  <a:lnTo>
                    <a:pt x="1705662" y="267832"/>
                  </a:lnTo>
                  <a:close/>
                </a:path>
              </a:pathLst>
            </a:custGeom>
            <a:solidFill>
              <a:srgbClr val="0FC3C8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98108" y="1267838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28695" y="1339231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martes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86026" y="1254112"/>
            <a:ext cx="1718945" cy="402590"/>
            <a:chOff x="4386026" y="1254112"/>
            <a:chExt cx="1718945" cy="402590"/>
          </a:xfrm>
        </p:grpSpPr>
        <p:sp>
          <p:nvSpPr>
            <p:cNvPr id="8" name="object 8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1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9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9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1"/>
                  </a:lnTo>
                  <a:lnTo>
                    <a:pt x="9591" y="315341"/>
                  </a:lnTo>
                  <a:lnTo>
                    <a:pt x="35748" y="354137"/>
                  </a:lnTo>
                  <a:lnTo>
                    <a:pt x="74545" y="380294"/>
                  </a:lnTo>
                  <a:lnTo>
                    <a:pt x="122054" y="389886"/>
                  </a:lnTo>
                  <a:lnTo>
                    <a:pt x="1583606" y="389886"/>
                  </a:lnTo>
                  <a:lnTo>
                    <a:pt x="1631115" y="380294"/>
                  </a:lnTo>
                  <a:lnTo>
                    <a:pt x="1669911" y="354137"/>
                  </a:lnTo>
                  <a:lnTo>
                    <a:pt x="1696069" y="315341"/>
                  </a:lnTo>
                  <a:lnTo>
                    <a:pt x="1705660" y="267831"/>
                  </a:lnTo>
                  <a:close/>
                </a:path>
              </a:pathLst>
            </a:custGeom>
            <a:solidFill>
              <a:srgbClr val="F7D51E"/>
            </a:solidFill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392376" y="1260462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ln w="127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703" y="1331854"/>
            <a:ext cx="125412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miércoles</a:t>
            </a:r>
            <a:endParaRPr sz="1600" dirty="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74562" y="1254109"/>
            <a:ext cx="1718945" cy="402590"/>
            <a:chOff x="7974562" y="1254109"/>
            <a:chExt cx="1718945" cy="402590"/>
          </a:xfrm>
          <a:solidFill>
            <a:srgbClr val="FF66FF"/>
          </a:solidFill>
        </p:grpSpPr>
        <p:sp>
          <p:nvSpPr>
            <p:cNvPr id="12" name="object 12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1705660" y="267832"/>
                  </a:moveTo>
                  <a:lnTo>
                    <a:pt x="1705660" y="122054"/>
                  </a:lnTo>
                  <a:lnTo>
                    <a:pt x="1696069" y="74545"/>
                  </a:lnTo>
                  <a:lnTo>
                    <a:pt x="1669911" y="35748"/>
                  </a:lnTo>
                  <a:lnTo>
                    <a:pt x="1631115" y="9591"/>
                  </a:lnTo>
                  <a:lnTo>
                    <a:pt x="1583606" y="0"/>
                  </a:lnTo>
                  <a:lnTo>
                    <a:pt x="122054" y="0"/>
                  </a:lnTo>
                  <a:lnTo>
                    <a:pt x="74545" y="9591"/>
                  </a:lnTo>
                  <a:lnTo>
                    <a:pt x="35748" y="35748"/>
                  </a:lnTo>
                  <a:lnTo>
                    <a:pt x="9591" y="74545"/>
                  </a:lnTo>
                  <a:lnTo>
                    <a:pt x="0" y="122054"/>
                  </a:lnTo>
                  <a:lnTo>
                    <a:pt x="0" y="267832"/>
                  </a:lnTo>
                  <a:lnTo>
                    <a:pt x="9591" y="315341"/>
                  </a:lnTo>
                  <a:lnTo>
                    <a:pt x="35748" y="354138"/>
                  </a:lnTo>
                  <a:lnTo>
                    <a:pt x="74545" y="380295"/>
                  </a:lnTo>
                  <a:lnTo>
                    <a:pt x="122054" y="389887"/>
                  </a:lnTo>
                  <a:lnTo>
                    <a:pt x="1583606" y="389887"/>
                  </a:lnTo>
                  <a:lnTo>
                    <a:pt x="1631115" y="380295"/>
                  </a:lnTo>
                  <a:lnTo>
                    <a:pt x="1669911" y="354138"/>
                  </a:lnTo>
                  <a:lnTo>
                    <a:pt x="1696069" y="315341"/>
                  </a:lnTo>
                  <a:lnTo>
                    <a:pt x="1705660" y="267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80912" y="1260459"/>
              <a:ext cx="1706245" cy="389890"/>
            </a:xfrm>
            <a:custGeom>
              <a:avLst/>
              <a:gdLst/>
              <a:ahLst/>
              <a:cxnLst/>
              <a:rect l="l" t="t" r="r" b="b"/>
              <a:pathLst>
                <a:path w="1706245" h="389889">
                  <a:moveTo>
                    <a:pt x="0" y="122054"/>
                  </a:moveTo>
                  <a:lnTo>
                    <a:pt x="9591" y="74545"/>
                  </a:lnTo>
                  <a:lnTo>
                    <a:pt x="35748" y="35748"/>
                  </a:lnTo>
                  <a:lnTo>
                    <a:pt x="74545" y="9591"/>
                  </a:lnTo>
                  <a:lnTo>
                    <a:pt x="122054" y="0"/>
                  </a:lnTo>
                  <a:lnTo>
                    <a:pt x="1583607" y="0"/>
                  </a:lnTo>
                  <a:lnTo>
                    <a:pt x="1631115" y="9591"/>
                  </a:lnTo>
                  <a:lnTo>
                    <a:pt x="1669912" y="35748"/>
                  </a:lnTo>
                  <a:lnTo>
                    <a:pt x="1696069" y="74545"/>
                  </a:lnTo>
                  <a:lnTo>
                    <a:pt x="1705661" y="122054"/>
                  </a:lnTo>
                  <a:lnTo>
                    <a:pt x="1705661" y="267832"/>
                  </a:lnTo>
                  <a:lnTo>
                    <a:pt x="1696069" y="315341"/>
                  </a:lnTo>
                  <a:lnTo>
                    <a:pt x="1669912" y="354138"/>
                  </a:lnTo>
                  <a:lnTo>
                    <a:pt x="1631115" y="380295"/>
                  </a:lnTo>
                  <a:lnTo>
                    <a:pt x="1583607" y="389887"/>
                  </a:lnTo>
                  <a:lnTo>
                    <a:pt x="122054" y="389887"/>
                  </a:lnTo>
                  <a:lnTo>
                    <a:pt x="74545" y="380295"/>
                  </a:lnTo>
                  <a:lnTo>
                    <a:pt x="35748" y="354138"/>
                  </a:lnTo>
                  <a:lnTo>
                    <a:pt x="9591" y="315341"/>
                  </a:lnTo>
                  <a:lnTo>
                    <a:pt x="0" y="267832"/>
                  </a:lnTo>
                  <a:lnTo>
                    <a:pt x="0" y="122054"/>
                  </a:lnTo>
                  <a:close/>
                </a:path>
              </a:pathLst>
            </a:custGeom>
            <a:grpFill/>
            <a:ln w="127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44407" y="1331852"/>
            <a:ext cx="981075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viernes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6643" y="1260461"/>
            <a:ext cx="1706245" cy="389890"/>
          </a:xfrm>
          <a:custGeom>
            <a:avLst/>
            <a:gdLst/>
            <a:ahLst/>
            <a:cxnLst/>
            <a:rect l="l" t="t" r="r" b="b"/>
            <a:pathLst>
              <a:path w="1706245" h="389889">
                <a:moveTo>
                  <a:pt x="1705660" y="267832"/>
                </a:moveTo>
                <a:lnTo>
                  <a:pt x="1705660" y="122054"/>
                </a:lnTo>
                <a:lnTo>
                  <a:pt x="1696069" y="74545"/>
                </a:lnTo>
                <a:lnTo>
                  <a:pt x="1669912" y="35748"/>
                </a:lnTo>
                <a:lnTo>
                  <a:pt x="1631115" y="9591"/>
                </a:lnTo>
                <a:lnTo>
                  <a:pt x="1583607" y="0"/>
                </a:lnTo>
                <a:lnTo>
                  <a:pt x="122054" y="0"/>
                </a:lnTo>
                <a:lnTo>
                  <a:pt x="74545" y="9591"/>
                </a:lnTo>
                <a:lnTo>
                  <a:pt x="35748" y="35748"/>
                </a:lnTo>
                <a:lnTo>
                  <a:pt x="9591" y="74545"/>
                </a:lnTo>
                <a:lnTo>
                  <a:pt x="0" y="122054"/>
                </a:lnTo>
                <a:lnTo>
                  <a:pt x="0" y="267832"/>
                </a:lnTo>
                <a:lnTo>
                  <a:pt x="9591" y="315341"/>
                </a:lnTo>
                <a:lnTo>
                  <a:pt x="35748" y="354138"/>
                </a:lnTo>
                <a:lnTo>
                  <a:pt x="74545" y="380295"/>
                </a:lnTo>
                <a:lnTo>
                  <a:pt x="122054" y="389887"/>
                </a:lnTo>
                <a:lnTo>
                  <a:pt x="1583607" y="389887"/>
                </a:lnTo>
                <a:lnTo>
                  <a:pt x="1631115" y="380295"/>
                </a:lnTo>
                <a:lnTo>
                  <a:pt x="1669912" y="354138"/>
                </a:lnTo>
                <a:lnTo>
                  <a:pt x="1696069" y="315341"/>
                </a:lnTo>
                <a:lnTo>
                  <a:pt x="1705660" y="267832"/>
                </a:lnTo>
                <a:close/>
              </a:path>
            </a:pathLst>
          </a:custGeom>
          <a:solidFill>
            <a:srgbClr val="F85557"/>
          </a:solidFill>
        </p:spPr>
        <p:txBody>
          <a:bodyPr wrap="square" lIns="0" tIns="0" rIns="0" bIns="0" rtlCol="0"/>
          <a:lstStyle/>
          <a:p>
            <a:endParaRPr sz="1600">
              <a:latin typeface="CCSupersubmarino" panose="02000603000000000000" pitchFamily="2" charset="0"/>
              <a:ea typeface="CCSupersubmarino" panose="02000603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6192" y="1331854"/>
            <a:ext cx="844550" cy="26096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20" dirty="0">
                <a:latin typeface="CCSupersubmarino" panose="02000603000000000000" pitchFamily="2" charset="0"/>
                <a:ea typeface="CCSupersubmarino" panose="02000603000000000000" pitchFamily="2" charset="0"/>
                <a:cs typeface="Courier New"/>
              </a:rPr>
              <a:t>jueves</a:t>
            </a:r>
            <a:endParaRPr sz="1600">
              <a:latin typeface="CCSupersubmarino" panose="02000603000000000000" pitchFamily="2" charset="0"/>
              <a:ea typeface="CCSupersubmarino" panose="02000603000000000000" pitchFamily="2" charset="0"/>
              <a:cs typeface="Courier Ne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3842" y="1781856"/>
            <a:ext cx="8867440" cy="5571234"/>
            <a:chOff x="803842" y="1781856"/>
            <a:chExt cx="8867440" cy="5571234"/>
          </a:xfrm>
        </p:grpSpPr>
        <p:sp>
          <p:nvSpPr>
            <p:cNvPr id="18" name="object 18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3842" y="178186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8108" y="178797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92376" y="178185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noFill/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80912" y="178185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86645" y="178185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842" y="271898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5"/>
                  </a:lnTo>
                  <a:lnTo>
                    <a:pt x="14040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8108" y="272510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92376" y="27189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80912" y="271898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86645" y="27189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5"/>
                  </a:lnTo>
                  <a:lnTo>
                    <a:pt x="14039" y="843612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2"/>
                  </a:lnTo>
                  <a:lnTo>
                    <a:pt x="1686403" y="828375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3842" y="365741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8108" y="366353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7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2376" y="365741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80912" y="36574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A5D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86645" y="3657414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03842" y="4601309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8108" y="4607422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92376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80912" y="460130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7"/>
                  </a:moveTo>
                  <a:lnTo>
                    <a:pt x="1690169" y="47933"/>
                  </a:lnTo>
                  <a:lnTo>
                    <a:pt x="1686402" y="29275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5"/>
                  </a:lnTo>
                  <a:lnTo>
                    <a:pt x="0" y="47933"/>
                  </a:lnTo>
                  <a:lnTo>
                    <a:pt x="0" y="809717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86645" y="460130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3842" y="554519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98108" y="5551313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70" y="809718"/>
                  </a:moveTo>
                  <a:lnTo>
                    <a:pt x="1690170" y="47934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2376" y="5545196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0912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40"/>
                  </a:lnTo>
                  <a:lnTo>
                    <a:pt x="1660893" y="3767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7"/>
                  </a:lnTo>
                  <a:lnTo>
                    <a:pt x="14039" y="843613"/>
                  </a:lnTo>
                  <a:lnTo>
                    <a:pt x="29275" y="853886"/>
                  </a:lnTo>
                  <a:lnTo>
                    <a:pt x="47933" y="857653"/>
                  </a:lnTo>
                  <a:lnTo>
                    <a:pt x="1642234" y="857653"/>
                  </a:lnTo>
                  <a:lnTo>
                    <a:pt x="1660893" y="853886"/>
                  </a:lnTo>
                  <a:lnTo>
                    <a:pt x="1676129" y="843613"/>
                  </a:lnTo>
                  <a:lnTo>
                    <a:pt x="1686402" y="828377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86645" y="554519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5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39" y="14040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3842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CA1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3"/>
                  </a:lnTo>
                  <a:lnTo>
                    <a:pt x="1686403" y="29275"/>
                  </a:lnTo>
                  <a:lnTo>
                    <a:pt x="1676130" y="14039"/>
                  </a:lnTo>
                  <a:lnTo>
                    <a:pt x="1660893" y="3766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6"/>
                  </a:lnTo>
                  <a:lnTo>
                    <a:pt x="14040" y="14039"/>
                  </a:lnTo>
                  <a:lnTo>
                    <a:pt x="3767" y="29275"/>
                  </a:lnTo>
                  <a:lnTo>
                    <a:pt x="0" y="47933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98108" y="6495205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0FC3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6"/>
                  </a:lnTo>
                  <a:lnTo>
                    <a:pt x="14040" y="843613"/>
                  </a:lnTo>
                  <a:lnTo>
                    <a:pt x="29276" y="853885"/>
                  </a:lnTo>
                  <a:lnTo>
                    <a:pt x="47934" y="857652"/>
                  </a:lnTo>
                  <a:lnTo>
                    <a:pt x="1642235" y="857652"/>
                  </a:lnTo>
                  <a:lnTo>
                    <a:pt x="1660893" y="853885"/>
                  </a:lnTo>
                  <a:lnTo>
                    <a:pt x="1676130" y="843613"/>
                  </a:lnTo>
                  <a:lnTo>
                    <a:pt x="1686403" y="828376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92376" y="6489090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7D5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70" y="809718"/>
                  </a:moveTo>
                  <a:lnTo>
                    <a:pt x="1690170" y="47934"/>
                  </a:lnTo>
                  <a:lnTo>
                    <a:pt x="1686403" y="29276"/>
                  </a:lnTo>
                  <a:lnTo>
                    <a:pt x="1676130" y="14040"/>
                  </a:lnTo>
                  <a:lnTo>
                    <a:pt x="1660893" y="3767"/>
                  </a:lnTo>
                  <a:lnTo>
                    <a:pt x="1642235" y="0"/>
                  </a:lnTo>
                  <a:lnTo>
                    <a:pt x="47934" y="0"/>
                  </a:lnTo>
                  <a:lnTo>
                    <a:pt x="29276" y="3767"/>
                  </a:lnTo>
                  <a:lnTo>
                    <a:pt x="14040" y="14040"/>
                  </a:lnTo>
                  <a:lnTo>
                    <a:pt x="3767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7" y="828377"/>
                  </a:lnTo>
                  <a:lnTo>
                    <a:pt x="14040" y="843613"/>
                  </a:lnTo>
                  <a:lnTo>
                    <a:pt x="29276" y="853886"/>
                  </a:lnTo>
                  <a:lnTo>
                    <a:pt x="47934" y="857653"/>
                  </a:lnTo>
                  <a:lnTo>
                    <a:pt x="1642235" y="857653"/>
                  </a:lnTo>
                  <a:lnTo>
                    <a:pt x="1660893" y="853886"/>
                  </a:lnTo>
                  <a:lnTo>
                    <a:pt x="1676130" y="843613"/>
                  </a:lnTo>
                  <a:lnTo>
                    <a:pt x="1686403" y="828377"/>
                  </a:lnTo>
                  <a:lnTo>
                    <a:pt x="1690170" y="80971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912" y="6489087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F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1690169" y="809718"/>
                  </a:moveTo>
                  <a:lnTo>
                    <a:pt x="1690169" y="47934"/>
                  </a:lnTo>
                  <a:lnTo>
                    <a:pt x="1686402" y="29276"/>
                  </a:lnTo>
                  <a:lnTo>
                    <a:pt x="1676129" y="14039"/>
                  </a:lnTo>
                  <a:lnTo>
                    <a:pt x="1660893" y="3766"/>
                  </a:lnTo>
                  <a:lnTo>
                    <a:pt x="1642234" y="0"/>
                  </a:lnTo>
                  <a:lnTo>
                    <a:pt x="47933" y="0"/>
                  </a:lnTo>
                  <a:lnTo>
                    <a:pt x="29275" y="3766"/>
                  </a:lnTo>
                  <a:lnTo>
                    <a:pt x="14039" y="14039"/>
                  </a:lnTo>
                  <a:lnTo>
                    <a:pt x="3766" y="29276"/>
                  </a:lnTo>
                  <a:lnTo>
                    <a:pt x="0" y="47934"/>
                  </a:lnTo>
                  <a:lnTo>
                    <a:pt x="0" y="809718"/>
                  </a:lnTo>
                  <a:lnTo>
                    <a:pt x="3766" y="828376"/>
                  </a:lnTo>
                  <a:lnTo>
                    <a:pt x="14039" y="843613"/>
                  </a:lnTo>
                  <a:lnTo>
                    <a:pt x="29275" y="853885"/>
                  </a:lnTo>
                  <a:lnTo>
                    <a:pt x="47933" y="857652"/>
                  </a:lnTo>
                  <a:lnTo>
                    <a:pt x="1642234" y="857652"/>
                  </a:lnTo>
                  <a:lnTo>
                    <a:pt x="1660893" y="853885"/>
                  </a:lnTo>
                  <a:lnTo>
                    <a:pt x="1676129" y="843613"/>
                  </a:lnTo>
                  <a:lnTo>
                    <a:pt x="1686402" y="828376"/>
                  </a:lnTo>
                  <a:lnTo>
                    <a:pt x="1690169" y="809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86645" y="6489088"/>
              <a:ext cx="1690370" cy="857885"/>
            </a:xfrm>
            <a:custGeom>
              <a:avLst/>
              <a:gdLst/>
              <a:ahLst/>
              <a:cxnLst/>
              <a:rect l="l" t="t" r="r" b="b"/>
              <a:pathLst>
                <a:path w="1690370" h="857884">
                  <a:moveTo>
                    <a:pt x="0" y="47934"/>
                  </a:moveTo>
                  <a:lnTo>
                    <a:pt x="29276" y="3766"/>
                  </a:lnTo>
                  <a:lnTo>
                    <a:pt x="1642236" y="0"/>
                  </a:lnTo>
                  <a:lnTo>
                    <a:pt x="1660894" y="3766"/>
                  </a:lnTo>
                  <a:lnTo>
                    <a:pt x="1676130" y="14039"/>
                  </a:lnTo>
                  <a:lnTo>
                    <a:pt x="1686403" y="29276"/>
                  </a:lnTo>
                  <a:lnTo>
                    <a:pt x="1690170" y="47934"/>
                  </a:lnTo>
                  <a:lnTo>
                    <a:pt x="1690170" y="809718"/>
                  </a:lnTo>
                  <a:lnTo>
                    <a:pt x="1660894" y="853886"/>
                  </a:lnTo>
                  <a:lnTo>
                    <a:pt x="47934" y="857653"/>
                  </a:lnTo>
                  <a:lnTo>
                    <a:pt x="29276" y="853886"/>
                  </a:lnTo>
                  <a:lnTo>
                    <a:pt x="14039" y="843613"/>
                  </a:lnTo>
                  <a:lnTo>
                    <a:pt x="3766" y="828376"/>
                  </a:lnTo>
                  <a:lnTo>
                    <a:pt x="0" y="809718"/>
                  </a:lnTo>
                  <a:lnTo>
                    <a:pt x="0" y="47934"/>
                  </a:lnTo>
                  <a:close/>
                </a:path>
              </a:pathLst>
            </a:custGeom>
            <a:ln w="38100">
              <a:solidFill>
                <a:srgbClr val="F855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86D17645-AA1D-8B7B-5067-C32D67E12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0105" y="487871"/>
            <a:ext cx="1110084" cy="84398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C2D7FF0-2C3F-D5D3-21CE-A317F835C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8600"/>
            <a:ext cx="762005" cy="61677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22FA3AA-262D-8EFA-0FCC-179FB59EA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47" y="312216"/>
            <a:ext cx="762005" cy="762005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79E8594F-675B-4FC7-2A6B-012974018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54" y="536988"/>
            <a:ext cx="806187" cy="7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0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50</Words>
  <Application>Microsoft Office PowerPoint</Application>
  <PresentationFormat>Personalizado</PresentationFormat>
  <Paragraphs>50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Calibri</vt:lpstr>
      <vt:lpstr>CCSupersubmarino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 Ciudad Real</dc:creator>
  <cp:lastModifiedBy>Gines Ciudad Real</cp:lastModifiedBy>
  <cp:revision>2</cp:revision>
  <dcterms:created xsi:type="dcterms:W3CDTF">2023-07-11T10:43:52Z</dcterms:created>
  <dcterms:modified xsi:type="dcterms:W3CDTF">2024-07-07T16:28:53Z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2023-07-11T00:00:00Z</vt:filetime>
  </property>
</Properties>
</file>