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4" r:id="rId3"/>
    <p:sldId id="257" r:id="rId4"/>
    <p:sldId id="267" r:id="rId5"/>
    <p:sldId id="259" r:id="rId6"/>
    <p:sldId id="268" r:id="rId7"/>
    <p:sldId id="260" r:id="rId8"/>
    <p:sldId id="261" r:id="rId9"/>
    <p:sldId id="263" r:id="rId10"/>
    <p:sldId id="265" r:id="rId11"/>
    <p:sldId id="262" r:id="rId1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1339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0463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274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671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492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59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381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332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9576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6809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368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455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7BB1-E89C-4C08-9E82-6BC93E55EF64}" type="datetimeFigureOut">
              <a:rPr lang="es-ES" smtClean="0"/>
              <a:t>15/07/2024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F65E6-5E8D-4BDC-A132-8DC1377FF5D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5723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SEPTIEMBRE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647992"/>
              </p:ext>
            </p:extLst>
          </p:nvPr>
        </p:nvGraphicFramePr>
        <p:xfrm>
          <a:off x="520259" y="1018864"/>
          <a:ext cx="8927902" cy="55611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6805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59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59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465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822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JUNIO 2025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40BCB5E-1513-12B9-C9F2-2B19EA6006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488189"/>
              </p:ext>
            </p:extLst>
          </p:nvPr>
        </p:nvGraphicFramePr>
        <p:xfrm>
          <a:off x="520259" y="1018864"/>
          <a:ext cx="8927902" cy="55611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6805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59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59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465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883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JULIO 2025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7FCB8375-AA06-9EDF-F74E-1333E0DA6D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857317"/>
              </p:ext>
            </p:extLst>
          </p:nvPr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77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OCTUBRE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116379"/>
              </p:ext>
            </p:extLst>
          </p:nvPr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703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NOVIEMBRE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100" baseline="0" dirty="0">
                        <a:latin typeface="KG Blank Space Solid" panose="020000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DICIEMBRE 2024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098075"/>
              </p:ext>
            </p:extLst>
          </p:nvPr>
        </p:nvGraphicFramePr>
        <p:xfrm>
          <a:off x="520259" y="1018864"/>
          <a:ext cx="8927902" cy="55611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8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3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62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6805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66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359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359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8684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9465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1054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ENRO 2025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212302"/>
              </p:ext>
            </p:extLst>
          </p:nvPr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795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FEBRERO 2025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405835"/>
              </p:ext>
            </p:extLst>
          </p:nvPr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989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MARZO 2025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079307"/>
              </p:ext>
            </p:extLst>
          </p:nvPr>
        </p:nvGraphicFramePr>
        <p:xfrm>
          <a:off x="520260" y="1018865"/>
          <a:ext cx="8901565" cy="54751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826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3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245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9297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297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9245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9245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0198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3277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ABRIL 2025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949017"/>
              </p:ext>
            </p:extLst>
          </p:nvPr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19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22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23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24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25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26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27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28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30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29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8036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173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255835" y="209416"/>
            <a:ext cx="3409982" cy="569387"/>
          </a:xfrm>
          <a:custGeom>
            <a:avLst/>
            <a:gdLst/>
            <a:ahLst/>
            <a:cxnLst/>
            <a:rect l="l" t="t" r="r" b="b"/>
            <a:pathLst>
              <a:path w="3757295" h="627380">
                <a:moveTo>
                  <a:pt x="927" y="172288"/>
                </a:moveTo>
                <a:lnTo>
                  <a:pt x="0" y="173215"/>
                </a:lnTo>
                <a:lnTo>
                  <a:pt x="927" y="173215"/>
                </a:lnTo>
                <a:lnTo>
                  <a:pt x="927" y="172288"/>
                </a:lnTo>
                <a:close/>
              </a:path>
              <a:path w="3757295" h="627380">
                <a:moveTo>
                  <a:pt x="55219" y="402767"/>
                </a:moveTo>
                <a:lnTo>
                  <a:pt x="53378" y="397230"/>
                </a:lnTo>
                <a:lnTo>
                  <a:pt x="43256" y="396316"/>
                </a:lnTo>
                <a:lnTo>
                  <a:pt x="46939" y="407377"/>
                </a:lnTo>
                <a:lnTo>
                  <a:pt x="49695" y="404609"/>
                </a:lnTo>
                <a:lnTo>
                  <a:pt x="55219" y="402767"/>
                </a:lnTo>
                <a:close/>
              </a:path>
              <a:path w="3757295" h="627380">
                <a:moveTo>
                  <a:pt x="56134" y="298589"/>
                </a:moveTo>
                <a:lnTo>
                  <a:pt x="50609" y="294906"/>
                </a:lnTo>
                <a:lnTo>
                  <a:pt x="46012" y="296748"/>
                </a:lnTo>
                <a:lnTo>
                  <a:pt x="44170" y="301358"/>
                </a:lnTo>
                <a:lnTo>
                  <a:pt x="41414" y="306882"/>
                </a:lnTo>
                <a:lnTo>
                  <a:pt x="44170" y="310578"/>
                </a:lnTo>
                <a:lnTo>
                  <a:pt x="50609" y="313334"/>
                </a:lnTo>
                <a:lnTo>
                  <a:pt x="49695" y="307809"/>
                </a:lnTo>
                <a:lnTo>
                  <a:pt x="55219" y="304126"/>
                </a:lnTo>
                <a:lnTo>
                  <a:pt x="56134" y="298589"/>
                </a:lnTo>
                <a:close/>
              </a:path>
              <a:path w="3757295" h="627380">
                <a:moveTo>
                  <a:pt x="75463" y="138176"/>
                </a:moveTo>
                <a:lnTo>
                  <a:pt x="73621" y="138176"/>
                </a:lnTo>
                <a:lnTo>
                  <a:pt x="73621" y="140017"/>
                </a:lnTo>
                <a:lnTo>
                  <a:pt x="74536" y="140017"/>
                </a:lnTo>
                <a:lnTo>
                  <a:pt x="74536" y="139103"/>
                </a:lnTo>
                <a:lnTo>
                  <a:pt x="75463" y="138176"/>
                </a:lnTo>
                <a:close/>
              </a:path>
              <a:path w="3757295" h="627380">
                <a:moveTo>
                  <a:pt x="91097" y="129882"/>
                </a:moveTo>
                <a:lnTo>
                  <a:pt x="87426" y="123431"/>
                </a:lnTo>
                <a:lnTo>
                  <a:pt x="83743" y="126187"/>
                </a:lnTo>
                <a:lnTo>
                  <a:pt x="80060" y="125272"/>
                </a:lnTo>
                <a:lnTo>
                  <a:pt x="77304" y="128955"/>
                </a:lnTo>
                <a:lnTo>
                  <a:pt x="78219" y="132651"/>
                </a:lnTo>
                <a:lnTo>
                  <a:pt x="80060" y="135407"/>
                </a:lnTo>
                <a:lnTo>
                  <a:pt x="84658" y="136334"/>
                </a:lnTo>
                <a:lnTo>
                  <a:pt x="88341" y="133565"/>
                </a:lnTo>
                <a:lnTo>
                  <a:pt x="91097" y="129882"/>
                </a:lnTo>
                <a:close/>
              </a:path>
              <a:path w="3757295" h="627380">
                <a:moveTo>
                  <a:pt x="100304" y="84709"/>
                </a:moveTo>
                <a:lnTo>
                  <a:pt x="96621" y="83781"/>
                </a:lnTo>
                <a:lnTo>
                  <a:pt x="94780" y="84709"/>
                </a:lnTo>
                <a:lnTo>
                  <a:pt x="94780" y="88392"/>
                </a:lnTo>
                <a:lnTo>
                  <a:pt x="95707" y="90233"/>
                </a:lnTo>
                <a:lnTo>
                  <a:pt x="99377" y="90233"/>
                </a:lnTo>
                <a:lnTo>
                  <a:pt x="100304" y="88392"/>
                </a:lnTo>
                <a:lnTo>
                  <a:pt x="100304" y="84709"/>
                </a:lnTo>
                <a:close/>
              </a:path>
              <a:path w="3757295" h="627380">
                <a:moveTo>
                  <a:pt x="124231" y="339153"/>
                </a:moveTo>
                <a:lnTo>
                  <a:pt x="122389" y="338226"/>
                </a:lnTo>
                <a:lnTo>
                  <a:pt x="121462" y="336384"/>
                </a:lnTo>
                <a:lnTo>
                  <a:pt x="119621" y="337312"/>
                </a:lnTo>
                <a:lnTo>
                  <a:pt x="121462" y="340995"/>
                </a:lnTo>
                <a:lnTo>
                  <a:pt x="122389" y="340995"/>
                </a:lnTo>
                <a:lnTo>
                  <a:pt x="124231" y="339153"/>
                </a:lnTo>
                <a:close/>
              </a:path>
              <a:path w="3757295" h="627380">
                <a:moveTo>
                  <a:pt x="2500071" y="525386"/>
                </a:moveTo>
                <a:lnTo>
                  <a:pt x="2494546" y="525386"/>
                </a:lnTo>
                <a:lnTo>
                  <a:pt x="2495473" y="526300"/>
                </a:lnTo>
                <a:lnTo>
                  <a:pt x="2496388" y="529069"/>
                </a:lnTo>
                <a:lnTo>
                  <a:pt x="2499156" y="529983"/>
                </a:lnTo>
                <a:lnTo>
                  <a:pt x="2499156" y="527227"/>
                </a:lnTo>
                <a:lnTo>
                  <a:pt x="2500071" y="525386"/>
                </a:lnTo>
                <a:close/>
              </a:path>
              <a:path w="3757295" h="627380">
                <a:moveTo>
                  <a:pt x="2518473" y="537210"/>
                </a:moveTo>
                <a:lnTo>
                  <a:pt x="2517559" y="537210"/>
                </a:lnTo>
                <a:lnTo>
                  <a:pt x="2517559" y="538226"/>
                </a:lnTo>
                <a:lnTo>
                  <a:pt x="2518473" y="537210"/>
                </a:lnTo>
                <a:close/>
              </a:path>
              <a:path w="3757295" h="627380">
                <a:moveTo>
                  <a:pt x="2523998" y="535520"/>
                </a:moveTo>
                <a:lnTo>
                  <a:pt x="2523071" y="531837"/>
                </a:lnTo>
                <a:lnTo>
                  <a:pt x="2519400" y="530910"/>
                </a:lnTo>
                <a:lnTo>
                  <a:pt x="2519400" y="534593"/>
                </a:lnTo>
                <a:lnTo>
                  <a:pt x="2523998" y="535520"/>
                </a:lnTo>
                <a:close/>
              </a:path>
              <a:path w="3757295" h="627380">
                <a:moveTo>
                  <a:pt x="2562644" y="560412"/>
                </a:moveTo>
                <a:lnTo>
                  <a:pt x="2561729" y="559485"/>
                </a:lnTo>
                <a:lnTo>
                  <a:pt x="2560802" y="559485"/>
                </a:lnTo>
                <a:lnTo>
                  <a:pt x="2559888" y="560412"/>
                </a:lnTo>
                <a:lnTo>
                  <a:pt x="2559888" y="561340"/>
                </a:lnTo>
                <a:lnTo>
                  <a:pt x="2560802" y="561340"/>
                </a:lnTo>
                <a:lnTo>
                  <a:pt x="2561729" y="562254"/>
                </a:lnTo>
                <a:lnTo>
                  <a:pt x="2562644" y="562254"/>
                </a:lnTo>
                <a:lnTo>
                  <a:pt x="2562644" y="560412"/>
                </a:lnTo>
                <a:close/>
              </a:path>
              <a:path w="3757295" h="627380">
                <a:moveTo>
                  <a:pt x="2574607" y="548424"/>
                </a:moveTo>
                <a:lnTo>
                  <a:pt x="2572766" y="548424"/>
                </a:lnTo>
                <a:lnTo>
                  <a:pt x="2572766" y="550265"/>
                </a:lnTo>
                <a:lnTo>
                  <a:pt x="2574607" y="550265"/>
                </a:lnTo>
                <a:lnTo>
                  <a:pt x="2574607" y="548424"/>
                </a:lnTo>
                <a:close/>
              </a:path>
              <a:path w="3757295" h="627380">
                <a:moveTo>
                  <a:pt x="2592082" y="541972"/>
                </a:moveTo>
                <a:lnTo>
                  <a:pt x="2591168" y="538289"/>
                </a:lnTo>
                <a:lnTo>
                  <a:pt x="2583802" y="536448"/>
                </a:lnTo>
                <a:lnTo>
                  <a:pt x="2585643" y="540131"/>
                </a:lnTo>
                <a:lnTo>
                  <a:pt x="2582888" y="544741"/>
                </a:lnTo>
                <a:lnTo>
                  <a:pt x="2588412" y="548424"/>
                </a:lnTo>
                <a:lnTo>
                  <a:pt x="2592082" y="541972"/>
                </a:lnTo>
                <a:close/>
              </a:path>
              <a:path w="3757295" h="627380">
                <a:moveTo>
                  <a:pt x="3726637" y="193497"/>
                </a:moveTo>
                <a:lnTo>
                  <a:pt x="3726180" y="193954"/>
                </a:lnTo>
                <a:lnTo>
                  <a:pt x="3726637" y="194411"/>
                </a:lnTo>
                <a:lnTo>
                  <a:pt x="3726637" y="193497"/>
                </a:lnTo>
                <a:close/>
              </a:path>
              <a:path w="3757295" h="627380">
                <a:moveTo>
                  <a:pt x="3727564" y="69037"/>
                </a:moveTo>
                <a:lnTo>
                  <a:pt x="3726637" y="69951"/>
                </a:lnTo>
                <a:lnTo>
                  <a:pt x="3727564" y="69951"/>
                </a:lnTo>
                <a:lnTo>
                  <a:pt x="3727564" y="69037"/>
                </a:lnTo>
                <a:close/>
              </a:path>
              <a:path w="3757295" h="627380">
                <a:moveTo>
                  <a:pt x="3730320" y="79171"/>
                </a:moveTo>
                <a:lnTo>
                  <a:pt x="3729405" y="78257"/>
                </a:lnTo>
                <a:lnTo>
                  <a:pt x="3729405" y="77330"/>
                </a:lnTo>
                <a:lnTo>
                  <a:pt x="3728478" y="78257"/>
                </a:lnTo>
                <a:lnTo>
                  <a:pt x="3727564" y="78257"/>
                </a:lnTo>
                <a:lnTo>
                  <a:pt x="3727564" y="80098"/>
                </a:lnTo>
                <a:lnTo>
                  <a:pt x="3728478" y="80098"/>
                </a:lnTo>
                <a:lnTo>
                  <a:pt x="3729405" y="79171"/>
                </a:lnTo>
                <a:lnTo>
                  <a:pt x="3730320" y="79171"/>
                </a:lnTo>
                <a:close/>
              </a:path>
              <a:path w="3757295" h="627380">
                <a:moveTo>
                  <a:pt x="3746881" y="311492"/>
                </a:moveTo>
                <a:lnTo>
                  <a:pt x="3744125" y="308737"/>
                </a:lnTo>
                <a:lnTo>
                  <a:pt x="3737686" y="314261"/>
                </a:lnTo>
                <a:lnTo>
                  <a:pt x="3745052" y="319798"/>
                </a:lnTo>
                <a:lnTo>
                  <a:pt x="3745966" y="314261"/>
                </a:lnTo>
                <a:lnTo>
                  <a:pt x="3746881" y="311492"/>
                </a:lnTo>
                <a:close/>
              </a:path>
              <a:path w="3757295" h="627380">
                <a:moveTo>
                  <a:pt x="3757168" y="566420"/>
                </a:moveTo>
                <a:lnTo>
                  <a:pt x="3756545" y="556260"/>
                </a:lnTo>
                <a:lnTo>
                  <a:pt x="3755479" y="547370"/>
                </a:lnTo>
                <a:lnTo>
                  <a:pt x="3755174" y="544830"/>
                </a:lnTo>
                <a:lnTo>
                  <a:pt x="3754513" y="538480"/>
                </a:lnTo>
                <a:lnTo>
                  <a:pt x="3754247" y="535940"/>
                </a:lnTo>
                <a:lnTo>
                  <a:pt x="3750106" y="533400"/>
                </a:lnTo>
                <a:lnTo>
                  <a:pt x="3745966" y="530860"/>
                </a:lnTo>
                <a:lnTo>
                  <a:pt x="3740569" y="500380"/>
                </a:lnTo>
                <a:lnTo>
                  <a:pt x="3739578" y="499110"/>
                </a:lnTo>
                <a:lnTo>
                  <a:pt x="3738588" y="497840"/>
                </a:lnTo>
                <a:lnTo>
                  <a:pt x="3737686" y="497344"/>
                </a:lnTo>
                <a:lnTo>
                  <a:pt x="3737686" y="532130"/>
                </a:lnTo>
                <a:lnTo>
                  <a:pt x="3736759" y="533400"/>
                </a:lnTo>
                <a:lnTo>
                  <a:pt x="3734003" y="533400"/>
                </a:lnTo>
                <a:lnTo>
                  <a:pt x="3734003" y="532130"/>
                </a:lnTo>
                <a:lnTo>
                  <a:pt x="3734930" y="532130"/>
                </a:lnTo>
                <a:lnTo>
                  <a:pt x="3734930" y="530860"/>
                </a:lnTo>
                <a:lnTo>
                  <a:pt x="3735844" y="530860"/>
                </a:lnTo>
                <a:lnTo>
                  <a:pt x="3737686" y="532130"/>
                </a:lnTo>
                <a:lnTo>
                  <a:pt x="3737686" y="497344"/>
                </a:lnTo>
                <a:lnTo>
                  <a:pt x="3729405" y="492760"/>
                </a:lnTo>
                <a:lnTo>
                  <a:pt x="3729863" y="488950"/>
                </a:lnTo>
                <a:lnTo>
                  <a:pt x="3730320" y="485140"/>
                </a:lnTo>
                <a:lnTo>
                  <a:pt x="3731247" y="478790"/>
                </a:lnTo>
                <a:lnTo>
                  <a:pt x="3737686" y="476250"/>
                </a:lnTo>
                <a:lnTo>
                  <a:pt x="3746881" y="473710"/>
                </a:lnTo>
                <a:lnTo>
                  <a:pt x="3747439" y="469900"/>
                </a:lnTo>
                <a:lnTo>
                  <a:pt x="3748354" y="463550"/>
                </a:lnTo>
                <a:lnTo>
                  <a:pt x="3748722" y="461010"/>
                </a:lnTo>
                <a:lnTo>
                  <a:pt x="3749344" y="455930"/>
                </a:lnTo>
                <a:lnTo>
                  <a:pt x="3749497" y="454660"/>
                </a:lnTo>
                <a:lnTo>
                  <a:pt x="3749649" y="453390"/>
                </a:lnTo>
                <a:lnTo>
                  <a:pt x="3747071" y="452120"/>
                </a:lnTo>
                <a:lnTo>
                  <a:pt x="3738600" y="447954"/>
                </a:lnTo>
                <a:lnTo>
                  <a:pt x="3738600" y="453390"/>
                </a:lnTo>
                <a:lnTo>
                  <a:pt x="3737686" y="453390"/>
                </a:lnTo>
                <a:lnTo>
                  <a:pt x="3737686" y="452120"/>
                </a:lnTo>
                <a:lnTo>
                  <a:pt x="3738600" y="453390"/>
                </a:lnTo>
                <a:lnTo>
                  <a:pt x="3738600" y="447954"/>
                </a:lnTo>
                <a:lnTo>
                  <a:pt x="3736759" y="447040"/>
                </a:lnTo>
                <a:lnTo>
                  <a:pt x="3734003" y="445770"/>
                </a:lnTo>
                <a:lnTo>
                  <a:pt x="3727564" y="445770"/>
                </a:lnTo>
                <a:lnTo>
                  <a:pt x="3727564" y="491490"/>
                </a:lnTo>
                <a:lnTo>
                  <a:pt x="3727564" y="499110"/>
                </a:lnTo>
                <a:lnTo>
                  <a:pt x="3727564" y="500380"/>
                </a:lnTo>
                <a:lnTo>
                  <a:pt x="3725722" y="500380"/>
                </a:lnTo>
                <a:lnTo>
                  <a:pt x="3725722" y="499110"/>
                </a:lnTo>
                <a:lnTo>
                  <a:pt x="3727564" y="499110"/>
                </a:lnTo>
                <a:lnTo>
                  <a:pt x="3727564" y="491490"/>
                </a:lnTo>
                <a:lnTo>
                  <a:pt x="3724808" y="494030"/>
                </a:lnTo>
                <a:lnTo>
                  <a:pt x="3722967" y="494030"/>
                </a:lnTo>
                <a:lnTo>
                  <a:pt x="3722967" y="490220"/>
                </a:lnTo>
                <a:lnTo>
                  <a:pt x="3724808" y="488950"/>
                </a:lnTo>
                <a:lnTo>
                  <a:pt x="3727564" y="491490"/>
                </a:lnTo>
                <a:lnTo>
                  <a:pt x="3727564" y="445770"/>
                </a:lnTo>
                <a:lnTo>
                  <a:pt x="3725722" y="445770"/>
                </a:lnTo>
                <a:lnTo>
                  <a:pt x="3730320" y="439420"/>
                </a:lnTo>
                <a:lnTo>
                  <a:pt x="3732161" y="436880"/>
                </a:lnTo>
                <a:lnTo>
                  <a:pt x="3736759" y="438150"/>
                </a:lnTo>
                <a:lnTo>
                  <a:pt x="3737686" y="444500"/>
                </a:lnTo>
                <a:lnTo>
                  <a:pt x="3744125" y="441960"/>
                </a:lnTo>
                <a:lnTo>
                  <a:pt x="3746233" y="436880"/>
                </a:lnTo>
                <a:lnTo>
                  <a:pt x="3747808" y="433070"/>
                </a:lnTo>
                <a:lnTo>
                  <a:pt x="3748722" y="426720"/>
                </a:lnTo>
                <a:lnTo>
                  <a:pt x="3750564" y="420370"/>
                </a:lnTo>
                <a:lnTo>
                  <a:pt x="3751491" y="410210"/>
                </a:lnTo>
                <a:lnTo>
                  <a:pt x="3749954" y="408940"/>
                </a:lnTo>
                <a:lnTo>
                  <a:pt x="3746881" y="406400"/>
                </a:lnTo>
                <a:lnTo>
                  <a:pt x="3738981" y="398780"/>
                </a:lnTo>
                <a:lnTo>
                  <a:pt x="3732619" y="389890"/>
                </a:lnTo>
                <a:lnTo>
                  <a:pt x="3731818" y="388620"/>
                </a:lnTo>
                <a:lnTo>
                  <a:pt x="3729393" y="384810"/>
                </a:lnTo>
                <a:lnTo>
                  <a:pt x="3727767" y="382270"/>
                </a:lnTo>
                <a:lnTo>
                  <a:pt x="3726954" y="381000"/>
                </a:lnTo>
                <a:lnTo>
                  <a:pt x="3725291" y="378460"/>
                </a:lnTo>
                <a:lnTo>
                  <a:pt x="3722789" y="374650"/>
                </a:lnTo>
                <a:lnTo>
                  <a:pt x="3721125" y="372110"/>
                </a:lnTo>
                <a:lnTo>
                  <a:pt x="3719284" y="369570"/>
                </a:lnTo>
                <a:lnTo>
                  <a:pt x="3716528" y="365760"/>
                </a:lnTo>
                <a:lnTo>
                  <a:pt x="3717442" y="361950"/>
                </a:lnTo>
                <a:lnTo>
                  <a:pt x="3722039" y="359410"/>
                </a:lnTo>
                <a:lnTo>
                  <a:pt x="3733050" y="358140"/>
                </a:lnTo>
                <a:lnTo>
                  <a:pt x="3735743" y="356870"/>
                </a:lnTo>
                <a:lnTo>
                  <a:pt x="3738448" y="355600"/>
                </a:lnTo>
                <a:lnTo>
                  <a:pt x="3741140" y="354330"/>
                </a:lnTo>
                <a:lnTo>
                  <a:pt x="3746106" y="345440"/>
                </a:lnTo>
                <a:lnTo>
                  <a:pt x="3746677" y="341630"/>
                </a:lnTo>
                <a:lnTo>
                  <a:pt x="3747058" y="339090"/>
                </a:lnTo>
                <a:lnTo>
                  <a:pt x="3747236" y="337820"/>
                </a:lnTo>
                <a:lnTo>
                  <a:pt x="3747808" y="334010"/>
                </a:lnTo>
                <a:lnTo>
                  <a:pt x="3733469" y="328930"/>
                </a:lnTo>
                <a:lnTo>
                  <a:pt x="3727056" y="325120"/>
                </a:lnTo>
                <a:lnTo>
                  <a:pt x="3724922" y="323850"/>
                </a:lnTo>
                <a:lnTo>
                  <a:pt x="3724351" y="322580"/>
                </a:lnTo>
                <a:lnTo>
                  <a:pt x="3723195" y="320040"/>
                </a:lnTo>
                <a:lnTo>
                  <a:pt x="3722052" y="317500"/>
                </a:lnTo>
                <a:lnTo>
                  <a:pt x="3723424" y="313690"/>
                </a:lnTo>
                <a:lnTo>
                  <a:pt x="3724808" y="309880"/>
                </a:lnTo>
                <a:lnTo>
                  <a:pt x="3733088" y="321310"/>
                </a:lnTo>
                <a:lnTo>
                  <a:pt x="3738600" y="311150"/>
                </a:lnTo>
                <a:lnTo>
                  <a:pt x="3737686" y="309880"/>
                </a:lnTo>
                <a:lnTo>
                  <a:pt x="3736759" y="308610"/>
                </a:lnTo>
                <a:lnTo>
                  <a:pt x="3734930" y="304800"/>
                </a:lnTo>
                <a:lnTo>
                  <a:pt x="3732161" y="300990"/>
                </a:lnTo>
                <a:lnTo>
                  <a:pt x="3734930" y="298450"/>
                </a:lnTo>
                <a:lnTo>
                  <a:pt x="3737686" y="298450"/>
                </a:lnTo>
                <a:lnTo>
                  <a:pt x="3738600" y="294640"/>
                </a:lnTo>
                <a:lnTo>
                  <a:pt x="3739527" y="292100"/>
                </a:lnTo>
                <a:lnTo>
                  <a:pt x="3732161" y="292100"/>
                </a:lnTo>
                <a:lnTo>
                  <a:pt x="3732619" y="290830"/>
                </a:lnTo>
                <a:lnTo>
                  <a:pt x="3734003" y="287020"/>
                </a:lnTo>
                <a:lnTo>
                  <a:pt x="3735844" y="284480"/>
                </a:lnTo>
                <a:lnTo>
                  <a:pt x="3741369" y="287020"/>
                </a:lnTo>
                <a:lnTo>
                  <a:pt x="3740442" y="281940"/>
                </a:lnTo>
                <a:lnTo>
                  <a:pt x="3738600" y="279400"/>
                </a:lnTo>
                <a:lnTo>
                  <a:pt x="3734003" y="284480"/>
                </a:lnTo>
                <a:lnTo>
                  <a:pt x="3732161" y="275590"/>
                </a:lnTo>
                <a:lnTo>
                  <a:pt x="3737686" y="275590"/>
                </a:lnTo>
                <a:lnTo>
                  <a:pt x="3738600" y="273050"/>
                </a:lnTo>
                <a:lnTo>
                  <a:pt x="3736771" y="271780"/>
                </a:lnTo>
                <a:lnTo>
                  <a:pt x="3737686" y="264160"/>
                </a:lnTo>
                <a:lnTo>
                  <a:pt x="3731247" y="267970"/>
                </a:lnTo>
                <a:lnTo>
                  <a:pt x="3732403" y="264160"/>
                </a:lnTo>
                <a:lnTo>
                  <a:pt x="3733165" y="261620"/>
                </a:lnTo>
                <a:lnTo>
                  <a:pt x="3734320" y="257810"/>
                </a:lnTo>
                <a:lnTo>
                  <a:pt x="3734714" y="256540"/>
                </a:lnTo>
                <a:lnTo>
                  <a:pt x="3736162" y="248920"/>
                </a:lnTo>
                <a:lnTo>
                  <a:pt x="3736886" y="245110"/>
                </a:lnTo>
                <a:lnTo>
                  <a:pt x="3737267" y="240030"/>
                </a:lnTo>
                <a:lnTo>
                  <a:pt x="3737457" y="237490"/>
                </a:lnTo>
                <a:lnTo>
                  <a:pt x="3737648" y="234950"/>
                </a:lnTo>
                <a:lnTo>
                  <a:pt x="3737737" y="224790"/>
                </a:lnTo>
                <a:lnTo>
                  <a:pt x="3737686" y="220980"/>
                </a:lnTo>
                <a:lnTo>
                  <a:pt x="3730320" y="217170"/>
                </a:lnTo>
                <a:lnTo>
                  <a:pt x="3726650" y="215900"/>
                </a:lnTo>
                <a:lnTo>
                  <a:pt x="3725722" y="215582"/>
                </a:lnTo>
                <a:lnTo>
                  <a:pt x="3725722" y="274320"/>
                </a:lnTo>
                <a:lnTo>
                  <a:pt x="3723881" y="278130"/>
                </a:lnTo>
                <a:lnTo>
                  <a:pt x="3721125" y="283210"/>
                </a:lnTo>
                <a:lnTo>
                  <a:pt x="3719284" y="289560"/>
                </a:lnTo>
                <a:lnTo>
                  <a:pt x="3715905" y="288290"/>
                </a:lnTo>
                <a:lnTo>
                  <a:pt x="3709162" y="285750"/>
                </a:lnTo>
                <a:lnTo>
                  <a:pt x="3713124" y="279400"/>
                </a:lnTo>
                <a:lnTo>
                  <a:pt x="3716578" y="274320"/>
                </a:lnTo>
                <a:lnTo>
                  <a:pt x="3717442" y="273050"/>
                </a:lnTo>
                <a:lnTo>
                  <a:pt x="3723132" y="269240"/>
                </a:lnTo>
                <a:lnTo>
                  <a:pt x="3724948" y="268960"/>
                </a:lnTo>
                <a:lnTo>
                  <a:pt x="3725722" y="274320"/>
                </a:lnTo>
                <a:lnTo>
                  <a:pt x="3725722" y="215582"/>
                </a:lnTo>
                <a:lnTo>
                  <a:pt x="3722967" y="214630"/>
                </a:lnTo>
                <a:lnTo>
                  <a:pt x="3714686" y="210820"/>
                </a:lnTo>
                <a:lnTo>
                  <a:pt x="3719284" y="204470"/>
                </a:lnTo>
                <a:lnTo>
                  <a:pt x="3719893" y="203200"/>
                </a:lnTo>
                <a:lnTo>
                  <a:pt x="3720515" y="201930"/>
                </a:lnTo>
                <a:lnTo>
                  <a:pt x="3722967" y="196850"/>
                </a:lnTo>
                <a:lnTo>
                  <a:pt x="3724808" y="194310"/>
                </a:lnTo>
                <a:lnTo>
                  <a:pt x="3725138" y="193840"/>
                </a:lnTo>
                <a:lnTo>
                  <a:pt x="3725722" y="194411"/>
                </a:lnTo>
                <a:lnTo>
                  <a:pt x="3726180" y="193954"/>
                </a:lnTo>
                <a:lnTo>
                  <a:pt x="3725722" y="193497"/>
                </a:lnTo>
                <a:lnTo>
                  <a:pt x="3725392" y="193497"/>
                </a:lnTo>
                <a:lnTo>
                  <a:pt x="3726650" y="191770"/>
                </a:lnTo>
                <a:lnTo>
                  <a:pt x="3729405" y="190500"/>
                </a:lnTo>
                <a:lnTo>
                  <a:pt x="3730320" y="196850"/>
                </a:lnTo>
                <a:lnTo>
                  <a:pt x="3732161" y="194310"/>
                </a:lnTo>
                <a:lnTo>
                  <a:pt x="3733939" y="168910"/>
                </a:lnTo>
                <a:lnTo>
                  <a:pt x="3734231" y="165100"/>
                </a:lnTo>
                <a:lnTo>
                  <a:pt x="3734612" y="160020"/>
                </a:lnTo>
                <a:lnTo>
                  <a:pt x="3736073" y="140970"/>
                </a:lnTo>
                <a:lnTo>
                  <a:pt x="3736225" y="137160"/>
                </a:lnTo>
                <a:lnTo>
                  <a:pt x="3736276" y="135890"/>
                </a:lnTo>
                <a:lnTo>
                  <a:pt x="3736378" y="133350"/>
                </a:lnTo>
                <a:lnTo>
                  <a:pt x="3736429" y="132080"/>
                </a:lnTo>
                <a:lnTo>
                  <a:pt x="3736784" y="123190"/>
                </a:lnTo>
                <a:lnTo>
                  <a:pt x="3737076" y="115570"/>
                </a:lnTo>
                <a:lnTo>
                  <a:pt x="3736911" y="111760"/>
                </a:lnTo>
                <a:lnTo>
                  <a:pt x="3735844" y="88900"/>
                </a:lnTo>
                <a:lnTo>
                  <a:pt x="3728936" y="92710"/>
                </a:lnTo>
                <a:lnTo>
                  <a:pt x="3726764" y="99060"/>
                </a:lnTo>
                <a:lnTo>
                  <a:pt x="3726142" y="105410"/>
                </a:lnTo>
                <a:lnTo>
                  <a:pt x="3723881" y="111760"/>
                </a:lnTo>
                <a:lnTo>
                  <a:pt x="3721443" y="107950"/>
                </a:lnTo>
                <a:lnTo>
                  <a:pt x="3720630" y="106680"/>
                </a:lnTo>
                <a:lnTo>
                  <a:pt x="3715829" y="105410"/>
                </a:lnTo>
                <a:lnTo>
                  <a:pt x="3710686" y="104140"/>
                </a:lnTo>
                <a:lnTo>
                  <a:pt x="3709162" y="103238"/>
                </a:lnTo>
                <a:lnTo>
                  <a:pt x="3709162" y="107950"/>
                </a:lnTo>
                <a:lnTo>
                  <a:pt x="3702723" y="106680"/>
                </a:lnTo>
                <a:lnTo>
                  <a:pt x="3699954" y="113030"/>
                </a:lnTo>
                <a:lnTo>
                  <a:pt x="3699560" y="109220"/>
                </a:lnTo>
                <a:lnTo>
                  <a:pt x="3699040" y="104140"/>
                </a:lnTo>
                <a:lnTo>
                  <a:pt x="3702723" y="102870"/>
                </a:lnTo>
                <a:lnTo>
                  <a:pt x="3706495" y="101828"/>
                </a:lnTo>
                <a:lnTo>
                  <a:pt x="3709162" y="107950"/>
                </a:lnTo>
                <a:lnTo>
                  <a:pt x="3709162" y="103238"/>
                </a:lnTo>
                <a:lnTo>
                  <a:pt x="3706698" y="101777"/>
                </a:lnTo>
                <a:lnTo>
                  <a:pt x="3707320" y="101600"/>
                </a:lnTo>
                <a:lnTo>
                  <a:pt x="3708362" y="100330"/>
                </a:lnTo>
                <a:lnTo>
                  <a:pt x="3709390" y="99060"/>
                </a:lnTo>
                <a:lnTo>
                  <a:pt x="3711460" y="96520"/>
                </a:lnTo>
                <a:lnTo>
                  <a:pt x="3713873" y="93980"/>
                </a:lnTo>
                <a:lnTo>
                  <a:pt x="3716286" y="91440"/>
                </a:lnTo>
                <a:lnTo>
                  <a:pt x="3719652" y="87630"/>
                </a:lnTo>
                <a:lnTo>
                  <a:pt x="3720782" y="86360"/>
                </a:lnTo>
                <a:lnTo>
                  <a:pt x="3723259" y="81280"/>
                </a:lnTo>
                <a:lnTo>
                  <a:pt x="3723881" y="80010"/>
                </a:lnTo>
                <a:lnTo>
                  <a:pt x="3719703" y="74930"/>
                </a:lnTo>
                <a:lnTo>
                  <a:pt x="3714572" y="73660"/>
                </a:lnTo>
                <a:lnTo>
                  <a:pt x="3709263" y="74930"/>
                </a:lnTo>
                <a:lnTo>
                  <a:pt x="3704564" y="73660"/>
                </a:lnTo>
                <a:lnTo>
                  <a:pt x="3704564" y="71120"/>
                </a:lnTo>
                <a:lnTo>
                  <a:pt x="3704564" y="66040"/>
                </a:lnTo>
                <a:lnTo>
                  <a:pt x="3704564" y="64770"/>
                </a:lnTo>
                <a:lnTo>
                  <a:pt x="3698113" y="58420"/>
                </a:lnTo>
                <a:lnTo>
                  <a:pt x="3689832" y="57150"/>
                </a:lnTo>
                <a:lnTo>
                  <a:pt x="3687991" y="57150"/>
                </a:lnTo>
                <a:lnTo>
                  <a:pt x="3687991" y="105410"/>
                </a:lnTo>
                <a:lnTo>
                  <a:pt x="3687991" y="109220"/>
                </a:lnTo>
                <a:lnTo>
                  <a:pt x="3685235" y="107950"/>
                </a:lnTo>
                <a:lnTo>
                  <a:pt x="3683393" y="107950"/>
                </a:lnTo>
                <a:lnTo>
                  <a:pt x="3682479" y="106680"/>
                </a:lnTo>
                <a:lnTo>
                  <a:pt x="3682479" y="166370"/>
                </a:lnTo>
                <a:lnTo>
                  <a:pt x="3682479" y="167640"/>
                </a:lnTo>
                <a:lnTo>
                  <a:pt x="3681552" y="167640"/>
                </a:lnTo>
                <a:lnTo>
                  <a:pt x="3681552" y="168910"/>
                </a:lnTo>
                <a:lnTo>
                  <a:pt x="3678796" y="168910"/>
                </a:lnTo>
                <a:lnTo>
                  <a:pt x="3677869" y="167640"/>
                </a:lnTo>
                <a:lnTo>
                  <a:pt x="3678796" y="166370"/>
                </a:lnTo>
                <a:lnTo>
                  <a:pt x="3679710" y="166370"/>
                </a:lnTo>
                <a:lnTo>
                  <a:pt x="3680637" y="165100"/>
                </a:lnTo>
                <a:lnTo>
                  <a:pt x="3682479" y="166370"/>
                </a:lnTo>
                <a:lnTo>
                  <a:pt x="3682479" y="106680"/>
                </a:lnTo>
                <a:lnTo>
                  <a:pt x="3682479" y="104140"/>
                </a:lnTo>
                <a:lnTo>
                  <a:pt x="3683393" y="102870"/>
                </a:lnTo>
                <a:lnTo>
                  <a:pt x="3684320" y="102870"/>
                </a:lnTo>
                <a:lnTo>
                  <a:pt x="3686149" y="101600"/>
                </a:lnTo>
                <a:lnTo>
                  <a:pt x="3687991" y="105410"/>
                </a:lnTo>
                <a:lnTo>
                  <a:pt x="3687991" y="57150"/>
                </a:lnTo>
                <a:lnTo>
                  <a:pt x="3680637" y="57150"/>
                </a:lnTo>
                <a:lnTo>
                  <a:pt x="3680637" y="113030"/>
                </a:lnTo>
                <a:lnTo>
                  <a:pt x="3680637" y="114300"/>
                </a:lnTo>
                <a:lnTo>
                  <a:pt x="3679710" y="115570"/>
                </a:lnTo>
                <a:lnTo>
                  <a:pt x="3678796" y="115570"/>
                </a:lnTo>
                <a:lnTo>
                  <a:pt x="3678796" y="114300"/>
                </a:lnTo>
                <a:lnTo>
                  <a:pt x="3677869" y="114300"/>
                </a:lnTo>
                <a:lnTo>
                  <a:pt x="3677869" y="113030"/>
                </a:lnTo>
                <a:lnTo>
                  <a:pt x="3680637" y="113030"/>
                </a:lnTo>
                <a:lnTo>
                  <a:pt x="3680637" y="57150"/>
                </a:lnTo>
                <a:lnTo>
                  <a:pt x="3669131" y="57150"/>
                </a:lnTo>
                <a:lnTo>
                  <a:pt x="3663150" y="55880"/>
                </a:lnTo>
                <a:lnTo>
                  <a:pt x="3646843" y="50800"/>
                </a:lnTo>
                <a:lnTo>
                  <a:pt x="3638702" y="48260"/>
                </a:lnTo>
                <a:lnTo>
                  <a:pt x="3630396" y="46990"/>
                </a:lnTo>
                <a:lnTo>
                  <a:pt x="3613810" y="44450"/>
                </a:lnTo>
                <a:lnTo>
                  <a:pt x="3588753" y="43180"/>
                </a:lnTo>
                <a:lnTo>
                  <a:pt x="3535337" y="43180"/>
                </a:lnTo>
                <a:lnTo>
                  <a:pt x="3506724" y="44450"/>
                </a:lnTo>
                <a:lnTo>
                  <a:pt x="3478111" y="44450"/>
                </a:lnTo>
                <a:lnTo>
                  <a:pt x="3449675" y="43180"/>
                </a:lnTo>
                <a:lnTo>
                  <a:pt x="3438499" y="41910"/>
                </a:lnTo>
                <a:lnTo>
                  <a:pt x="3427247" y="43180"/>
                </a:lnTo>
                <a:lnTo>
                  <a:pt x="3416160" y="41910"/>
                </a:lnTo>
                <a:lnTo>
                  <a:pt x="3405505" y="36830"/>
                </a:lnTo>
                <a:lnTo>
                  <a:pt x="3399066" y="43180"/>
                </a:lnTo>
                <a:lnTo>
                  <a:pt x="3391712" y="46990"/>
                </a:lnTo>
                <a:lnTo>
                  <a:pt x="3383419" y="45720"/>
                </a:lnTo>
                <a:lnTo>
                  <a:pt x="3355822" y="41910"/>
                </a:lnTo>
                <a:lnTo>
                  <a:pt x="3225393" y="41910"/>
                </a:lnTo>
                <a:lnTo>
                  <a:pt x="3130156" y="44450"/>
                </a:lnTo>
                <a:lnTo>
                  <a:pt x="3082531" y="48260"/>
                </a:lnTo>
                <a:lnTo>
                  <a:pt x="3028175" y="50800"/>
                </a:lnTo>
                <a:lnTo>
                  <a:pt x="2974073" y="50800"/>
                </a:lnTo>
                <a:lnTo>
                  <a:pt x="2920187" y="48260"/>
                </a:lnTo>
                <a:lnTo>
                  <a:pt x="2866301" y="45720"/>
                </a:lnTo>
                <a:lnTo>
                  <a:pt x="2797175" y="38100"/>
                </a:lnTo>
                <a:lnTo>
                  <a:pt x="2762262" y="35560"/>
                </a:lnTo>
                <a:lnTo>
                  <a:pt x="2727350" y="33020"/>
                </a:lnTo>
                <a:lnTo>
                  <a:pt x="2703423" y="32651"/>
                </a:lnTo>
                <a:lnTo>
                  <a:pt x="2703423" y="530860"/>
                </a:lnTo>
                <a:lnTo>
                  <a:pt x="2697746" y="535940"/>
                </a:lnTo>
                <a:lnTo>
                  <a:pt x="2691117" y="538480"/>
                </a:lnTo>
                <a:lnTo>
                  <a:pt x="2682595" y="538480"/>
                </a:lnTo>
                <a:lnTo>
                  <a:pt x="2671432" y="536003"/>
                </a:lnTo>
                <a:lnTo>
                  <a:pt x="2672143" y="534593"/>
                </a:lnTo>
                <a:lnTo>
                  <a:pt x="2672143" y="532752"/>
                </a:lnTo>
                <a:lnTo>
                  <a:pt x="2670302" y="530910"/>
                </a:lnTo>
                <a:lnTo>
                  <a:pt x="2667546" y="529069"/>
                </a:lnTo>
                <a:lnTo>
                  <a:pt x="2665704" y="532752"/>
                </a:lnTo>
                <a:lnTo>
                  <a:pt x="2662936" y="533679"/>
                </a:lnTo>
                <a:lnTo>
                  <a:pt x="2663863" y="539203"/>
                </a:lnTo>
                <a:lnTo>
                  <a:pt x="2668460" y="534593"/>
                </a:lnTo>
                <a:lnTo>
                  <a:pt x="2671140" y="536409"/>
                </a:lnTo>
                <a:lnTo>
                  <a:pt x="2670302" y="542290"/>
                </a:lnTo>
                <a:lnTo>
                  <a:pt x="2664777" y="542290"/>
                </a:lnTo>
                <a:lnTo>
                  <a:pt x="2658338" y="544830"/>
                </a:lnTo>
                <a:lnTo>
                  <a:pt x="2661094" y="541020"/>
                </a:lnTo>
                <a:lnTo>
                  <a:pt x="2658529" y="538480"/>
                </a:lnTo>
                <a:lnTo>
                  <a:pt x="2654655" y="534670"/>
                </a:lnTo>
                <a:lnTo>
                  <a:pt x="2662936" y="533400"/>
                </a:lnTo>
                <a:lnTo>
                  <a:pt x="2662021" y="530860"/>
                </a:lnTo>
                <a:lnTo>
                  <a:pt x="2660180" y="529590"/>
                </a:lnTo>
                <a:lnTo>
                  <a:pt x="2658338" y="527050"/>
                </a:lnTo>
                <a:lnTo>
                  <a:pt x="2659265" y="520700"/>
                </a:lnTo>
                <a:lnTo>
                  <a:pt x="2662936" y="529590"/>
                </a:lnTo>
                <a:lnTo>
                  <a:pt x="2663863" y="525780"/>
                </a:lnTo>
                <a:lnTo>
                  <a:pt x="2666619" y="521970"/>
                </a:lnTo>
                <a:lnTo>
                  <a:pt x="2662021" y="520700"/>
                </a:lnTo>
                <a:lnTo>
                  <a:pt x="2664777" y="518160"/>
                </a:lnTo>
                <a:lnTo>
                  <a:pt x="2674353" y="520700"/>
                </a:lnTo>
                <a:lnTo>
                  <a:pt x="2683408" y="521970"/>
                </a:lnTo>
                <a:lnTo>
                  <a:pt x="2691434" y="519430"/>
                </a:lnTo>
                <a:lnTo>
                  <a:pt x="2693060" y="518160"/>
                </a:lnTo>
                <a:lnTo>
                  <a:pt x="2697911" y="514350"/>
                </a:lnTo>
                <a:lnTo>
                  <a:pt x="2697911" y="520700"/>
                </a:lnTo>
                <a:lnTo>
                  <a:pt x="2696070" y="527050"/>
                </a:lnTo>
                <a:lnTo>
                  <a:pt x="2703423" y="530860"/>
                </a:lnTo>
                <a:lnTo>
                  <a:pt x="2703423" y="32651"/>
                </a:lnTo>
                <a:lnTo>
                  <a:pt x="2700667" y="32600"/>
                </a:lnTo>
                <a:lnTo>
                  <a:pt x="2700667" y="494030"/>
                </a:lnTo>
                <a:lnTo>
                  <a:pt x="2700667" y="496570"/>
                </a:lnTo>
                <a:lnTo>
                  <a:pt x="2699753" y="496570"/>
                </a:lnTo>
                <a:lnTo>
                  <a:pt x="2699753" y="494030"/>
                </a:lnTo>
                <a:lnTo>
                  <a:pt x="2700667" y="494030"/>
                </a:lnTo>
                <a:lnTo>
                  <a:pt x="2700667" y="32600"/>
                </a:lnTo>
                <a:lnTo>
                  <a:pt x="2654655" y="31877"/>
                </a:lnTo>
                <a:lnTo>
                  <a:pt x="2654655" y="208280"/>
                </a:lnTo>
                <a:lnTo>
                  <a:pt x="2652814" y="209550"/>
                </a:lnTo>
                <a:lnTo>
                  <a:pt x="2650058" y="209550"/>
                </a:lnTo>
                <a:lnTo>
                  <a:pt x="2648216" y="205740"/>
                </a:lnTo>
                <a:lnTo>
                  <a:pt x="2650972" y="204470"/>
                </a:lnTo>
                <a:lnTo>
                  <a:pt x="2653741" y="203200"/>
                </a:lnTo>
                <a:lnTo>
                  <a:pt x="2654655" y="208280"/>
                </a:lnTo>
                <a:lnTo>
                  <a:pt x="2654655" y="31877"/>
                </a:lnTo>
                <a:lnTo>
                  <a:pt x="2614168" y="31229"/>
                </a:lnTo>
                <a:lnTo>
                  <a:pt x="2614168" y="537210"/>
                </a:lnTo>
                <a:lnTo>
                  <a:pt x="2612326" y="538480"/>
                </a:lnTo>
                <a:lnTo>
                  <a:pt x="2610497" y="537210"/>
                </a:lnTo>
                <a:lnTo>
                  <a:pt x="2609570" y="534670"/>
                </a:lnTo>
                <a:lnTo>
                  <a:pt x="2613253" y="534670"/>
                </a:lnTo>
                <a:lnTo>
                  <a:pt x="2613253" y="535940"/>
                </a:lnTo>
                <a:lnTo>
                  <a:pt x="2614168" y="537210"/>
                </a:lnTo>
                <a:lnTo>
                  <a:pt x="2614168" y="31229"/>
                </a:lnTo>
                <a:lnTo>
                  <a:pt x="2607729" y="31127"/>
                </a:lnTo>
                <a:lnTo>
                  <a:pt x="2607729" y="312420"/>
                </a:lnTo>
                <a:lnTo>
                  <a:pt x="2602204" y="312420"/>
                </a:lnTo>
                <a:lnTo>
                  <a:pt x="2598534" y="313690"/>
                </a:lnTo>
                <a:lnTo>
                  <a:pt x="2604973" y="304800"/>
                </a:lnTo>
                <a:lnTo>
                  <a:pt x="2607729" y="312420"/>
                </a:lnTo>
                <a:lnTo>
                  <a:pt x="2607729" y="31127"/>
                </a:lnTo>
                <a:lnTo>
                  <a:pt x="2596692" y="30949"/>
                </a:lnTo>
                <a:lnTo>
                  <a:pt x="2596692" y="331470"/>
                </a:lnTo>
                <a:lnTo>
                  <a:pt x="2592082" y="334010"/>
                </a:lnTo>
                <a:lnTo>
                  <a:pt x="2590254" y="328930"/>
                </a:lnTo>
                <a:lnTo>
                  <a:pt x="2587485" y="331470"/>
                </a:lnTo>
                <a:lnTo>
                  <a:pt x="2588590" y="328930"/>
                </a:lnTo>
                <a:lnTo>
                  <a:pt x="2589695" y="326390"/>
                </a:lnTo>
                <a:lnTo>
                  <a:pt x="2590254" y="325120"/>
                </a:lnTo>
                <a:lnTo>
                  <a:pt x="2593009" y="325120"/>
                </a:lnTo>
                <a:lnTo>
                  <a:pt x="2596692" y="331470"/>
                </a:lnTo>
                <a:lnTo>
                  <a:pt x="2596692" y="30949"/>
                </a:lnTo>
                <a:lnTo>
                  <a:pt x="2583802" y="30746"/>
                </a:lnTo>
                <a:lnTo>
                  <a:pt x="2583802" y="339090"/>
                </a:lnTo>
                <a:lnTo>
                  <a:pt x="2583802" y="340360"/>
                </a:lnTo>
                <a:lnTo>
                  <a:pt x="2582888" y="340360"/>
                </a:lnTo>
                <a:lnTo>
                  <a:pt x="2582888" y="341630"/>
                </a:lnTo>
                <a:lnTo>
                  <a:pt x="2581960" y="340360"/>
                </a:lnTo>
                <a:lnTo>
                  <a:pt x="2581960" y="339090"/>
                </a:lnTo>
                <a:lnTo>
                  <a:pt x="2583802" y="339090"/>
                </a:lnTo>
                <a:lnTo>
                  <a:pt x="2583802" y="30746"/>
                </a:lnTo>
                <a:lnTo>
                  <a:pt x="2569083" y="30518"/>
                </a:lnTo>
                <a:lnTo>
                  <a:pt x="2569083" y="331470"/>
                </a:lnTo>
                <a:lnTo>
                  <a:pt x="2569083" y="335280"/>
                </a:lnTo>
                <a:lnTo>
                  <a:pt x="2569083" y="500380"/>
                </a:lnTo>
                <a:lnTo>
                  <a:pt x="2563558" y="502920"/>
                </a:lnTo>
                <a:lnTo>
                  <a:pt x="2563190" y="500380"/>
                </a:lnTo>
                <a:lnTo>
                  <a:pt x="2562644" y="496570"/>
                </a:lnTo>
                <a:lnTo>
                  <a:pt x="2566327" y="496570"/>
                </a:lnTo>
                <a:lnTo>
                  <a:pt x="2568168" y="497840"/>
                </a:lnTo>
                <a:lnTo>
                  <a:pt x="2569083" y="500380"/>
                </a:lnTo>
                <a:lnTo>
                  <a:pt x="2569083" y="335280"/>
                </a:lnTo>
                <a:lnTo>
                  <a:pt x="2565400" y="335280"/>
                </a:lnTo>
                <a:lnTo>
                  <a:pt x="2565400" y="331470"/>
                </a:lnTo>
                <a:lnTo>
                  <a:pt x="2569083" y="331470"/>
                </a:lnTo>
                <a:lnTo>
                  <a:pt x="2569083" y="30518"/>
                </a:lnTo>
                <a:lnTo>
                  <a:pt x="2567241" y="30480"/>
                </a:lnTo>
                <a:lnTo>
                  <a:pt x="2544241" y="30480"/>
                </a:lnTo>
                <a:lnTo>
                  <a:pt x="2544241" y="537210"/>
                </a:lnTo>
                <a:lnTo>
                  <a:pt x="2537637" y="543560"/>
                </a:lnTo>
                <a:lnTo>
                  <a:pt x="2531478" y="543560"/>
                </a:lnTo>
                <a:lnTo>
                  <a:pt x="2531364" y="551180"/>
                </a:lnTo>
                <a:lnTo>
                  <a:pt x="2529522" y="553720"/>
                </a:lnTo>
                <a:lnTo>
                  <a:pt x="2529522" y="558800"/>
                </a:lnTo>
                <a:lnTo>
                  <a:pt x="2527681" y="553720"/>
                </a:lnTo>
                <a:lnTo>
                  <a:pt x="2524912" y="552450"/>
                </a:lnTo>
                <a:lnTo>
                  <a:pt x="2526754" y="549910"/>
                </a:lnTo>
                <a:lnTo>
                  <a:pt x="2531364" y="551180"/>
                </a:lnTo>
                <a:lnTo>
                  <a:pt x="2531364" y="543496"/>
                </a:lnTo>
                <a:lnTo>
                  <a:pt x="2529471" y="542290"/>
                </a:lnTo>
                <a:lnTo>
                  <a:pt x="2527477" y="541020"/>
                </a:lnTo>
                <a:lnTo>
                  <a:pt x="2525484" y="539750"/>
                </a:lnTo>
                <a:lnTo>
                  <a:pt x="2521242" y="537984"/>
                </a:lnTo>
                <a:lnTo>
                  <a:pt x="2521242" y="556260"/>
                </a:lnTo>
                <a:lnTo>
                  <a:pt x="2520315" y="557530"/>
                </a:lnTo>
                <a:lnTo>
                  <a:pt x="2518473" y="558800"/>
                </a:lnTo>
                <a:lnTo>
                  <a:pt x="2516632" y="556260"/>
                </a:lnTo>
                <a:lnTo>
                  <a:pt x="2518473" y="552450"/>
                </a:lnTo>
                <a:lnTo>
                  <a:pt x="2521242" y="556260"/>
                </a:lnTo>
                <a:lnTo>
                  <a:pt x="2521242" y="537984"/>
                </a:lnTo>
                <a:lnTo>
                  <a:pt x="2519400" y="537210"/>
                </a:lnTo>
                <a:lnTo>
                  <a:pt x="2519400" y="535520"/>
                </a:lnTo>
                <a:lnTo>
                  <a:pt x="2517559" y="536448"/>
                </a:lnTo>
                <a:lnTo>
                  <a:pt x="2518473" y="536448"/>
                </a:lnTo>
                <a:lnTo>
                  <a:pt x="2519400" y="537362"/>
                </a:lnTo>
                <a:lnTo>
                  <a:pt x="2519400" y="538480"/>
                </a:lnTo>
                <a:lnTo>
                  <a:pt x="2518930" y="539750"/>
                </a:lnTo>
                <a:lnTo>
                  <a:pt x="2517559" y="539750"/>
                </a:lnTo>
                <a:lnTo>
                  <a:pt x="2517559" y="538226"/>
                </a:lnTo>
                <a:lnTo>
                  <a:pt x="2513876" y="542290"/>
                </a:lnTo>
                <a:lnTo>
                  <a:pt x="2508351" y="541020"/>
                </a:lnTo>
                <a:lnTo>
                  <a:pt x="2508351" y="575310"/>
                </a:lnTo>
                <a:lnTo>
                  <a:pt x="2506510" y="575310"/>
                </a:lnTo>
                <a:lnTo>
                  <a:pt x="2504668" y="576580"/>
                </a:lnTo>
                <a:lnTo>
                  <a:pt x="2502839" y="574040"/>
                </a:lnTo>
                <a:lnTo>
                  <a:pt x="2504668" y="572770"/>
                </a:lnTo>
                <a:lnTo>
                  <a:pt x="2506053" y="571500"/>
                </a:lnTo>
                <a:lnTo>
                  <a:pt x="2507437" y="570230"/>
                </a:lnTo>
                <a:lnTo>
                  <a:pt x="2508351" y="575310"/>
                </a:lnTo>
                <a:lnTo>
                  <a:pt x="2508351" y="541020"/>
                </a:lnTo>
                <a:lnTo>
                  <a:pt x="2502839" y="539750"/>
                </a:lnTo>
                <a:lnTo>
                  <a:pt x="2503093" y="551180"/>
                </a:lnTo>
                <a:lnTo>
                  <a:pt x="2500769" y="560070"/>
                </a:lnTo>
                <a:lnTo>
                  <a:pt x="2495334" y="566420"/>
                </a:lnTo>
                <a:lnTo>
                  <a:pt x="2486266" y="571500"/>
                </a:lnTo>
                <a:lnTo>
                  <a:pt x="2482596" y="567690"/>
                </a:lnTo>
                <a:lnTo>
                  <a:pt x="2482227" y="565150"/>
                </a:lnTo>
                <a:lnTo>
                  <a:pt x="2481669" y="561340"/>
                </a:lnTo>
                <a:lnTo>
                  <a:pt x="2486266" y="560070"/>
                </a:lnTo>
                <a:lnTo>
                  <a:pt x="2489670" y="557530"/>
                </a:lnTo>
                <a:lnTo>
                  <a:pt x="2494788" y="553720"/>
                </a:lnTo>
                <a:lnTo>
                  <a:pt x="2495423" y="551180"/>
                </a:lnTo>
                <a:lnTo>
                  <a:pt x="2496388" y="547370"/>
                </a:lnTo>
                <a:lnTo>
                  <a:pt x="2494127" y="537210"/>
                </a:lnTo>
                <a:lnTo>
                  <a:pt x="2493556" y="534670"/>
                </a:lnTo>
                <a:lnTo>
                  <a:pt x="2493276" y="533400"/>
                </a:lnTo>
                <a:lnTo>
                  <a:pt x="2492718" y="530860"/>
                </a:lnTo>
                <a:lnTo>
                  <a:pt x="2492400" y="529590"/>
                </a:lnTo>
                <a:lnTo>
                  <a:pt x="2491790" y="527050"/>
                </a:lnTo>
                <a:lnTo>
                  <a:pt x="2490406" y="525780"/>
                </a:lnTo>
                <a:lnTo>
                  <a:pt x="2489035" y="524510"/>
                </a:lnTo>
                <a:lnTo>
                  <a:pt x="2489035" y="520700"/>
                </a:lnTo>
                <a:lnTo>
                  <a:pt x="2492718" y="519430"/>
                </a:lnTo>
                <a:lnTo>
                  <a:pt x="2493632" y="523240"/>
                </a:lnTo>
                <a:lnTo>
                  <a:pt x="2497315" y="523240"/>
                </a:lnTo>
                <a:lnTo>
                  <a:pt x="2497315" y="520700"/>
                </a:lnTo>
                <a:lnTo>
                  <a:pt x="2500071" y="520700"/>
                </a:lnTo>
                <a:lnTo>
                  <a:pt x="2501912" y="521970"/>
                </a:lnTo>
                <a:lnTo>
                  <a:pt x="2501912" y="523240"/>
                </a:lnTo>
                <a:lnTo>
                  <a:pt x="2505595" y="529590"/>
                </a:lnTo>
                <a:lnTo>
                  <a:pt x="2509278" y="532130"/>
                </a:lnTo>
                <a:lnTo>
                  <a:pt x="2515717" y="527050"/>
                </a:lnTo>
                <a:lnTo>
                  <a:pt x="2520315" y="521970"/>
                </a:lnTo>
                <a:lnTo>
                  <a:pt x="2527681" y="523240"/>
                </a:lnTo>
                <a:lnTo>
                  <a:pt x="2532278" y="523240"/>
                </a:lnTo>
                <a:lnTo>
                  <a:pt x="2539644" y="532130"/>
                </a:lnTo>
                <a:lnTo>
                  <a:pt x="2544241" y="537210"/>
                </a:lnTo>
                <a:lnTo>
                  <a:pt x="2544241" y="30480"/>
                </a:lnTo>
                <a:lnTo>
                  <a:pt x="2537803" y="30480"/>
                </a:lnTo>
                <a:lnTo>
                  <a:pt x="2537803" y="520700"/>
                </a:lnTo>
                <a:lnTo>
                  <a:pt x="2535961" y="524510"/>
                </a:lnTo>
                <a:lnTo>
                  <a:pt x="2534120" y="523240"/>
                </a:lnTo>
                <a:lnTo>
                  <a:pt x="2535961" y="521970"/>
                </a:lnTo>
                <a:lnTo>
                  <a:pt x="2537803" y="520700"/>
                </a:lnTo>
                <a:lnTo>
                  <a:pt x="2537803" y="30480"/>
                </a:lnTo>
                <a:lnTo>
                  <a:pt x="2504224" y="30480"/>
                </a:lnTo>
                <a:lnTo>
                  <a:pt x="2483510" y="29210"/>
                </a:lnTo>
                <a:lnTo>
                  <a:pt x="2483510" y="534670"/>
                </a:lnTo>
                <a:lnTo>
                  <a:pt x="2483510" y="537210"/>
                </a:lnTo>
                <a:lnTo>
                  <a:pt x="2480754" y="537210"/>
                </a:lnTo>
                <a:lnTo>
                  <a:pt x="2480754" y="535940"/>
                </a:lnTo>
                <a:lnTo>
                  <a:pt x="2482596" y="535940"/>
                </a:lnTo>
                <a:lnTo>
                  <a:pt x="2482596" y="534670"/>
                </a:lnTo>
                <a:lnTo>
                  <a:pt x="2483510" y="534670"/>
                </a:lnTo>
                <a:lnTo>
                  <a:pt x="2483510" y="29210"/>
                </a:lnTo>
                <a:lnTo>
                  <a:pt x="2477071" y="28321"/>
                </a:lnTo>
                <a:lnTo>
                  <a:pt x="2477071" y="548640"/>
                </a:lnTo>
                <a:lnTo>
                  <a:pt x="2476144" y="549910"/>
                </a:lnTo>
                <a:lnTo>
                  <a:pt x="2475230" y="550545"/>
                </a:lnTo>
                <a:lnTo>
                  <a:pt x="2475230" y="557530"/>
                </a:lnTo>
                <a:lnTo>
                  <a:pt x="2475230" y="563880"/>
                </a:lnTo>
                <a:lnTo>
                  <a:pt x="2472474" y="563880"/>
                </a:lnTo>
                <a:lnTo>
                  <a:pt x="2466949" y="565150"/>
                </a:lnTo>
                <a:lnTo>
                  <a:pt x="2468791" y="558800"/>
                </a:lnTo>
                <a:lnTo>
                  <a:pt x="2471547" y="557530"/>
                </a:lnTo>
                <a:lnTo>
                  <a:pt x="2475230" y="557530"/>
                </a:lnTo>
                <a:lnTo>
                  <a:pt x="2475230" y="550545"/>
                </a:lnTo>
                <a:lnTo>
                  <a:pt x="2474303" y="551180"/>
                </a:lnTo>
                <a:lnTo>
                  <a:pt x="2473388" y="548640"/>
                </a:lnTo>
                <a:lnTo>
                  <a:pt x="2475230" y="547370"/>
                </a:lnTo>
                <a:lnTo>
                  <a:pt x="2476144" y="547370"/>
                </a:lnTo>
                <a:lnTo>
                  <a:pt x="2477071" y="548640"/>
                </a:lnTo>
                <a:lnTo>
                  <a:pt x="2477071" y="28321"/>
                </a:lnTo>
                <a:lnTo>
                  <a:pt x="2474303" y="27940"/>
                </a:lnTo>
                <a:lnTo>
                  <a:pt x="2474303" y="537210"/>
                </a:lnTo>
                <a:lnTo>
                  <a:pt x="2472474" y="539750"/>
                </a:lnTo>
                <a:lnTo>
                  <a:pt x="2471547" y="542290"/>
                </a:lnTo>
                <a:lnTo>
                  <a:pt x="2471547" y="544830"/>
                </a:lnTo>
                <a:lnTo>
                  <a:pt x="2470632" y="547370"/>
                </a:lnTo>
                <a:lnTo>
                  <a:pt x="2467864" y="547370"/>
                </a:lnTo>
                <a:lnTo>
                  <a:pt x="2465108" y="543560"/>
                </a:lnTo>
                <a:lnTo>
                  <a:pt x="2467864" y="542290"/>
                </a:lnTo>
                <a:lnTo>
                  <a:pt x="2471547" y="542290"/>
                </a:lnTo>
                <a:lnTo>
                  <a:pt x="2470632" y="539750"/>
                </a:lnTo>
                <a:lnTo>
                  <a:pt x="2470632" y="535940"/>
                </a:lnTo>
                <a:lnTo>
                  <a:pt x="2470632" y="533400"/>
                </a:lnTo>
                <a:lnTo>
                  <a:pt x="2474303" y="537210"/>
                </a:lnTo>
                <a:lnTo>
                  <a:pt x="2474303" y="27940"/>
                </a:lnTo>
                <a:lnTo>
                  <a:pt x="2456053" y="25400"/>
                </a:lnTo>
                <a:lnTo>
                  <a:pt x="2438425" y="23761"/>
                </a:lnTo>
                <a:lnTo>
                  <a:pt x="2438425" y="560070"/>
                </a:lnTo>
                <a:lnTo>
                  <a:pt x="2436584" y="563880"/>
                </a:lnTo>
                <a:lnTo>
                  <a:pt x="2436584" y="567690"/>
                </a:lnTo>
                <a:lnTo>
                  <a:pt x="2434742" y="570230"/>
                </a:lnTo>
                <a:lnTo>
                  <a:pt x="2429218" y="568960"/>
                </a:lnTo>
                <a:lnTo>
                  <a:pt x="2428303" y="562610"/>
                </a:lnTo>
                <a:lnTo>
                  <a:pt x="2432901" y="562610"/>
                </a:lnTo>
                <a:lnTo>
                  <a:pt x="2436584" y="563880"/>
                </a:lnTo>
                <a:lnTo>
                  <a:pt x="2435656" y="562610"/>
                </a:lnTo>
                <a:lnTo>
                  <a:pt x="2434742" y="561340"/>
                </a:lnTo>
                <a:lnTo>
                  <a:pt x="2434742" y="558800"/>
                </a:lnTo>
                <a:lnTo>
                  <a:pt x="2438425" y="560070"/>
                </a:lnTo>
                <a:lnTo>
                  <a:pt x="2438425" y="23761"/>
                </a:lnTo>
                <a:lnTo>
                  <a:pt x="2432901" y="23253"/>
                </a:lnTo>
                <a:lnTo>
                  <a:pt x="2432901" y="541020"/>
                </a:lnTo>
                <a:lnTo>
                  <a:pt x="2431059" y="548640"/>
                </a:lnTo>
                <a:lnTo>
                  <a:pt x="2428303" y="553720"/>
                </a:lnTo>
                <a:lnTo>
                  <a:pt x="2418181" y="547370"/>
                </a:lnTo>
                <a:lnTo>
                  <a:pt x="2422779" y="543560"/>
                </a:lnTo>
                <a:lnTo>
                  <a:pt x="2423464" y="542290"/>
                </a:lnTo>
                <a:lnTo>
                  <a:pt x="2425535" y="538480"/>
                </a:lnTo>
                <a:lnTo>
                  <a:pt x="2432901" y="541020"/>
                </a:lnTo>
                <a:lnTo>
                  <a:pt x="2432901" y="23253"/>
                </a:lnTo>
                <a:lnTo>
                  <a:pt x="2428760" y="22860"/>
                </a:lnTo>
                <a:lnTo>
                  <a:pt x="2415413" y="22250"/>
                </a:lnTo>
                <a:lnTo>
                  <a:pt x="2415413" y="370840"/>
                </a:lnTo>
                <a:lnTo>
                  <a:pt x="2415413" y="372110"/>
                </a:lnTo>
                <a:lnTo>
                  <a:pt x="2414498" y="373380"/>
                </a:lnTo>
                <a:lnTo>
                  <a:pt x="2414498" y="374650"/>
                </a:lnTo>
                <a:lnTo>
                  <a:pt x="2413584" y="373380"/>
                </a:lnTo>
                <a:lnTo>
                  <a:pt x="2411742" y="372110"/>
                </a:lnTo>
                <a:lnTo>
                  <a:pt x="2413584" y="369570"/>
                </a:lnTo>
                <a:lnTo>
                  <a:pt x="2415413" y="370840"/>
                </a:lnTo>
                <a:lnTo>
                  <a:pt x="2415413" y="22250"/>
                </a:lnTo>
                <a:lnTo>
                  <a:pt x="2401468" y="21590"/>
                </a:lnTo>
                <a:lnTo>
                  <a:pt x="2381377" y="19735"/>
                </a:lnTo>
                <a:lnTo>
                  <a:pt x="2381377" y="537210"/>
                </a:lnTo>
                <a:lnTo>
                  <a:pt x="2381377" y="538480"/>
                </a:lnTo>
                <a:lnTo>
                  <a:pt x="2380450" y="537210"/>
                </a:lnTo>
                <a:lnTo>
                  <a:pt x="2379535" y="537210"/>
                </a:lnTo>
                <a:lnTo>
                  <a:pt x="2379535" y="535940"/>
                </a:lnTo>
                <a:lnTo>
                  <a:pt x="2380450" y="535940"/>
                </a:lnTo>
                <a:lnTo>
                  <a:pt x="2381377" y="537210"/>
                </a:lnTo>
                <a:lnTo>
                  <a:pt x="2381377" y="19735"/>
                </a:lnTo>
                <a:lnTo>
                  <a:pt x="2374011" y="19050"/>
                </a:lnTo>
                <a:lnTo>
                  <a:pt x="2349169" y="16979"/>
                </a:lnTo>
                <a:lnTo>
                  <a:pt x="2349169" y="356870"/>
                </a:lnTo>
                <a:lnTo>
                  <a:pt x="2347328" y="356870"/>
                </a:lnTo>
                <a:lnTo>
                  <a:pt x="2347328" y="355600"/>
                </a:lnTo>
                <a:lnTo>
                  <a:pt x="2348242" y="355600"/>
                </a:lnTo>
                <a:lnTo>
                  <a:pt x="2349169" y="356870"/>
                </a:lnTo>
                <a:lnTo>
                  <a:pt x="2349169" y="16979"/>
                </a:lnTo>
                <a:lnTo>
                  <a:pt x="2343645" y="16510"/>
                </a:lnTo>
                <a:lnTo>
                  <a:pt x="2313279" y="15240"/>
                </a:lnTo>
                <a:lnTo>
                  <a:pt x="2223033" y="19050"/>
                </a:lnTo>
                <a:lnTo>
                  <a:pt x="2202865" y="19050"/>
                </a:lnTo>
                <a:lnTo>
                  <a:pt x="2202865" y="561340"/>
                </a:lnTo>
                <a:lnTo>
                  <a:pt x="2201938" y="563880"/>
                </a:lnTo>
                <a:lnTo>
                  <a:pt x="2198255" y="563880"/>
                </a:lnTo>
                <a:lnTo>
                  <a:pt x="2197341" y="561340"/>
                </a:lnTo>
                <a:lnTo>
                  <a:pt x="2198255" y="560070"/>
                </a:lnTo>
                <a:lnTo>
                  <a:pt x="2201024" y="558800"/>
                </a:lnTo>
                <a:lnTo>
                  <a:pt x="2202865" y="561340"/>
                </a:lnTo>
                <a:lnTo>
                  <a:pt x="2202865" y="19050"/>
                </a:lnTo>
                <a:lnTo>
                  <a:pt x="2193772" y="19050"/>
                </a:lnTo>
                <a:lnTo>
                  <a:pt x="2184463" y="18643"/>
                </a:lnTo>
                <a:lnTo>
                  <a:pt x="2184463" y="49530"/>
                </a:lnTo>
                <a:lnTo>
                  <a:pt x="2184463" y="50800"/>
                </a:lnTo>
                <a:lnTo>
                  <a:pt x="2182622" y="50800"/>
                </a:lnTo>
                <a:lnTo>
                  <a:pt x="2182622" y="49530"/>
                </a:lnTo>
                <a:lnTo>
                  <a:pt x="2183536" y="49530"/>
                </a:lnTo>
                <a:lnTo>
                  <a:pt x="2183536" y="48260"/>
                </a:lnTo>
                <a:lnTo>
                  <a:pt x="2184463" y="49530"/>
                </a:lnTo>
                <a:lnTo>
                  <a:pt x="2184463" y="18643"/>
                </a:lnTo>
                <a:lnTo>
                  <a:pt x="2164689" y="17780"/>
                </a:lnTo>
                <a:lnTo>
                  <a:pt x="2135695" y="15240"/>
                </a:lnTo>
                <a:lnTo>
                  <a:pt x="2110016" y="13970"/>
                </a:lnTo>
                <a:lnTo>
                  <a:pt x="2098890" y="13970"/>
                </a:lnTo>
                <a:lnTo>
                  <a:pt x="2098890" y="92710"/>
                </a:lnTo>
                <a:lnTo>
                  <a:pt x="2095207" y="93980"/>
                </a:lnTo>
                <a:lnTo>
                  <a:pt x="2093366" y="92710"/>
                </a:lnTo>
                <a:lnTo>
                  <a:pt x="2090597" y="90170"/>
                </a:lnTo>
                <a:lnTo>
                  <a:pt x="2090597" y="477520"/>
                </a:lnTo>
                <a:lnTo>
                  <a:pt x="2089683" y="477520"/>
                </a:lnTo>
                <a:lnTo>
                  <a:pt x="2089683" y="478790"/>
                </a:lnTo>
                <a:lnTo>
                  <a:pt x="2088756" y="478790"/>
                </a:lnTo>
                <a:lnTo>
                  <a:pt x="2088756" y="477520"/>
                </a:lnTo>
                <a:lnTo>
                  <a:pt x="2089683" y="476250"/>
                </a:lnTo>
                <a:lnTo>
                  <a:pt x="2090597" y="477520"/>
                </a:lnTo>
                <a:lnTo>
                  <a:pt x="2090597" y="90170"/>
                </a:lnTo>
                <a:lnTo>
                  <a:pt x="2095207" y="87630"/>
                </a:lnTo>
                <a:lnTo>
                  <a:pt x="2098890" y="92710"/>
                </a:lnTo>
                <a:lnTo>
                  <a:pt x="2098890" y="13970"/>
                </a:lnTo>
                <a:lnTo>
                  <a:pt x="2086000" y="13970"/>
                </a:lnTo>
                <a:lnTo>
                  <a:pt x="2086000" y="85090"/>
                </a:lnTo>
                <a:lnTo>
                  <a:pt x="2085086" y="86360"/>
                </a:lnTo>
                <a:lnTo>
                  <a:pt x="2082317" y="86360"/>
                </a:lnTo>
                <a:lnTo>
                  <a:pt x="2082317" y="83820"/>
                </a:lnTo>
                <a:lnTo>
                  <a:pt x="2084158" y="82550"/>
                </a:lnTo>
                <a:lnTo>
                  <a:pt x="2086000" y="85090"/>
                </a:lnTo>
                <a:lnTo>
                  <a:pt x="2086000" y="13970"/>
                </a:lnTo>
                <a:lnTo>
                  <a:pt x="2084158" y="13970"/>
                </a:lnTo>
                <a:lnTo>
                  <a:pt x="2058314" y="12700"/>
                </a:lnTo>
                <a:lnTo>
                  <a:pt x="2049754" y="11430"/>
                </a:lnTo>
                <a:lnTo>
                  <a:pt x="2032635" y="8890"/>
                </a:lnTo>
                <a:lnTo>
                  <a:pt x="2020214" y="7620"/>
                </a:lnTo>
                <a:lnTo>
                  <a:pt x="1995373" y="7620"/>
                </a:lnTo>
                <a:lnTo>
                  <a:pt x="1982939" y="5080"/>
                </a:lnTo>
                <a:lnTo>
                  <a:pt x="1968004" y="2540"/>
                </a:lnTo>
                <a:lnTo>
                  <a:pt x="1936750" y="0"/>
                </a:lnTo>
                <a:lnTo>
                  <a:pt x="1931416" y="330"/>
                </a:lnTo>
                <a:lnTo>
                  <a:pt x="1931416" y="483870"/>
                </a:lnTo>
                <a:lnTo>
                  <a:pt x="1927733" y="488950"/>
                </a:lnTo>
                <a:lnTo>
                  <a:pt x="1929574" y="494030"/>
                </a:lnTo>
                <a:lnTo>
                  <a:pt x="1923338" y="490220"/>
                </a:lnTo>
                <a:lnTo>
                  <a:pt x="1921065" y="487680"/>
                </a:lnTo>
                <a:lnTo>
                  <a:pt x="1922589" y="483870"/>
                </a:lnTo>
                <a:lnTo>
                  <a:pt x="1923618" y="482600"/>
                </a:lnTo>
                <a:lnTo>
                  <a:pt x="1925675" y="480060"/>
                </a:lnTo>
                <a:lnTo>
                  <a:pt x="1927733" y="477520"/>
                </a:lnTo>
                <a:lnTo>
                  <a:pt x="1931416" y="483870"/>
                </a:lnTo>
                <a:lnTo>
                  <a:pt x="1931416" y="330"/>
                </a:lnTo>
                <a:lnTo>
                  <a:pt x="1921294" y="927"/>
                </a:lnTo>
                <a:lnTo>
                  <a:pt x="1921294" y="372110"/>
                </a:lnTo>
                <a:lnTo>
                  <a:pt x="1915769" y="373380"/>
                </a:lnTo>
                <a:lnTo>
                  <a:pt x="1913013" y="373380"/>
                </a:lnTo>
                <a:lnTo>
                  <a:pt x="1913013" y="499110"/>
                </a:lnTo>
                <a:lnTo>
                  <a:pt x="1912086" y="500380"/>
                </a:lnTo>
                <a:lnTo>
                  <a:pt x="1910257" y="500380"/>
                </a:lnTo>
                <a:lnTo>
                  <a:pt x="1908416" y="499110"/>
                </a:lnTo>
                <a:lnTo>
                  <a:pt x="1909330" y="496570"/>
                </a:lnTo>
                <a:lnTo>
                  <a:pt x="1913013" y="499110"/>
                </a:lnTo>
                <a:lnTo>
                  <a:pt x="1913013" y="373380"/>
                </a:lnTo>
                <a:lnTo>
                  <a:pt x="1912086" y="372110"/>
                </a:lnTo>
                <a:lnTo>
                  <a:pt x="1912086" y="388620"/>
                </a:lnTo>
                <a:lnTo>
                  <a:pt x="1908416" y="387350"/>
                </a:lnTo>
                <a:lnTo>
                  <a:pt x="1907489" y="386080"/>
                </a:lnTo>
                <a:lnTo>
                  <a:pt x="1909330" y="384810"/>
                </a:lnTo>
                <a:lnTo>
                  <a:pt x="1911172" y="386080"/>
                </a:lnTo>
                <a:lnTo>
                  <a:pt x="1912086" y="388620"/>
                </a:lnTo>
                <a:lnTo>
                  <a:pt x="1912086" y="372110"/>
                </a:lnTo>
                <a:lnTo>
                  <a:pt x="1911172" y="370840"/>
                </a:lnTo>
                <a:lnTo>
                  <a:pt x="1914855" y="365760"/>
                </a:lnTo>
                <a:lnTo>
                  <a:pt x="1916696" y="369570"/>
                </a:lnTo>
                <a:lnTo>
                  <a:pt x="1921294" y="372110"/>
                </a:lnTo>
                <a:lnTo>
                  <a:pt x="1921294" y="927"/>
                </a:lnTo>
                <a:lnTo>
                  <a:pt x="1907489" y="1752"/>
                </a:lnTo>
                <a:lnTo>
                  <a:pt x="1907489" y="290830"/>
                </a:lnTo>
                <a:lnTo>
                  <a:pt x="1907489" y="304800"/>
                </a:lnTo>
                <a:lnTo>
                  <a:pt x="1906574" y="304800"/>
                </a:lnTo>
                <a:lnTo>
                  <a:pt x="1906574" y="515620"/>
                </a:lnTo>
                <a:lnTo>
                  <a:pt x="1904733" y="520700"/>
                </a:lnTo>
                <a:lnTo>
                  <a:pt x="1900135" y="520700"/>
                </a:lnTo>
                <a:lnTo>
                  <a:pt x="1896452" y="525780"/>
                </a:lnTo>
                <a:lnTo>
                  <a:pt x="1896452" y="515620"/>
                </a:lnTo>
                <a:lnTo>
                  <a:pt x="1900135" y="514350"/>
                </a:lnTo>
                <a:lnTo>
                  <a:pt x="1906574" y="515620"/>
                </a:lnTo>
                <a:lnTo>
                  <a:pt x="1906574" y="304800"/>
                </a:lnTo>
                <a:lnTo>
                  <a:pt x="1901964" y="304800"/>
                </a:lnTo>
                <a:lnTo>
                  <a:pt x="1899208" y="302260"/>
                </a:lnTo>
                <a:lnTo>
                  <a:pt x="1899208" y="298450"/>
                </a:lnTo>
                <a:lnTo>
                  <a:pt x="1899031" y="297180"/>
                </a:lnTo>
                <a:lnTo>
                  <a:pt x="1898294" y="292100"/>
                </a:lnTo>
                <a:lnTo>
                  <a:pt x="1904733" y="294640"/>
                </a:lnTo>
                <a:lnTo>
                  <a:pt x="1906574" y="292100"/>
                </a:lnTo>
                <a:lnTo>
                  <a:pt x="1907489" y="290830"/>
                </a:lnTo>
                <a:lnTo>
                  <a:pt x="1907489" y="1752"/>
                </a:lnTo>
                <a:lnTo>
                  <a:pt x="1894217" y="2540"/>
                </a:lnTo>
                <a:lnTo>
                  <a:pt x="1889086" y="2540"/>
                </a:lnTo>
                <a:lnTo>
                  <a:pt x="1889086" y="485140"/>
                </a:lnTo>
                <a:lnTo>
                  <a:pt x="1887245" y="492760"/>
                </a:lnTo>
                <a:lnTo>
                  <a:pt x="1886331" y="500380"/>
                </a:lnTo>
                <a:lnTo>
                  <a:pt x="1879892" y="496570"/>
                </a:lnTo>
                <a:lnTo>
                  <a:pt x="1876209" y="496570"/>
                </a:lnTo>
                <a:lnTo>
                  <a:pt x="1873440" y="492760"/>
                </a:lnTo>
                <a:lnTo>
                  <a:pt x="1873440" y="491490"/>
                </a:lnTo>
                <a:lnTo>
                  <a:pt x="1873440" y="490220"/>
                </a:lnTo>
                <a:lnTo>
                  <a:pt x="1873440" y="488950"/>
                </a:lnTo>
                <a:lnTo>
                  <a:pt x="1875282" y="483870"/>
                </a:lnTo>
                <a:lnTo>
                  <a:pt x="1881733" y="485140"/>
                </a:lnTo>
                <a:lnTo>
                  <a:pt x="1889086" y="485140"/>
                </a:lnTo>
                <a:lnTo>
                  <a:pt x="1889086" y="2540"/>
                </a:lnTo>
                <a:lnTo>
                  <a:pt x="1872526" y="2540"/>
                </a:lnTo>
                <a:lnTo>
                  <a:pt x="1872526" y="497840"/>
                </a:lnTo>
                <a:lnTo>
                  <a:pt x="1872526" y="502920"/>
                </a:lnTo>
                <a:lnTo>
                  <a:pt x="1870684" y="515620"/>
                </a:lnTo>
                <a:lnTo>
                  <a:pt x="1870456" y="521970"/>
                </a:lnTo>
                <a:lnTo>
                  <a:pt x="1871611" y="529590"/>
                </a:lnTo>
                <a:lnTo>
                  <a:pt x="1864245" y="528574"/>
                </a:lnTo>
                <a:lnTo>
                  <a:pt x="1864245" y="535940"/>
                </a:lnTo>
                <a:lnTo>
                  <a:pt x="1856879" y="541020"/>
                </a:lnTo>
                <a:lnTo>
                  <a:pt x="1851367" y="542290"/>
                </a:lnTo>
                <a:lnTo>
                  <a:pt x="1850313" y="537210"/>
                </a:lnTo>
                <a:lnTo>
                  <a:pt x="1850047" y="535940"/>
                </a:lnTo>
                <a:lnTo>
                  <a:pt x="1849526" y="533400"/>
                </a:lnTo>
                <a:lnTo>
                  <a:pt x="1854123" y="533400"/>
                </a:lnTo>
                <a:lnTo>
                  <a:pt x="1856879" y="532130"/>
                </a:lnTo>
                <a:lnTo>
                  <a:pt x="1859648" y="530860"/>
                </a:lnTo>
                <a:lnTo>
                  <a:pt x="1864245" y="535940"/>
                </a:lnTo>
                <a:lnTo>
                  <a:pt x="1864245" y="528574"/>
                </a:lnTo>
                <a:lnTo>
                  <a:pt x="1862404" y="528320"/>
                </a:lnTo>
                <a:lnTo>
                  <a:pt x="1861794" y="527050"/>
                </a:lnTo>
                <a:lnTo>
                  <a:pt x="1860562" y="524510"/>
                </a:lnTo>
                <a:lnTo>
                  <a:pt x="1858721" y="520700"/>
                </a:lnTo>
                <a:lnTo>
                  <a:pt x="1850440" y="520700"/>
                </a:lnTo>
                <a:lnTo>
                  <a:pt x="1849526" y="510540"/>
                </a:lnTo>
                <a:lnTo>
                  <a:pt x="1851367" y="505460"/>
                </a:lnTo>
                <a:lnTo>
                  <a:pt x="1858721" y="495300"/>
                </a:lnTo>
                <a:lnTo>
                  <a:pt x="1859330" y="492760"/>
                </a:lnTo>
                <a:lnTo>
                  <a:pt x="1859648" y="491490"/>
                </a:lnTo>
                <a:lnTo>
                  <a:pt x="1870684" y="492760"/>
                </a:lnTo>
                <a:lnTo>
                  <a:pt x="1872526" y="497840"/>
                </a:lnTo>
                <a:lnTo>
                  <a:pt x="1872526" y="2540"/>
                </a:lnTo>
                <a:lnTo>
                  <a:pt x="1870684" y="2540"/>
                </a:lnTo>
                <a:lnTo>
                  <a:pt x="1870684" y="441960"/>
                </a:lnTo>
                <a:lnTo>
                  <a:pt x="1867928" y="445770"/>
                </a:lnTo>
                <a:lnTo>
                  <a:pt x="1866087" y="444500"/>
                </a:lnTo>
                <a:lnTo>
                  <a:pt x="1863318" y="443230"/>
                </a:lnTo>
                <a:lnTo>
                  <a:pt x="1867001" y="448310"/>
                </a:lnTo>
                <a:lnTo>
                  <a:pt x="1859648" y="449580"/>
                </a:lnTo>
                <a:lnTo>
                  <a:pt x="1857806" y="454660"/>
                </a:lnTo>
                <a:lnTo>
                  <a:pt x="1856879" y="449580"/>
                </a:lnTo>
                <a:lnTo>
                  <a:pt x="1852282" y="448310"/>
                </a:lnTo>
                <a:lnTo>
                  <a:pt x="1848599" y="445770"/>
                </a:lnTo>
                <a:lnTo>
                  <a:pt x="1846757" y="444500"/>
                </a:lnTo>
                <a:lnTo>
                  <a:pt x="1853196" y="443230"/>
                </a:lnTo>
                <a:lnTo>
                  <a:pt x="1863318" y="443230"/>
                </a:lnTo>
                <a:lnTo>
                  <a:pt x="1867001" y="439420"/>
                </a:lnTo>
                <a:lnTo>
                  <a:pt x="1870684" y="441960"/>
                </a:lnTo>
                <a:lnTo>
                  <a:pt x="1870684" y="2540"/>
                </a:lnTo>
                <a:lnTo>
                  <a:pt x="1857806" y="2540"/>
                </a:lnTo>
                <a:lnTo>
                  <a:pt x="1857806" y="177800"/>
                </a:lnTo>
                <a:lnTo>
                  <a:pt x="1856879" y="180340"/>
                </a:lnTo>
                <a:lnTo>
                  <a:pt x="1853196" y="180340"/>
                </a:lnTo>
                <a:lnTo>
                  <a:pt x="1853196" y="177800"/>
                </a:lnTo>
                <a:lnTo>
                  <a:pt x="1855038" y="175260"/>
                </a:lnTo>
                <a:lnTo>
                  <a:pt x="1856879" y="175260"/>
                </a:lnTo>
                <a:lnTo>
                  <a:pt x="1857806" y="177800"/>
                </a:lnTo>
                <a:lnTo>
                  <a:pt x="1857806" y="2540"/>
                </a:lnTo>
                <a:lnTo>
                  <a:pt x="1839391" y="2540"/>
                </a:lnTo>
                <a:lnTo>
                  <a:pt x="1811794" y="3810"/>
                </a:lnTo>
                <a:lnTo>
                  <a:pt x="1798916" y="4267"/>
                </a:lnTo>
                <a:lnTo>
                  <a:pt x="1798916" y="546100"/>
                </a:lnTo>
                <a:lnTo>
                  <a:pt x="1798916" y="547370"/>
                </a:lnTo>
                <a:lnTo>
                  <a:pt x="1786953" y="551180"/>
                </a:lnTo>
                <a:lnTo>
                  <a:pt x="1788172" y="548640"/>
                </a:lnTo>
                <a:lnTo>
                  <a:pt x="1788795" y="547370"/>
                </a:lnTo>
                <a:lnTo>
                  <a:pt x="1789023" y="546100"/>
                </a:lnTo>
                <a:lnTo>
                  <a:pt x="1789709" y="542290"/>
                </a:lnTo>
                <a:lnTo>
                  <a:pt x="1790636" y="537210"/>
                </a:lnTo>
                <a:lnTo>
                  <a:pt x="1798916" y="546100"/>
                </a:lnTo>
                <a:lnTo>
                  <a:pt x="1798916" y="4267"/>
                </a:lnTo>
                <a:lnTo>
                  <a:pt x="1775218" y="5080"/>
                </a:lnTo>
                <a:lnTo>
                  <a:pt x="1738642" y="5080"/>
                </a:lnTo>
                <a:lnTo>
                  <a:pt x="1702066" y="3810"/>
                </a:lnTo>
                <a:lnTo>
                  <a:pt x="1665490" y="3810"/>
                </a:lnTo>
                <a:lnTo>
                  <a:pt x="1559902" y="0"/>
                </a:lnTo>
                <a:lnTo>
                  <a:pt x="1524711" y="1270"/>
                </a:lnTo>
                <a:lnTo>
                  <a:pt x="1512011" y="1270"/>
                </a:lnTo>
                <a:lnTo>
                  <a:pt x="1499057" y="2540"/>
                </a:lnTo>
                <a:lnTo>
                  <a:pt x="1486281" y="5080"/>
                </a:lnTo>
                <a:lnTo>
                  <a:pt x="1474101" y="11430"/>
                </a:lnTo>
                <a:lnTo>
                  <a:pt x="1472717" y="7620"/>
                </a:lnTo>
                <a:lnTo>
                  <a:pt x="1471333" y="3810"/>
                </a:lnTo>
                <a:lnTo>
                  <a:pt x="1463979" y="2540"/>
                </a:lnTo>
                <a:lnTo>
                  <a:pt x="1457540" y="3810"/>
                </a:lnTo>
                <a:lnTo>
                  <a:pt x="1441500" y="6350"/>
                </a:lnTo>
                <a:lnTo>
                  <a:pt x="1392199" y="6350"/>
                </a:lnTo>
                <a:lnTo>
                  <a:pt x="1347343" y="7620"/>
                </a:lnTo>
                <a:lnTo>
                  <a:pt x="1302486" y="7620"/>
                </a:lnTo>
                <a:lnTo>
                  <a:pt x="1212773" y="2540"/>
                </a:lnTo>
                <a:lnTo>
                  <a:pt x="1175651" y="0"/>
                </a:lnTo>
                <a:lnTo>
                  <a:pt x="1101750" y="0"/>
                </a:lnTo>
                <a:lnTo>
                  <a:pt x="1064628" y="2540"/>
                </a:lnTo>
                <a:lnTo>
                  <a:pt x="1035062" y="7620"/>
                </a:lnTo>
                <a:lnTo>
                  <a:pt x="1004824" y="10160"/>
                </a:lnTo>
                <a:lnTo>
                  <a:pt x="982345" y="11430"/>
                </a:lnTo>
                <a:lnTo>
                  <a:pt x="960310" y="13970"/>
                </a:lnTo>
                <a:lnTo>
                  <a:pt x="938441" y="17780"/>
                </a:lnTo>
                <a:lnTo>
                  <a:pt x="916482" y="22860"/>
                </a:lnTo>
                <a:lnTo>
                  <a:pt x="891641" y="25400"/>
                </a:lnTo>
                <a:lnTo>
                  <a:pt x="866800" y="29210"/>
                </a:lnTo>
                <a:lnTo>
                  <a:pt x="851154" y="30810"/>
                </a:lnTo>
                <a:lnTo>
                  <a:pt x="851154" y="194310"/>
                </a:lnTo>
                <a:lnTo>
                  <a:pt x="851154" y="195580"/>
                </a:lnTo>
                <a:lnTo>
                  <a:pt x="850226" y="196850"/>
                </a:lnTo>
                <a:lnTo>
                  <a:pt x="847471" y="196850"/>
                </a:lnTo>
                <a:lnTo>
                  <a:pt x="846556" y="195580"/>
                </a:lnTo>
                <a:lnTo>
                  <a:pt x="847471" y="194310"/>
                </a:lnTo>
                <a:lnTo>
                  <a:pt x="851154" y="194310"/>
                </a:lnTo>
                <a:lnTo>
                  <a:pt x="851154" y="30810"/>
                </a:lnTo>
                <a:lnTo>
                  <a:pt x="825385" y="33451"/>
                </a:lnTo>
                <a:lnTo>
                  <a:pt x="825385" y="132080"/>
                </a:lnTo>
                <a:lnTo>
                  <a:pt x="825385" y="133350"/>
                </a:lnTo>
                <a:lnTo>
                  <a:pt x="822629" y="133350"/>
                </a:lnTo>
                <a:lnTo>
                  <a:pt x="821702" y="132080"/>
                </a:lnTo>
                <a:lnTo>
                  <a:pt x="825385" y="132080"/>
                </a:lnTo>
                <a:lnTo>
                  <a:pt x="825385" y="33451"/>
                </a:lnTo>
                <a:lnTo>
                  <a:pt x="817105" y="34290"/>
                </a:lnTo>
                <a:lnTo>
                  <a:pt x="810666" y="34645"/>
                </a:lnTo>
                <a:lnTo>
                  <a:pt x="810666" y="373380"/>
                </a:lnTo>
                <a:lnTo>
                  <a:pt x="806069" y="378460"/>
                </a:lnTo>
                <a:lnTo>
                  <a:pt x="803300" y="375920"/>
                </a:lnTo>
                <a:lnTo>
                  <a:pt x="798703" y="375920"/>
                </a:lnTo>
                <a:lnTo>
                  <a:pt x="803300" y="372110"/>
                </a:lnTo>
                <a:lnTo>
                  <a:pt x="806069" y="372110"/>
                </a:lnTo>
                <a:lnTo>
                  <a:pt x="810666" y="373380"/>
                </a:lnTo>
                <a:lnTo>
                  <a:pt x="810666" y="34645"/>
                </a:lnTo>
                <a:lnTo>
                  <a:pt x="793648" y="35560"/>
                </a:lnTo>
                <a:lnTo>
                  <a:pt x="746709" y="33020"/>
                </a:lnTo>
                <a:lnTo>
                  <a:pt x="723252" y="30480"/>
                </a:lnTo>
                <a:lnTo>
                  <a:pt x="698411" y="30480"/>
                </a:lnTo>
                <a:lnTo>
                  <a:pt x="651471" y="32880"/>
                </a:lnTo>
                <a:lnTo>
                  <a:pt x="651471" y="408940"/>
                </a:lnTo>
                <a:lnTo>
                  <a:pt x="651471" y="410210"/>
                </a:lnTo>
                <a:lnTo>
                  <a:pt x="650557" y="410210"/>
                </a:lnTo>
                <a:lnTo>
                  <a:pt x="649643" y="408940"/>
                </a:lnTo>
                <a:lnTo>
                  <a:pt x="651471" y="408940"/>
                </a:lnTo>
                <a:lnTo>
                  <a:pt x="651471" y="32880"/>
                </a:lnTo>
                <a:lnTo>
                  <a:pt x="599046" y="38100"/>
                </a:lnTo>
                <a:lnTo>
                  <a:pt x="525411" y="52070"/>
                </a:lnTo>
                <a:lnTo>
                  <a:pt x="521931" y="62230"/>
                </a:lnTo>
                <a:lnTo>
                  <a:pt x="518287" y="66040"/>
                </a:lnTo>
                <a:lnTo>
                  <a:pt x="512216" y="66040"/>
                </a:lnTo>
                <a:lnTo>
                  <a:pt x="509778" y="65176"/>
                </a:lnTo>
                <a:lnTo>
                  <a:pt x="509778" y="234950"/>
                </a:lnTo>
                <a:lnTo>
                  <a:pt x="509778" y="236220"/>
                </a:lnTo>
                <a:lnTo>
                  <a:pt x="508850" y="237490"/>
                </a:lnTo>
                <a:lnTo>
                  <a:pt x="507936" y="237490"/>
                </a:lnTo>
                <a:lnTo>
                  <a:pt x="507936" y="234950"/>
                </a:lnTo>
                <a:lnTo>
                  <a:pt x="509778" y="234950"/>
                </a:lnTo>
                <a:lnTo>
                  <a:pt x="509778" y="65176"/>
                </a:lnTo>
                <a:lnTo>
                  <a:pt x="501497" y="62230"/>
                </a:lnTo>
                <a:lnTo>
                  <a:pt x="492290" y="66357"/>
                </a:lnTo>
                <a:lnTo>
                  <a:pt x="492290" y="363220"/>
                </a:lnTo>
                <a:lnTo>
                  <a:pt x="490448" y="365760"/>
                </a:lnTo>
                <a:lnTo>
                  <a:pt x="488607" y="363220"/>
                </a:lnTo>
                <a:lnTo>
                  <a:pt x="488607" y="361950"/>
                </a:lnTo>
                <a:lnTo>
                  <a:pt x="491375" y="361950"/>
                </a:lnTo>
                <a:lnTo>
                  <a:pt x="492290" y="363220"/>
                </a:lnTo>
                <a:lnTo>
                  <a:pt x="492290" y="66357"/>
                </a:lnTo>
                <a:lnTo>
                  <a:pt x="484466" y="69850"/>
                </a:lnTo>
                <a:lnTo>
                  <a:pt x="475869" y="71120"/>
                </a:lnTo>
                <a:lnTo>
                  <a:pt x="473887" y="70231"/>
                </a:lnTo>
                <a:lnTo>
                  <a:pt x="473887" y="82550"/>
                </a:lnTo>
                <a:lnTo>
                  <a:pt x="473887" y="86360"/>
                </a:lnTo>
                <a:lnTo>
                  <a:pt x="473887" y="99060"/>
                </a:lnTo>
                <a:lnTo>
                  <a:pt x="472046" y="97370"/>
                </a:lnTo>
                <a:lnTo>
                  <a:pt x="472046" y="271780"/>
                </a:lnTo>
                <a:lnTo>
                  <a:pt x="471131" y="274320"/>
                </a:lnTo>
                <a:lnTo>
                  <a:pt x="466521" y="274320"/>
                </a:lnTo>
                <a:lnTo>
                  <a:pt x="466521" y="273050"/>
                </a:lnTo>
                <a:lnTo>
                  <a:pt x="466521" y="271780"/>
                </a:lnTo>
                <a:lnTo>
                  <a:pt x="470204" y="269240"/>
                </a:lnTo>
                <a:lnTo>
                  <a:pt x="472046" y="271780"/>
                </a:lnTo>
                <a:lnTo>
                  <a:pt x="472046" y="97370"/>
                </a:lnTo>
                <a:lnTo>
                  <a:pt x="468363" y="93980"/>
                </a:lnTo>
                <a:lnTo>
                  <a:pt x="462838" y="96520"/>
                </a:lnTo>
                <a:lnTo>
                  <a:pt x="459168" y="96520"/>
                </a:lnTo>
                <a:lnTo>
                  <a:pt x="461010" y="90170"/>
                </a:lnTo>
                <a:lnTo>
                  <a:pt x="467448" y="87630"/>
                </a:lnTo>
                <a:lnTo>
                  <a:pt x="468553" y="83820"/>
                </a:lnTo>
                <a:lnTo>
                  <a:pt x="469290" y="81280"/>
                </a:lnTo>
                <a:lnTo>
                  <a:pt x="473887" y="86360"/>
                </a:lnTo>
                <a:lnTo>
                  <a:pt x="473887" y="82550"/>
                </a:lnTo>
                <a:lnTo>
                  <a:pt x="472046" y="81280"/>
                </a:lnTo>
                <a:lnTo>
                  <a:pt x="472960" y="81280"/>
                </a:lnTo>
                <a:lnTo>
                  <a:pt x="473887" y="82550"/>
                </a:lnTo>
                <a:lnTo>
                  <a:pt x="473887" y="70231"/>
                </a:lnTo>
                <a:lnTo>
                  <a:pt x="473062" y="69850"/>
                </a:lnTo>
                <a:lnTo>
                  <a:pt x="467448" y="67310"/>
                </a:lnTo>
                <a:lnTo>
                  <a:pt x="458622" y="63500"/>
                </a:lnTo>
                <a:lnTo>
                  <a:pt x="458241" y="63398"/>
                </a:lnTo>
                <a:lnTo>
                  <a:pt x="458241" y="96520"/>
                </a:lnTo>
                <a:lnTo>
                  <a:pt x="456399" y="97790"/>
                </a:lnTo>
                <a:lnTo>
                  <a:pt x="453644" y="100330"/>
                </a:lnTo>
                <a:lnTo>
                  <a:pt x="455485" y="96520"/>
                </a:lnTo>
                <a:lnTo>
                  <a:pt x="458241" y="96520"/>
                </a:lnTo>
                <a:lnTo>
                  <a:pt x="458241" y="63398"/>
                </a:lnTo>
                <a:lnTo>
                  <a:pt x="449961" y="60960"/>
                </a:lnTo>
                <a:lnTo>
                  <a:pt x="442607" y="60960"/>
                </a:lnTo>
                <a:lnTo>
                  <a:pt x="442607" y="105410"/>
                </a:lnTo>
                <a:lnTo>
                  <a:pt x="442607" y="107950"/>
                </a:lnTo>
                <a:lnTo>
                  <a:pt x="441680" y="109220"/>
                </a:lnTo>
                <a:lnTo>
                  <a:pt x="437997" y="109220"/>
                </a:lnTo>
                <a:lnTo>
                  <a:pt x="437083" y="107950"/>
                </a:lnTo>
                <a:lnTo>
                  <a:pt x="439839" y="104140"/>
                </a:lnTo>
                <a:lnTo>
                  <a:pt x="440766" y="102870"/>
                </a:lnTo>
                <a:lnTo>
                  <a:pt x="442607" y="105410"/>
                </a:lnTo>
                <a:lnTo>
                  <a:pt x="442607" y="60960"/>
                </a:lnTo>
                <a:lnTo>
                  <a:pt x="341388" y="60960"/>
                </a:lnTo>
                <a:lnTo>
                  <a:pt x="341388" y="292100"/>
                </a:lnTo>
                <a:lnTo>
                  <a:pt x="341388" y="294640"/>
                </a:lnTo>
                <a:lnTo>
                  <a:pt x="340461" y="297180"/>
                </a:lnTo>
                <a:lnTo>
                  <a:pt x="339547" y="294640"/>
                </a:lnTo>
                <a:lnTo>
                  <a:pt x="339547" y="292100"/>
                </a:lnTo>
                <a:lnTo>
                  <a:pt x="338620" y="289560"/>
                </a:lnTo>
                <a:lnTo>
                  <a:pt x="341388" y="292100"/>
                </a:lnTo>
                <a:lnTo>
                  <a:pt x="341388" y="60960"/>
                </a:lnTo>
                <a:lnTo>
                  <a:pt x="337705" y="60960"/>
                </a:lnTo>
                <a:lnTo>
                  <a:pt x="337705" y="215900"/>
                </a:lnTo>
                <a:lnTo>
                  <a:pt x="334937" y="222250"/>
                </a:lnTo>
                <a:lnTo>
                  <a:pt x="337705" y="224790"/>
                </a:lnTo>
                <a:lnTo>
                  <a:pt x="334022" y="223520"/>
                </a:lnTo>
                <a:lnTo>
                  <a:pt x="331266" y="220980"/>
                </a:lnTo>
                <a:lnTo>
                  <a:pt x="331266" y="217170"/>
                </a:lnTo>
                <a:lnTo>
                  <a:pt x="337705" y="215900"/>
                </a:lnTo>
                <a:lnTo>
                  <a:pt x="337705" y="60960"/>
                </a:lnTo>
                <a:lnTo>
                  <a:pt x="334937" y="60960"/>
                </a:lnTo>
                <a:lnTo>
                  <a:pt x="334937" y="207010"/>
                </a:lnTo>
                <a:lnTo>
                  <a:pt x="334937" y="208280"/>
                </a:lnTo>
                <a:lnTo>
                  <a:pt x="334022" y="209550"/>
                </a:lnTo>
                <a:lnTo>
                  <a:pt x="330339" y="209550"/>
                </a:lnTo>
                <a:lnTo>
                  <a:pt x="325742" y="217170"/>
                </a:lnTo>
                <a:lnTo>
                  <a:pt x="325399" y="215900"/>
                </a:lnTo>
                <a:lnTo>
                  <a:pt x="322986" y="207010"/>
                </a:lnTo>
                <a:lnTo>
                  <a:pt x="326656" y="204470"/>
                </a:lnTo>
                <a:lnTo>
                  <a:pt x="329425" y="207010"/>
                </a:lnTo>
                <a:lnTo>
                  <a:pt x="334937" y="207010"/>
                </a:lnTo>
                <a:lnTo>
                  <a:pt x="334937" y="60960"/>
                </a:lnTo>
                <a:lnTo>
                  <a:pt x="317919" y="60960"/>
                </a:lnTo>
                <a:lnTo>
                  <a:pt x="313778" y="61125"/>
                </a:lnTo>
                <a:lnTo>
                  <a:pt x="313778" y="245110"/>
                </a:lnTo>
                <a:lnTo>
                  <a:pt x="312864" y="247650"/>
                </a:lnTo>
                <a:lnTo>
                  <a:pt x="310095" y="248920"/>
                </a:lnTo>
                <a:lnTo>
                  <a:pt x="308254" y="247650"/>
                </a:lnTo>
                <a:lnTo>
                  <a:pt x="307340" y="246380"/>
                </a:lnTo>
                <a:lnTo>
                  <a:pt x="306412" y="243840"/>
                </a:lnTo>
                <a:lnTo>
                  <a:pt x="306882" y="242570"/>
                </a:lnTo>
                <a:lnTo>
                  <a:pt x="307340" y="241300"/>
                </a:lnTo>
                <a:lnTo>
                  <a:pt x="310095" y="240030"/>
                </a:lnTo>
                <a:lnTo>
                  <a:pt x="312864" y="242570"/>
                </a:lnTo>
                <a:lnTo>
                  <a:pt x="313778" y="245110"/>
                </a:lnTo>
                <a:lnTo>
                  <a:pt x="313778" y="61125"/>
                </a:lnTo>
                <a:lnTo>
                  <a:pt x="312864" y="61150"/>
                </a:lnTo>
                <a:lnTo>
                  <a:pt x="312864" y="200660"/>
                </a:lnTo>
                <a:lnTo>
                  <a:pt x="311023" y="201930"/>
                </a:lnTo>
                <a:lnTo>
                  <a:pt x="310095" y="201930"/>
                </a:lnTo>
                <a:lnTo>
                  <a:pt x="310095" y="200660"/>
                </a:lnTo>
                <a:lnTo>
                  <a:pt x="311937" y="199390"/>
                </a:lnTo>
                <a:lnTo>
                  <a:pt x="312864" y="200660"/>
                </a:lnTo>
                <a:lnTo>
                  <a:pt x="312864" y="61150"/>
                </a:lnTo>
                <a:lnTo>
                  <a:pt x="306412" y="61391"/>
                </a:lnTo>
                <a:lnTo>
                  <a:pt x="306412" y="196850"/>
                </a:lnTo>
                <a:lnTo>
                  <a:pt x="304584" y="199390"/>
                </a:lnTo>
                <a:lnTo>
                  <a:pt x="302742" y="196850"/>
                </a:lnTo>
                <a:lnTo>
                  <a:pt x="303657" y="195580"/>
                </a:lnTo>
                <a:lnTo>
                  <a:pt x="304584" y="194310"/>
                </a:lnTo>
                <a:lnTo>
                  <a:pt x="306412" y="196850"/>
                </a:lnTo>
                <a:lnTo>
                  <a:pt x="306412" y="61391"/>
                </a:lnTo>
                <a:lnTo>
                  <a:pt x="299059" y="61671"/>
                </a:lnTo>
                <a:lnTo>
                  <a:pt x="299059" y="243840"/>
                </a:lnTo>
                <a:lnTo>
                  <a:pt x="298132" y="245110"/>
                </a:lnTo>
                <a:lnTo>
                  <a:pt x="296291" y="245110"/>
                </a:lnTo>
                <a:lnTo>
                  <a:pt x="296291" y="243840"/>
                </a:lnTo>
                <a:lnTo>
                  <a:pt x="297218" y="242570"/>
                </a:lnTo>
                <a:lnTo>
                  <a:pt x="298132" y="242570"/>
                </a:lnTo>
                <a:lnTo>
                  <a:pt x="298132" y="243840"/>
                </a:lnTo>
                <a:lnTo>
                  <a:pt x="299059" y="243840"/>
                </a:lnTo>
                <a:lnTo>
                  <a:pt x="299059" y="61671"/>
                </a:lnTo>
                <a:lnTo>
                  <a:pt x="294462" y="61836"/>
                </a:lnTo>
                <a:lnTo>
                  <a:pt x="294462" y="198120"/>
                </a:lnTo>
                <a:lnTo>
                  <a:pt x="293535" y="199390"/>
                </a:lnTo>
                <a:lnTo>
                  <a:pt x="290779" y="199390"/>
                </a:lnTo>
                <a:lnTo>
                  <a:pt x="290779" y="234950"/>
                </a:lnTo>
                <a:lnTo>
                  <a:pt x="290779" y="237490"/>
                </a:lnTo>
                <a:lnTo>
                  <a:pt x="289852" y="241300"/>
                </a:lnTo>
                <a:lnTo>
                  <a:pt x="287096" y="238760"/>
                </a:lnTo>
                <a:lnTo>
                  <a:pt x="285254" y="237490"/>
                </a:lnTo>
                <a:lnTo>
                  <a:pt x="286169" y="236220"/>
                </a:lnTo>
                <a:lnTo>
                  <a:pt x="286169" y="234950"/>
                </a:lnTo>
                <a:lnTo>
                  <a:pt x="290779" y="234950"/>
                </a:lnTo>
                <a:lnTo>
                  <a:pt x="290779" y="199390"/>
                </a:lnTo>
                <a:lnTo>
                  <a:pt x="290779" y="196850"/>
                </a:lnTo>
                <a:lnTo>
                  <a:pt x="291693" y="195580"/>
                </a:lnTo>
                <a:lnTo>
                  <a:pt x="292620" y="196850"/>
                </a:lnTo>
                <a:lnTo>
                  <a:pt x="293535" y="196850"/>
                </a:lnTo>
                <a:lnTo>
                  <a:pt x="294462" y="198120"/>
                </a:lnTo>
                <a:lnTo>
                  <a:pt x="294462" y="61836"/>
                </a:lnTo>
                <a:lnTo>
                  <a:pt x="288010" y="62077"/>
                </a:lnTo>
                <a:lnTo>
                  <a:pt x="288010" y="215900"/>
                </a:lnTo>
                <a:lnTo>
                  <a:pt x="288010" y="217170"/>
                </a:lnTo>
                <a:lnTo>
                  <a:pt x="287096" y="217170"/>
                </a:lnTo>
                <a:lnTo>
                  <a:pt x="287096" y="215900"/>
                </a:lnTo>
                <a:lnTo>
                  <a:pt x="288010" y="215900"/>
                </a:lnTo>
                <a:lnTo>
                  <a:pt x="288010" y="62077"/>
                </a:lnTo>
                <a:lnTo>
                  <a:pt x="258572" y="63169"/>
                </a:lnTo>
                <a:lnTo>
                  <a:pt x="258572" y="251460"/>
                </a:lnTo>
                <a:lnTo>
                  <a:pt x="253047" y="257810"/>
                </a:lnTo>
                <a:lnTo>
                  <a:pt x="249364" y="257810"/>
                </a:lnTo>
                <a:lnTo>
                  <a:pt x="246608" y="252730"/>
                </a:lnTo>
                <a:lnTo>
                  <a:pt x="247523" y="247650"/>
                </a:lnTo>
                <a:lnTo>
                  <a:pt x="250291" y="246380"/>
                </a:lnTo>
                <a:lnTo>
                  <a:pt x="255803" y="247650"/>
                </a:lnTo>
                <a:lnTo>
                  <a:pt x="257644" y="248920"/>
                </a:lnTo>
                <a:lnTo>
                  <a:pt x="258572" y="251460"/>
                </a:lnTo>
                <a:lnTo>
                  <a:pt x="258572" y="63169"/>
                </a:lnTo>
                <a:lnTo>
                  <a:pt x="249364" y="63500"/>
                </a:lnTo>
                <a:lnTo>
                  <a:pt x="242011" y="66040"/>
                </a:lnTo>
                <a:lnTo>
                  <a:pt x="242011" y="77470"/>
                </a:lnTo>
                <a:lnTo>
                  <a:pt x="234645" y="83820"/>
                </a:lnTo>
                <a:lnTo>
                  <a:pt x="233730" y="77470"/>
                </a:lnTo>
                <a:lnTo>
                  <a:pt x="230047" y="74091"/>
                </a:lnTo>
                <a:lnTo>
                  <a:pt x="230047" y="135890"/>
                </a:lnTo>
                <a:lnTo>
                  <a:pt x="224015" y="135890"/>
                </a:lnTo>
                <a:lnTo>
                  <a:pt x="219113" y="134620"/>
                </a:lnTo>
                <a:lnTo>
                  <a:pt x="218998" y="134467"/>
                </a:lnTo>
                <a:lnTo>
                  <a:pt x="218998" y="363220"/>
                </a:lnTo>
                <a:lnTo>
                  <a:pt x="218998" y="364490"/>
                </a:lnTo>
                <a:lnTo>
                  <a:pt x="218084" y="365760"/>
                </a:lnTo>
                <a:lnTo>
                  <a:pt x="218084" y="483870"/>
                </a:lnTo>
                <a:lnTo>
                  <a:pt x="217157" y="483870"/>
                </a:lnTo>
                <a:lnTo>
                  <a:pt x="217157" y="482600"/>
                </a:lnTo>
                <a:lnTo>
                  <a:pt x="218084" y="483870"/>
                </a:lnTo>
                <a:lnTo>
                  <a:pt x="218084" y="365760"/>
                </a:lnTo>
                <a:lnTo>
                  <a:pt x="216242" y="365760"/>
                </a:lnTo>
                <a:lnTo>
                  <a:pt x="216242" y="363220"/>
                </a:lnTo>
                <a:lnTo>
                  <a:pt x="217157" y="361950"/>
                </a:lnTo>
                <a:lnTo>
                  <a:pt x="218084" y="361950"/>
                </a:lnTo>
                <a:lnTo>
                  <a:pt x="218998" y="363220"/>
                </a:lnTo>
                <a:lnTo>
                  <a:pt x="218998" y="134467"/>
                </a:lnTo>
                <a:lnTo>
                  <a:pt x="217347" y="132080"/>
                </a:lnTo>
                <a:lnTo>
                  <a:pt x="216458" y="130810"/>
                </a:lnTo>
                <a:lnTo>
                  <a:pt x="217157" y="123190"/>
                </a:lnTo>
                <a:lnTo>
                  <a:pt x="222681" y="128270"/>
                </a:lnTo>
                <a:lnTo>
                  <a:pt x="225450" y="132080"/>
                </a:lnTo>
                <a:lnTo>
                  <a:pt x="230047" y="135890"/>
                </a:lnTo>
                <a:lnTo>
                  <a:pt x="230047" y="74091"/>
                </a:lnTo>
                <a:lnTo>
                  <a:pt x="228206" y="72390"/>
                </a:lnTo>
                <a:lnTo>
                  <a:pt x="232346" y="71120"/>
                </a:lnTo>
                <a:lnTo>
                  <a:pt x="236486" y="69850"/>
                </a:lnTo>
                <a:lnTo>
                  <a:pt x="240169" y="72390"/>
                </a:lnTo>
                <a:lnTo>
                  <a:pt x="242011" y="77470"/>
                </a:lnTo>
                <a:lnTo>
                  <a:pt x="242011" y="66040"/>
                </a:lnTo>
                <a:lnTo>
                  <a:pt x="239242" y="67310"/>
                </a:lnTo>
                <a:lnTo>
                  <a:pt x="234645" y="69850"/>
                </a:lnTo>
                <a:lnTo>
                  <a:pt x="230962" y="71120"/>
                </a:lnTo>
                <a:lnTo>
                  <a:pt x="222681" y="67310"/>
                </a:lnTo>
                <a:lnTo>
                  <a:pt x="218998" y="67310"/>
                </a:lnTo>
                <a:lnTo>
                  <a:pt x="215328" y="68580"/>
                </a:lnTo>
                <a:lnTo>
                  <a:pt x="207035" y="71081"/>
                </a:lnTo>
                <a:lnTo>
                  <a:pt x="207035" y="166370"/>
                </a:lnTo>
                <a:lnTo>
                  <a:pt x="207035" y="167640"/>
                </a:lnTo>
                <a:lnTo>
                  <a:pt x="206121" y="167640"/>
                </a:lnTo>
                <a:lnTo>
                  <a:pt x="206121" y="261620"/>
                </a:lnTo>
                <a:lnTo>
                  <a:pt x="206121" y="262890"/>
                </a:lnTo>
                <a:lnTo>
                  <a:pt x="205206" y="262890"/>
                </a:lnTo>
                <a:lnTo>
                  <a:pt x="205206" y="261620"/>
                </a:lnTo>
                <a:lnTo>
                  <a:pt x="206121" y="261620"/>
                </a:lnTo>
                <a:lnTo>
                  <a:pt x="206121" y="167640"/>
                </a:lnTo>
                <a:lnTo>
                  <a:pt x="206121" y="166370"/>
                </a:lnTo>
                <a:lnTo>
                  <a:pt x="207035" y="166370"/>
                </a:lnTo>
                <a:lnTo>
                  <a:pt x="207035" y="71081"/>
                </a:lnTo>
                <a:lnTo>
                  <a:pt x="206870" y="71120"/>
                </a:lnTo>
                <a:lnTo>
                  <a:pt x="203365" y="74066"/>
                </a:lnTo>
                <a:lnTo>
                  <a:pt x="203365" y="547370"/>
                </a:lnTo>
                <a:lnTo>
                  <a:pt x="202438" y="547370"/>
                </a:lnTo>
                <a:lnTo>
                  <a:pt x="202438" y="546100"/>
                </a:lnTo>
                <a:lnTo>
                  <a:pt x="203365" y="547370"/>
                </a:lnTo>
                <a:lnTo>
                  <a:pt x="203365" y="74066"/>
                </a:lnTo>
                <a:lnTo>
                  <a:pt x="200825" y="76200"/>
                </a:lnTo>
                <a:lnTo>
                  <a:pt x="199682" y="78206"/>
                </a:lnTo>
                <a:lnTo>
                  <a:pt x="199682" y="133350"/>
                </a:lnTo>
                <a:lnTo>
                  <a:pt x="199682" y="134620"/>
                </a:lnTo>
                <a:lnTo>
                  <a:pt x="198755" y="137160"/>
                </a:lnTo>
                <a:lnTo>
                  <a:pt x="195999" y="135890"/>
                </a:lnTo>
                <a:lnTo>
                  <a:pt x="195999" y="133350"/>
                </a:lnTo>
                <a:lnTo>
                  <a:pt x="197840" y="132080"/>
                </a:lnTo>
                <a:lnTo>
                  <a:pt x="199682" y="133350"/>
                </a:lnTo>
                <a:lnTo>
                  <a:pt x="199682" y="78206"/>
                </a:lnTo>
                <a:lnTo>
                  <a:pt x="197205" y="82550"/>
                </a:lnTo>
                <a:lnTo>
                  <a:pt x="195999" y="91440"/>
                </a:lnTo>
                <a:lnTo>
                  <a:pt x="195999" y="99060"/>
                </a:lnTo>
                <a:lnTo>
                  <a:pt x="193243" y="101346"/>
                </a:lnTo>
                <a:lnTo>
                  <a:pt x="193243" y="128270"/>
                </a:lnTo>
                <a:lnTo>
                  <a:pt x="193243" y="302260"/>
                </a:lnTo>
                <a:lnTo>
                  <a:pt x="193243" y="610870"/>
                </a:lnTo>
                <a:lnTo>
                  <a:pt x="191401" y="612140"/>
                </a:lnTo>
                <a:lnTo>
                  <a:pt x="189560" y="610870"/>
                </a:lnTo>
                <a:lnTo>
                  <a:pt x="193243" y="610870"/>
                </a:lnTo>
                <a:lnTo>
                  <a:pt x="193243" y="302260"/>
                </a:lnTo>
                <a:lnTo>
                  <a:pt x="189560" y="308610"/>
                </a:lnTo>
                <a:lnTo>
                  <a:pt x="187718" y="307340"/>
                </a:lnTo>
                <a:lnTo>
                  <a:pt x="187718" y="610870"/>
                </a:lnTo>
                <a:lnTo>
                  <a:pt x="187718" y="618490"/>
                </a:lnTo>
                <a:lnTo>
                  <a:pt x="184962" y="614680"/>
                </a:lnTo>
                <a:lnTo>
                  <a:pt x="181279" y="612140"/>
                </a:lnTo>
                <a:lnTo>
                  <a:pt x="183121" y="608330"/>
                </a:lnTo>
                <a:lnTo>
                  <a:pt x="185877" y="610870"/>
                </a:lnTo>
                <a:lnTo>
                  <a:pt x="187718" y="610870"/>
                </a:lnTo>
                <a:lnTo>
                  <a:pt x="187718" y="307340"/>
                </a:lnTo>
                <a:lnTo>
                  <a:pt x="183121" y="304177"/>
                </a:lnTo>
                <a:lnTo>
                  <a:pt x="183121" y="359410"/>
                </a:lnTo>
                <a:lnTo>
                  <a:pt x="179438" y="365760"/>
                </a:lnTo>
                <a:lnTo>
                  <a:pt x="174840" y="365760"/>
                </a:lnTo>
                <a:lnTo>
                  <a:pt x="172072" y="363220"/>
                </a:lnTo>
                <a:lnTo>
                  <a:pt x="168389" y="361950"/>
                </a:lnTo>
                <a:lnTo>
                  <a:pt x="169773" y="359410"/>
                </a:lnTo>
                <a:lnTo>
                  <a:pt x="170459" y="358140"/>
                </a:lnTo>
                <a:lnTo>
                  <a:pt x="171157" y="356870"/>
                </a:lnTo>
                <a:lnTo>
                  <a:pt x="175755" y="355600"/>
                </a:lnTo>
                <a:lnTo>
                  <a:pt x="179438" y="355600"/>
                </a:lnTo>
                <a:lnTo>
                  <a:pt x="183121" y="359410"/>
                </a:lnTo>
                <a:lnTo>
                  <a:pt x="183121" y="304177"/>
                </a:lnTo>
                <a:lnTo>
                  <a:pt x="180352" y="302260"/>
                </a:lnTo>
                <a:lnTo>
                  <a:pt x="181279" y="297180"/>
                </a:lnTo>
                <a:lnTo>
                  <a:pt x="188633" y="298450"/>
                </a:lnTo>
                <a:lnTo>
                  <a:pt x="188633" y="297180"/>
                </a:lnTo>
                <a:lnTo>
                  <a:pt x="188633" y="292100"/>
                </a:lnTo>
                <a:lnTo>
                  <a:pt x="192316" y="297180"/>
                </a:lnTo>
                <a:lnTo>
                  <a:pt x="193243" y="302260"/>
                </a:lnTo>
                <a:lnTo>
                  <a:pt x="193243" y="128270"/>
                </a:lnTo>
                <a:lnTo>
                  <a:pt x="181978" y="134620"/>
                </a:lnTo>
                <a:lnTo>
                  <a:pt x="178511" y="136017"/>
                </a:lnTo>
                <a:lnTo>
                  <a:pt x="178511" y="223520"/>
                </a:lnTo>
                <a:lnTo>
                  <a:pt x="178511" y="224790"/>
                </a:lnTo>
                <a:lnTo>
                  <a:pt x="177596" y="224790"/>
                </a:lnTo>
                <a:lnTo>
                  <a:pt x="177596" y="223520"/>
                </a:lnTo>
                <a:lnTo>
                  <a:pt x="178511" y="223520"/>
                </a:lnTo>
                <a:lnTo>
                  <a:pt x="178511" y="136017"/>
                </a:lnTo>
                <a:lnTo>
                  <a:pt x="175755" y="137121"/>
                </a:lnTo>
                <a:lnTo>
                  <a:pt x="175755" y="194310"/>
                </a:lnTo>
                <a:lnTo>
                  <a:pt x="166560" y="196850"/>
                </a:lnTo>
                <a:lnTo>
                  <a:pt x="164719" y="200660"/>
                </a:lnTo>
                <a:lnTo>
                  <a:pt x="163791" y="194310"/>
                </a:lnTo>
                <a:lnTo>
                  <a:pt x="163791" y="349250"/>
                </a:lnTo>
                <a:lnTo>
                  <a:pt x="161036" y="356870"/>
                </a:lnTo>
                <a:lnTo>
                  <a:pt x="154597" y="356870"/>
                </a:lnTo>
                <a:lnTo>
                  <a:pt x="155511" y="351790"/>
                </a:lnTo>
                <a:lnTo>
                  <a:pt x="155511" y="349250"/>
                </a:lnTo>
                <a:lnTo>
                  <a:pt x="163791" y="349250"/>
                </a:lnTo>
                <a:lnTo>
                  <a:pt x="163791" y="194310"/>
                </a:lnTo>
                <a:lnTo>
                  <a:pt x="166560" y="190500"/>
                </a:lnTo>
                <a:lnTo>
                  <a:pt x="170230" y="184150"/>
                </a:lnTo>
                <a:lnTo>
                  <a:pt x="175755" y="194310"/>
                </a:lnTo>
                <a:lnTo>
                  <a:pt x="175755" y="137121"/>
                </a:lnTo>
                <a:lnTo>
                  <a:pt x="171894" y="134620"/>
                </a:lnTo>
                <a:lnTo>
                  <a:pt x="168389" y="127000"/>
                </a:lnTo>
                <a:lnTo>
                  <a:pt x="174091" y="124460"/>
                </a:lnTo>
                <a:lnTo>
                  <a:pt x="180124" y="123190"/>
                </a:lnTo>
                <a:lnTo>
                  <a:pt x="186512" y="123190"/>
                </a:lnTo>
                <a:lnTo>
                  <a:pt x="193243" y="128270"/>
                </a:lnTo>
                <a:lnTo>
                  <a:pt x="193243" y="101346"/>
                </a:lnTo>
                <a:lnTo>
                  <a:pt x="191401" y="102870"/>
                </a:lnTo>
                <a:lnTo>
                  <a:pt x="187718" y="102870"/>
                </a:lnTo>
                <a:lnTo>
                  <a:pt x="183121" y="101600"/>
                </a:lnTo>
                <a:lnTo>
                  <a:pt x="176682" y="104140"/>
                </a:lnTo>
                <a:lnTo>
                  <a:pt x="173913" y="97790"/>
                </a:lnTo>
                <a:lnTo>
                  <a:pt x="171157" y="90170"/>
                </a:lnTo>
                <a:lnTo>
                  <a:pt x="177596" y="88900"/>
                </a:lnTo>
                <a:lnTo>
                  <a:pt x="182194" y="86360"/>
                </a:lnTo>
                <a:lnTo>
                  <a:pt x="188633" y="83820"/>
                </a:lnTo>
                <a:lnTo>
                  <a:pt x="187718" y="80010"/>
                </a:lnTo>
                <a:lnTo>
                  <a:pt x="186804" y="72390"/>
                </a:lnTo>
                <a:lnTo>
                  <a:pt x="178511" y="76200"/>
                </a:lnTo>
                <a:lnTo>
                  <a:pt x="172072" y="82550"/>
                </a:lnTo>
                <a:lnTo>
                  <a:pt x="158267" y="82550"/>
                </a:lnTo>
                <a:lnTo>
                  <a:pt x="156438" y="92710"/>
                </a:lnTo>
                <a:lnTo>
                  <a:pt x="153098" y="104140"/>
                </a:lnTo>
                <a:lnTo>
                  <a:pt x="149987" y="108534"/>
                </a:lnTo>
                <a:lnTo>
                  <a:pt x="149987" y="605790"/>
                </a:lnTo>
                <a:lnTo>
                  <a:pt x="149987" y="609600"/>
                </a:lnTo>
                <a:lnTo>
                  <a:pt x="146316" y="613410"/>
                </a:lnTo>
                <a:lnTo>
                  <a:pt x="141706" y="614680"/>
                </a:lnTo>
                <a:lnTo>
                  <a:pt x="135267" y="608330"/>
                </a:lnTo>
                <a:lnTo>
                  <a:pt x="140792" y="607060"/>
                </a:lnTo>
                <a:lnTo>
                  <a:pt x="145389" y="607060"/>
                </a:lnTo>
                <a:lnTo>
                  <a:pt x="149987" y="605790"/>
                </a:lnTo>
                <a:lnTo>
                  <a:pt x="149987" y="108534"/>
                </a:lnTo>
                <a:lnTo>
                  <a:pt x="147688" y="111760"/>
                </a:lnTo>
                <a:lnTo>
                  <a:pt x="138836" y="114300"/>
                </a:lnTo>
                <a:lnTo>
                  <a:pt x="125145" y="114300"/>
                </a:lnTo>
                <a:lnTo>
                  <a:pt x="128765" y="120650"/>
                </a:lnTo>
                <a:lnTo>
                  <a:pt x="132054" y="127000"/>
                </a:lnTo>
                <a:lnTo>
                  <a:pt x="133858" y="133057"/>
                </a:lnTo>
                <a:lnTo>
                  <a:pt x="133769" y="135890"/>
                </a:lnTo>
                <a:lnTo>
                  <a:pt x="133426" y="140970"/>
                </a:lnTo>
                <a:lnTo>
                  <a:pt x="131584" y="147320"/>
                </a:lnTo>
                <a:lnTo>
                  <a:pt x="137109" y="154940"/>
                </a:lnTo>
                <a:lnTo>
                  <a:pt x="145389" y="157480"/>
                </a:lnTo>
                <a:lnTo>
                  <a:pt x="144932" y="157645"/>
                </a:lnTo>
                <a:lnTo>
                  <a:pt x="144932" y="199390"/>
                </a:lnTo>
                <a:lnTo>
                  <a:pt x="144475" y="205740"/>
                </a:lnTo>
                <a:lnTo>
                  <a:pt x="142633" y="210820"/>
                </a:lnTo>
                <a:lnTo>
                  <a:pt x="140792" y="217170"/>
                </a:lnTo>
                <a:lnTo>
                  <a:pt x="139712" y="214630"/>
                </a:lnTo>
                <a:lnTo>
                  <a:pt x="138099" y="210820"/>
                </a:lnTo>
                <a:lnTo>
                  <a:pt x="138404" y="207010"/>
                </a:lnTo>
                <a:lnTo>
                  <a:pt x="138506" y="205740"/>
                </a:lnTo>
                <a:lnTo>
                  <a:pt x="138607" y="204470"/>
                </a:lnTo>
                <a:lnTo>
                  <a:pt x="140665" y="199390"/>
                </a:lnTo>
                <a:lnTo>
                  <a:pt x="142633" y="193040"/>
                </a:lnTo>
                <a:lnTo>
                  <a:pt x="138023" y="193040"/>
                </a:lnTo>
                <a:lnTo>
                  <a:pt x="138023" y="287020"/>
                </a:lnTo>
                <a:lnTo>
                  <a:pt x="138023" y="288290"/>
                </a:lnTo>
                <a:lnTo>
                  <a:pt x="136194" y="288290"/>
                </a:lnTo>
                <a:lnTo>
                  <a:pt x="136194" y="285750"/>
                </a:lnTo>
                <a:lnTo>
                  <a:pt x="137109" y="287020"/>
                </a:lnTo>
                <a:lnTo>
                  <a:pt x="138023" y="287020"/>
                </a:lnTo>
                <a:lnTo>
                  <a:pt x="138023" y="193040"/>
                </a:lnTo>
                <a:lnTo>
                  <a:pt x="136194" y="193040"/>
                </a:lnTo>
                <a:lnTo>
                  <a:pt x="135267" y="204470"/>
                </a:lnTo>
                <a:lnTo>
                  <a:pt x="129743" y="200240"/>
                </a:lnTo>
                <a:lnTo>
                  <a:pt x="129743" y="208280"/>
                </a:lnTo>
                <a:lnTo>
                  <a:pt x="129743" y="212090"/>
                </a:lnTo>
                <a:lnTo>
                  <a:pt x="128828" y="212090"/>
                </a:lnTo>
                <a:lnTo>
                  <a:pt x="127901" y="213360"/>
                </a:lnTo>
                <a:lnTo>
                  <a:pt x="127901" y="214630"/>
                </a:lnTo>
                <a:lnTo>
                  <a:pt x="126072" y="214630"/>
                </a:lnTo>
                <a:lnTo>
                  <a:pt x="124231" y="213360"/>
                </a:lnTo>
                <a:lnTo>
                  <a:pt x="124231" y="212090"/>
                </a:lnTo>
                <a:lnTo>
                  <a:pt x="124231" y="210820"/>
                </a:lnTo>
                <a:lnTo>
                  <a:pt x="123304" y="210820"/>
                </a:lnTo>
                <a:lnTo>
                  <a:pt x="125145" y="208280"/>
                </a:lnTo>
                <a:lnTo>
                  <a:pt x="126072" y="208280"/>
                </a:lnTo>
                <a:lnTo>
                  <a:pt x="127901" y="207010"/>
                </a:lnTo>
                <a:lnTo>
                  <a:pt x="129743" y="208280"/>
                </a:lnTo>
                <a:lnTo>
                  <a:pt x="129743" y="200240"/>
                </a:lnTo>
                <a:lnTo>
                  <a:pt x="126987" y="198120"/>
                </a:lnTo>
                <a:lnTo>
                  <a:pt x="128003" y="193040"/>
                </a:lnTo>
                <a:lnTo>
                  <a:pt x="128816" y="190500"/>
                </a:lnTo>
                <a:lnTo>
                  <a:pt x="129628" y="187960"/>
                </a:lnTo>
                <a:lnTo>
                  <a:pt x="128968" y="186690"/>
                </a:lnTo>
                <a:lnTo>
                  <a:pt x="127635" y="184150"/>
                </a:lnTo>
                <a:lnTo>
                  <a:pt x="117779" y="184150"/>
                </a:lnTo>
                <a:lnTo>
                  <a:pt x="121462" y="180340"/>
                </a:lnTo>
                <a:lnTo>
                  <a:pt x="123304" y="177800"/>
                </a:lnTo>
                <a:lnTo>
                  <a:pt x="126072" y="175260"/>
                </a:lnTo>
                <a:lnTo>
                  <a:pt x="127825" y="173990"/>
                </a:lnTo>
                <a:lnTo>
                  <a:pt x="131356" y="171450"/>
                </a:lnTo>
                <a:lnTo>
                  <a:pt x="135953" y="171450"/>
                </a:lnTo>
                <a:lnTo>
                  <a:pt x="139522" y="175260"/>
                </a:lnTo>
                <a:lnTo>
                  <a:pt x="141706" y="180340"/>
                </a:lnTo>
                <a:lnTo>
                  <a:pt x="141706" y="189230"/>
                </a:lnTo>
                <a:lnTo>
                  <a:pt x="142633" y="193040"/>
                </a:lnTo>
                <a:lnTo>
                  <a:pt x="144932" y="199390"/>
                </a:lnTo>
                <a:lnTo>
                  <a:pt x="144932" y="157645"/>
                </a:lnTo>
                <a:lnTo>
                  <a:pt x="138290" y="160020"/>
                </a:lnTo>
                <a:lnTo>
                  <a:pt x="132054" y="160020"/>
                </a:lnTo>
                <a:lnTo>
                  <a:pt x="129273" y="158750"/>
                </a:lnTo>
                <a:lnTo>
                  <a:pt x="126504" y="157480"/>
                </a:lnTo>
                <a:lnTo>
                  <a:pt x="121462" y="153670"/>
                </a:lnTo>
                <a:lnTo>
                  <a:pt x="114617" y="151130"/>
                </a:lnTo>
                <a:lnTo>
                  <a:pt x="108127" y="149860"/>
                </a:lnTo>
                <a:lnTo>
                  <a:pt x="105829" y="150876"/>
                </a:lnTo>
                <a:lnTo>
                  <a:pt x="105829" y="198120"/>
                </a:lnTo>
                <a:lnTo>
                  <a:pt x="105829" y="205740"/>
                </a:lnTo>
                <a:lnTo>
                  <a:pt x="103060" y="205270"/>
                </a:lnTo>
                <a:lnTo>
                  <a:pt x="103060" y="212090"/>
                </a:lnTo>
                <a:lnTo>
                  <a:pt x="102146" y="217170"/>
                </a:lnTo>
                <a:lnTo>
                  <a:pt x="103060" y="222250"/>
                </a:lnTo>
                <a:lnTo>
                  <a:pt x="97548" y="227330"/>
                </a:lnTo>
                <a:lnTo>
                  <a:pt x="89255" y="228600"/>
                </a:lnTo>
                <a:lnTo>
                  <a:pt x="92938" y="240030"/>
                </a:lnTo>
                <a:lnTo>
                  <a:pt x="93865" y="243840"/>
                </a:lnTo>
                <a:lnTo>
                  <a:pt x="87426" y="245110"/>
                </a:lnTo>
                <a:lnTo>
                  <a:pt x="82816" y="245110"/>
                </a:lnTo>
                <a:lnTo>
                  <a:pt x="83743" y="251460"/>
                </a:lnTo>
                <a:lnTo>
                  <a:pt x="83743" y="256540"/>
                </a:lnTo>
                <a:lnTo>
                  <a:pt x="96621" y="256540"/>
                </a:lnTo>
                <a:lnTo>
                  <a:pt x="98463" y="259080"/>
                </a:lnTo>
                <a:lnTo>
                  <a:pt x="96621" y="264160"/>
                </a:lnTo>
                <a:lnTo>
                  <a:pt x="89255" y="264160"/>
                </a:lnTo>
                <a:lnTo>
                  <a:pt x="80975" y="261620"/>
                </a:lnTo>
                <a:lnTo>
                  <a:pt x="72694" y="273050"/>
                </a:lnTo>
                <a:lnTo>
                  <a:pt x="69634" y="270510"/>
                </a:lnTo>
                <a:lnTo>
                  <a:pt x="68097" y="269240"/>
                </a:lnTo>
                <a:lnTo>
                  <a:pt x="67183" y="266700"/>
                </a:lnTo>
                <a:lnTo>
                  <a:pt x="65341" y="261620"/>
                </a:lnTo>
                <a:lnTo>
                  <a:pt x="60731" y="260350"/>
                </a:lnTo>
                <a:lnTo>
                  <a:pt x="57975" y="256540"/>
                </a:lnTo>
                <a:lnTo>
                  <a:pt x="62636" y="250190"/>
                </a:lnTo>
                <a:lnTo>
                  <a:pt x="68326" y="246380"/>
                </a:lnTo>
                <a:lnTo>
                  <a:pt x="75057" y="245110"/>
                </a:lnTo>
                <a:lnTo>
                  <a:pt x="82816" y="245110"/>
                </a:lnTo>
                <a:lnTo>
                  <a:pt x="78219" y="242570"/>
                </a:lnTo>
                <a:lnTo>
                  <a:pt x="73621" y="241300"/>
                </a:lnTo>
                <a:lnTo>
                  <a:pt x="72694" y="233680"/>
                </a:lnTo>
                <a:lnTo>
                  <a:pt x="79400" y="228600"/>
                </a:lnTo>
                <a:lnTo>
                  <a:pt x="86956" y="226060"/>
                </a:lnTo>
                <a:lnTo>
                  <a:pt x="93141" y="220980"/>
                </a:lnTo>
                <a:lnTo>
                  <a:pt x="95338" y="213360"/>
                </a:lnTo>
                <a:lnTo>
                  <a:pt x="95707" y="212090"/>
                </a:lnTo>
                <a:lnTo>
                  <a:pt x="103060" y="212090"/>
                </a:lnTo>
                <a:lnTo>
                  <a:pt x="103060" y="205270"/>
                </a:lnTo>
                <a:lnTo>
                  <a:pt x="98463" y="204470"/>
                </a:lnTo>
                <a:lnTo>
                  <a:pt x="99377" y="196850"/>
                </a:lnTo>
                <a:lnTo>
                  <a:pt x="97548" y="194310"/>
                </a:lnTo>
                <a:lnTo>
                  <a:pt x="94780" y="190500"/>
                </a:lnTo>
                <a:lnTo>
                  <a:pt x="104902" y="194310"/>
                </a:lnTo>
                <a:lnTo>
                  <a:pt x="105829" y="198120"/>
                </a:lnTo>
                <a:lnTo>
                  <a:pt x="105829" y="150876"/>
                </a:lnTo>
                <a:lnTo>
                  <a:pt x="102311" y="152400"/>
                </a:lnTo>
                <a:lnTo>
                  <a:pt x="97548" y="157480"/>
                </a:lnTo>
                <a:lnTo>
                  <a:pt x="92024" y="158750"/>
                </a:lnTo>
                <a:lnTo>
                  <a:pt x="92024" y="153670"/>
                </a:lnTo>
                <a:lnTo>
                  <a:pt x="83743" y="153670"/>
                </a:lnTo>
                <a:lnTo>
                  <a:pt x="82816" y="157480"/>
                </a:lnTo>
                <a:lnTo>
                  <a:pt x="81902" y="162560"/>
                </a:lnTo>
                <a:lnTo>
                  <a:pt x="81902" y="167640"/>
                </a:lnTo>
                <a:lnTo>
                  <a:pt x="82816" y="173990"/>
                </a:lnTo>
                <a:lnTo>
                  <a:pt x="80975" y="173266"/>
                </a:lnTo>
                <a:lnTo>
                  <a:pt x="80975" y="204470"/>
                </a:lnTo>
                <a:lnTo>
                  <a:pt x="80975" y="210820"/>
                </a:lnTo>
                <a:lnTo>
                  <a:pt x="69938" y="210820"/>
                </a:lnTo>
                <a:lnTo>
                  <a:pt x="66255" y="208280"/>
                </a:lnTo>
                <a:lnTo>
                  <a:pt x="64414" y="207010"/>
                </a:lnTo>
                <a:lnTo>
                  <a:pt x="65151" y="204470"/>
                </a:lnTo>
                <a:lnTo>
                  <a:pt x="65519" y="203200"/>
                </a:lnTo>
                <a:lnTo>
                  <a:pt x="66255" y="200660"/>
                </a:lnTo>
                <a:lnTo>
                  <a:pt x="68097" y="196850"/>
                </a:lnTo>
                <a:lnTo>
                  <a:pt x="72694" y="194310"/>
                </a:lnTo>
                <a:lnTo>
                  <a:pt x="76377" y="199390"/>
                </a:lnTo>
                <a:lnTo>
                  <a:pt x="80975" y="204470"/>
                </a:lnTo>
                <a:lnTo>
                  <a:pt x="80975" y="173266"/>
                </a:lnTo>
                <a:lnTo>
                  <a:pt x="76377" y="171450"/>
                </a:lnTo>
                <a:lnTo>
                  <a:pt x="72694" y="170180"/>
                </a:lnTo>
                <a:lnTo>
                  <a:pt x="66255" y="167640"/>
                </a:lnTo>
                <a:lnTo>
                  <a:pt x="67183" y="158750"/>
                </a:lnTo>
                <a:lnTo>
                  <a:pt x="68097" y="151130"/>
                </a:lnTo>
                <a:lnTo>
                  <a:pt x="69938" y="142240"/>
                </a:lnTo>
                <a:lnTo>
                  <a:pt x="64414" y="136804"/>
                </a:lnTo>
                <a:lnTo>
                  <a:pt x="64414" y="195580"/>
                </a:lnTo>
                <a:lnTo>
                  <a:pt x="64414" y="196850"/>
                </a:lnTo>
                <a:lnTo>
                  <a:pt x="62572" y="196850"/>
                </a:lnTo>
                <a:lnTo>
                  <a:pt x="62572" y="194310"/>
                </a:lnTo>
                <a:lnTo>
                  <a:pt x="63500" y="194310"/>
                </a:lnTo>
                <a:lnTo>
                  <a:pt x="64414" y="195580"/>
                </a:lnTo>
                <a:lnTo>
                  <a:pt x="64414" y="136804"/>
                </a:lnTo>
                <a:lnTo>
                  <a:pt x="63500" y="135890"/>
                </a:lnTo>
                <a:lnTo>
                  <a:pt x="61658" y="134620"/>
                </a:lnTo>
                <a:lnTo>
                  <a:pt x="61658" y="181610"/>
                </a:lnTo>
                <a:lnTo>
                  <a:pt x="53378" y="183692"/>
                </a:lnTo>
                <a:lnTo>
                  <a:pt x="53378" y="210820"/>
                </a:lnTo>
                <a:lnTo>
                  <a:pt x="53378" y="212090"/>
                </a:lnTo>
                <a:lnTo>
                  <a:pt x="52451" y="213360"/>
                </a:lnTo>
                <a:lnTo>
                  <a:pt x="51536" y="213360"/>
                </a:lnTo>
                <a:lnTo>
                  <a:pt x="51536" y="212090"/>
                </a:lnTo>
                <a:lnTo>
                  <a:pt x="50609" y="212090"/>
                </a:lnTo>
                <a:lnTo>
                  <a:pt x="51536" y="210820"/>
                </a:lnTo>
                <a:lnTo>
                  <a:pt x="53378" y="210820"/>
                </a:lnTo>
                <a:lnTo>
                  <a:pt x="53378" y="183692"/>
                </a:lnTo>
                <a:lnTo>
                  <a:pt x="51536" y="184150"/>
                </a:lnTo>
                <a:lnTo>
                  <a:pt x="49326" y="180340"/>
                </a:lnTo>
                <a:lnTo>
                  <a:pt x="47853" y="177800"/>
                </a:lnTo>
                <a:lnTo>
                  <a:pt x="49695" y="172720"/>
                </a:lnTo>
                <a:lnTo>
                  <a:pt x="57975" y="167640"/>
                </a:lnTo>
                <a:lnTo>
                  <a:pt x="57975" y="175260"/>
                </a:lnTo>
                <a:lnTo>
                  <a:pt x="61658" y="181610"/>
                </a:lnTo>
                <a:lnTo>
                  <a:pt x="61658" y="134620"/>
                </a:lnTo>
                <a:lnTo>
                  <a:pt x="59817" y="133350"/>
                </a:lnTo>
                <a:lnTo>
                  <a:pt x="61658" y="128270"/>
                </a:lnTo>
                <a:lnTo>
                  <a:pt x="64414" y="128270"/>
                </a:lnTo>
                <a:lnTo>
                  <a:pt x="71882" y="127000"/>
                </a:lnTo>
                <a:lnTo>
                  <a:pt x="79260" y="124460"/>
                </a:lnTo>
                <a:lnTo>
                  <a:pt x="86804" y="123190"/>
                </a:lnTo>
                <a:lnTo>
                  <a:pt x="102603" y="125730"/>
                </a:lnTo>
                <a:lnTo>
                  <a:pt x="110426" y="124460"/>
                </a:lnTo>
                <a:lnTo>
                  <a:pt x="112801" y="123190"/>
                </a:lnTo>
                <a:lnTo>
                  <a:pt x="117551" y="120650"/>
                </a:lnTo>
                <a:lnTo>
                  <a:pt x="121005" y="116840"/>
                </a:lnTo>
                <a:lnTo>
                  <a:pt x="122161" y="115570"/>
                </a:lnTo>
                <a:lnTo>
                  <a:pt x="123304" y="114300"/>
                </a:lnTo>
                <a:lnTo>
                  <a:pt x="121462" y="109220"/>
                </a:lnTo>
                <a:lnTo>
                  <a:pt x="127914" y="106680"/>
                </a:lnTo>
                <a:lnTo>
                  <a:pt x="127444" y="104140"/>
                </a:lnTo>
                <a:lnTo>
                  <a:pt x="126987" y="101600"/>
                </a:lnTo>
                <a:lnTo>
                  <a:pt x="121462" y="92710"/>
                </a:lnTo>
                <a:lnTo>
                  <a:pt x="118706" y="100330"/>
                </a:lnTo>
                <a:lnTo>
                  <a:pt x="115951" y="104140"/>
                </a:lnTo>
                <a:lnTo>
                  <a:pt x="111340" y="102870"/>
                </a:lnTo>
                <a:lnTo>
                  <a:pt x="115951" y="97790"/>
                </a:lnTo>
                <a:lnTo>
                  <a:pt x="111340" y="96520"/>
                </a:lnTo>
                <a:lnTo>
                  <a:pt x="99377" y="96520"/>
                </a:lnTo>
                <a:lnTo>
                  <a:pt x="98463" y="106680"/>
                </a:lnTo>
                <a:lnTo>
                  <a:pt x="97548" y="113030"/>
                </a:lnTo>
                <a:lnTo>
                  <a:pt x="91097" y="115570"/>
                </a:lnTo>
                <a:lnTo>
                  <a:pt x="70396" y="115570"/>
                </a:lnTo>
                <a:lnTo>
                  <a:pt x="63728" y="110490"/>
                </a:lnTo>
                <a:lnTo>
                  <a:pt x="62255" y="106680"/>
                </a:lnTo>
                <a:lnTo>
                  <a:pt x="59817" y="100330"/>
                </a:lnTo>
                <a:lnTo>
                  <a:pt x="54292" y="106680"/>
                </a:lnTo>
                <a:lnTo>
                  <a:pt x="48780" y="106680"/>
                </a:lnTo>
                <a:lnTo>
                  <a:pt x="47942" y="106489"/>
                </a:lnTo>
                <a:lnTo>
                  <a:pt x="47942" y="123190"/>
                </a:lnTo>
                <a:lnTo>
                  <a:pt x="47853" y="127000"/>
                </a:lnTo>
                <a:lnTo>
                  <a:pt x="44323" y="130810"/>
                </a:lnTo>
                <a:lnTo>
                  <a:pt x="37693" y="133057"/>
                </a:lnTo>
                <a:lnTo>
                  <a:pt x="36817" y="125730"/>
                </a:lnTo>
                <a:lnTo>
                  <a:pt x="42329" y="121920"/>
                </a:lnTo>
                <a:lnTo>
                  <a:pt x="45097" y="116840"/>
                </a:lnTo>
                <a:lnTo>
                  <a:pt x="47942" y="123190"/>
                </a:lnTo>
                <a:lnTo>
                  <a:pt x="47942" y="106489"/>
                </a:lnTo>
                <a:lnTo>
                  <a:pt x="43256" y="105410"/>
                </a:lnTo>
                <a:lnTo>
                  <a:pt x="36817" y="102870"/>
                </a:lnTo>
                <a:lnTo>
                  <a:pt x="25768" y="109220"/>
                </a:lnTo>
                <a:lnTo>
                  <a:pt x="20955" y="113030"/>
                </a:lnTo>
                <a:lnTo>
                  <a:pt x="18986" y="118110"/>
                </a:lnTo>
                <a:lnTo>
                  <a:pt x="17881" y="123190"/>
                </a:lnTo>
                <a:lnTo>
                  <a:pt x="15646" y="127000"/>
                </a:lnTo>
                <a:lnTo>
                  <a:pt x="10160" y="135890"/>
                </a:lnTo>
                <a:lnTo>
                  <a:pt x="9664" y="146050"/>
                </a:lnTo>
                <a:lnTo>
                  <a:pt x="11252" y="154940"/>
                </a:lnTo>
                <a:lnTo>
                  <a:pt x="11963" y="163830"/>
                </a:lnTo>
                <a:lnTo>
                  <a:pt x="16433" y="160020"/>
                </a:lnTo>
                <a:lnTo>
                  <a:pt x="21513" y="156210"/>
                </a:lnTo>
                <a:lnTo>
                  <a:pt x="27101" y="152400"/>
                </a:lnTo>
                <a:lnTo>
                  <a:pt x="33134" y="148590"/>
                </a:lnTo>
                <a:lnTo>
                  <a:pt x="30365" y="142240"/>
                </a:lnTo>
                <a:lnTo>
                  <a:pt x="27609" y="134620"/>
                </a:lnTo>
                <a:lnTo>
                  <a:pt x="36855" y="133464"/>
                </a:lnTo>
                <a:lnTo>
                  <a:pt x="39878" y="140970"/>
                </a:lnTo>
                <a:lnTo>
                  <a:pt x="43370" y="148590"/>
                </a:lnTo>
                <a:lnTo>
                  <a:pt x="44970" y="157480"/>
                </a:lnTo>
                <a:lnTo>
                  <a:pt x="43256" y="164084"/>
                </a:lnTo>
                <a:lnTo>
                  <a:pt x="43256" y="204470"/>
                </a:lnTo>
                <a:lnTo>
                  <a:pt x="37731" y="208280"/>
                </a:lnTo>
                <a:lnTo>
                  <a:pt x="34048" y="207010"/>
                </a:lnTo>
                <a:lnTo>
                  <a:pt x="31292" y="204470"/>
                </a:lnTo>
                <a:lnTo>
                  <a:pt x="34975" y="201930"/>
                </a:lnTo>
                <a:lnTo>
                  <a:pt x="34048" y="201295"/>
                </a:lnTo>
                <a:lnTo>
                  <a:pt x="43256" y="204470"/>
                </a:lnTo>
                <a:lnTo>
                  <a:pt x="43256" y="164084"/>
                </a:lnTo>
                <a:lnTo>
                  <a:pt x="42329" y="167640"/>
                </a:lnTo>
                <a:lnTo>
                  <a:pt x="37731" y="168910"/>
                </a:lnTo>
                <a:lnTo>
                  <a:pt x="31292" y="171450"/>
                </a:lnTo>
                <a:lnTo>
                  <a:pt x="28536" y="180340"/>
                </a:lnTo>
                <a:lnTo>
                  <a:pt x="24625" y="175260"/>
                </a:lnTo>
                <a:lnTo>
                  <a:pt x="20713" y="172720"/>
                </a:lnTo>
                <a:lnTo>
                  <a:pt x="16103" y="171450"/>
                </a:lnTo>
                <a:lnTo>
                  <a:pt x="10121" y="173990"/>
                </a:lnTo>
                <a:lnTo>
                  <a:pt x="14389" y="176530"/>
                </a:lnTo>
                <a:lnTo>
                  <a:pt x="15189" y="180340"/>
                </a:lnTo>
                <a:lnTo>
                  <a:pt x="15303" y="184150"/>
                </a:lnTo>
                <a:lnTo>
                  <a:pt x="17487" y="187960"/>
                </a:lnTo>
                <a:lnTo>
                  <a:pt x="23012" y="187960"/>
                </a:lnTo>
                <a:lnTo>
                  <a:pt x="28536" y="186690"/>
                </a:lnTo>
                <a:lnTo>
                  <a:pt x="33134" y="189230"/>
                </a:lnTo>
                <a:lnTo>
                  <a:pt x="39573" y="194310"/>
                </a:lnTo>
                <a:lnTo>
                  <a:pt x="40487" y="196850"/>
                </a:lnTo>
                <a:lnTo>
                  <a:pt x="33134" y="200240"/>
                </a:lnTo>
                <a:lnTo>
                  <a:pt x="33134" y="196850"/>
                </a:lnTo>
                <a:lnTo>
                  <a:pt x="31292" y="194310"/>
                </a:lnTo>
                <a:lnTo>
                  <a:pt x="25768" y="200660"/>
                </a:lnTo>
                <a:lnTo>
                  <a:pt x="23926" y="204470"/>
                </a:lnTo>
                <a:lnTo>
                  <a:pt x="23926" y="210820"/>
                </a:lnTo>
                <a:lnTo>
                  <a:pt x="31673" y="214630"/>
                </a:lnTo>
                <a:lnTo>
                  <a:pt x="36233" y="220980"/>
                </a:lnTo>
                <a:lnTo>
                  <a:pt x="36487" y="228600"/>
                </a:lnTo>
                <a:lnTo>
                  <a:pt x="31292" y="237490"/>
                </a:lnTo>
                <a:lnTo>
                  <a:pt x="30365" y="237490"/>
                </a:lnTo>
                <a:lnTo>
                  <a:pt x="30365" y="241300"/>
                </a:lnTo>
                <a:lnTo>
                  <a:pt x="31292" y="243840"/>
                </a:lnTo>
                <a:lnTo>
                  <a:pt x="33896" y="248920"/>
                </a:lnTo>
                <a:lnTo>
                  <a:pt x="35547" y="255270"/>
                </a:lnTo>
                <a:lnTo>
                  <a:pt x="37376" y="260350"/>
                </a:lnTo>
                <a:lnTo>
                  <a:pt x="40487" y="266700"/>
                </a:lnTo>
                <a:lnTo>
                  <a:pt x="33134" y="264160"/>
                </a:lnTo>
                <a:lnTo>
                  <a:pt x="28536" y="266700"/>
                </a:lnTo>
                <a:lnTo>
                  <a:pt x="26695" y="273050"/>
                </a:lnTo>
                <a:lnTo>
                  <a:pt x="35890" y="273050"/>
                </a:lnTo>
                <a:lnTo>
                  <a:pt x="46380" y="273050"/>
                </a:lnTo>
                <a:lnTo>
                  <a:pt x="46012" y="270510"/>
                </a:lnTo>
                <a:lnTo>
                  <a:pt x="51536" y="271780"/>
                </a:lnTo>
                <a:lnTo>
                  <a:pt x="57975" y="271780"/>
                </a:lnTo>
                <a:lnTo>
                  <a:pt x="58889" y="278130"/>
                </a:lnTo>
                <a:lnTo>
                  <a:pt x="58889" y="280670"/>
                </a:lnTo>
                <a:lnTo>
                  <a:pt x="57061" y="281940"/>
                </a:lnTo>
                <a:lnTo>
                  <a:pt x="46939" y="281940"/>
                </a:lnTo>
                <a:lnTo>
                  <a:pt x="46939" y="276860"/>
                </a:lnTo>
                <a:lnTo>
                  <a:pt x="46570" y="274320"/>
                </a:lnTo>
                <a:lnTo>
                  <a:pt x="38658" y="274320"/>
                </a:lnTo>
                <a:lnTo>
                  <a:pt x="43637" y="284480"/>
                </a:lnTo>
                <a:lnTo>
                  <a:pt x="50965" y="290830"/>
                </a:lnTo>
                <a:lnTo>
                  <a:pt x="59486" y="295910"/>
                </a:lnTo>
                <a:lnTo>
                  <a:pt x="68097" y="299720"/>
                </a:lnTo>
                <a:lnTo>
                  <a:pt x="71780" y="295910"/>
                </a:lnTo>
                <a:lnTo>
                  <a:pt x="72694" y="290830"/>
                </a:lnTo>
                <a:lnTo>
                  <a:pt x="79133" y="292100"/>
                </a:lnTo>
                <a:lnTo>
                  <a:pt x="86499" y="292100"/>
                </a:lnTo>
                <a:lnTo>
                  <a:pt x="85928" y="290830"/>
                </a:lnTo>
                <a:lnTo>
                  <a:pt x="81902" y="281940"/>
                </a:lnTo>
                <a:lnTo>
                  <a:pt x="92938" y="281940"/>
                </a:lnTo>
                <a:lnTo>
                  <a:pt x="92024" y="287020"/>
                </a:lnTo>
                <a:lnTo>
                  <a:pt x="94780" y="289560"/>
                </a:lnTo>
                <a:lnTo>
                  <a:pt x="97548" y="288290"/>
                </a:lnTo>
                <a:lnTo>
                  <a:pt x="93865" y="283210"/>
                </a:lnTo>
                <a:lnTo>
                  <a:pt x="99377" y="281940"/>
                </a:lnTo>
                <a:lnTo>
                  <a:pt x="102146" y="284480"/>
                </a:lnTo>
                <a:lnTo>
                  <a:pt x="105829" y="288290"/>
                </a:lnTo>
                <a:lnTo>
                  <a:pt x="105829" y="292100"/>
                </a:lnTo>
                <a:lnTo>
                  <a:pt x="104902" y="304800"/>
                </a:lnTo>
                <a:lnTo>
                  <a:pt x="111340" y="303530"/>
                </a:lnTo>
                <a:lnTo>
                  <a:pt x="118706" y="299720"/>
                </a:lnTo>
                <a:lnTo>
                  <a:pt x="118579" y="299554"/>
                </a:lnTo>
                <a:lnTo>
                  <a:pt x="123888" y="298450"/>
                </a:lnTo>
                <a:lnTo>
                  <a:pt x="129286" y="297180"/>
                </a:lnTo>
                <a:lnTo>
                  <a:pt x="133311" y="299720"/>
                </a:lnTo>
                <a:lnTo>
                  <a:pt x="135267" y="307340"/>
                </a:lnTo>
                <a:lnTo>
                  <a:pt x="135267" y="309880"/>
                </a:lnTo>
                <a:lnTo>
                  <a:pt x="138950" y="308610"/>
                </a:lnTo>
                <a:lnTo>
                  <a:pt x="140792" y="309880"/>
                </a:lnTo>
                <a:lnTo>
                  <a:pt x="148145" y="311150"/>
                </a:lnTo>
                <a:lnTo>
                  <a:pt x="149072" y="317500"/>
                </a:lnTo>
                <a:lnTo>
                  <a:pt x="144475" y="315734"/>
                </a:lnTo>
                <a:lnTo>
                  <a:pt x="144475" y="323850"/>
                </a:lnTo>
                <a:lnTo>
                  <a:pt x="144475" y="325120"/>
                </a:lnTo>
                <a:lnTo>
                  <a:pt x="143548" y="327660"/>
                </a:lnTo>
                <a:lnTo>
                  <a:pt x="142633" y="328930"/>
                </a:lnTo>
                <a:lnTo>
                  <a:pt x="141706" y="328930"/>
                </a:lnTo>
                <a:lnTo>
                  <a:pt x="141706" y="594360"/>
                </a:lnTo>
                <a:lnTo>
                  <a:pt x="141706" y="596900"/>
                </a:lnTo>
                <a:lnTo>
                  <a:pt x="140792" y="598170"/>
                </a:lnTo>
                <a:lnTo>
                  <a:pt x="139865" y="598170"/>
                </a:lnTo>
                <a:lnTo>
                  <a:pt x="138950" y="596900"/>
                </a:lnTo>
                <a:lnTo>
                  <a:pt x="138023" y="595630"/>
                </a:lnTo>
                <a:lnTo>
                  <a:pt x="138023" y="594360"/>
                </a:lnTo>
                <a:lnTo>
                  <a:pt x="141706" y="594360"/>
                </a:lnTo>
                <a:lnTo>
                  <a:pt x="141706" y="328930"/>
                </a:lnTo>
                <a:lnTo>
                  <a:pt x="139865" y="328930"/>
                </a:lnTo>
                <a:lnTo>
                  <a:pt x="139865" y="336550"/>
                </a:lnTo>
                <a:lnTo>
                  <a:pt x="139865" y="337820"/>
                </a:lnTo>
                <a:lnTo>
                  <a:pt x="138023" y="336550"/>
                </a:lnTo>
                <a:lnTo>
                  <a:pt x="138023" y="335280"/>
                </a:lnTo>
                <a:lnTo>
                  <a:pt x="138950" y="335280"/>
                </a:lnTo>
                <a:lnTo>
                  <a:pt x="139865" y="336550"/>
                </a:lnTo>
                <a:lnTo>
                  <a:pt x="139865" y="328930"/>
                </a:lnTo>
                <a:lnTo>
                  <a:pt x="138950" y="327660"/>
                </a:lnTo>
                <a:lnTo>
                  <a:pt x="138950" y="323850"/>
                </a:lnTo>
                <a:lnTo>
                  <a:pt x="140792" y="322580"/>
                </a:lnTo>
                <a:lnTo>
                  <a:pt x="143548" y="322580"/>
                </a:lnTo>
                <a:lnTo>
                  <a:pt x="144475" y="323850"/>
                </a:lnTo>
                <a:lnTo>
                  <a:pt x="144475" y="315734"/>
                </a:lnTo>
                <a:lnTo>
                  <a:pt x="142468" y="314960"/>
                </a:lnTo>
                <a:lnTo>
                  <a:pt x="134924" y="318770"/>
                </a:lnTo>
                <a:lnTo>
                  <a:pt x="128244" y="320040"/>
                </a:lnTo>
                <a:lnTo>
                  <a:pt x="128155" y="319824"/>
                </a:lnTo>
                <a:lnTo>
                  <a:pt x="128155" y="337820"/>
                </a:lnTo>
                <a:lnTo>
                  <a:pt x="126987" y="349250"/>
                </a:lnTo>
                <a:lnTo>
                  <a:pt x="119621" y="346710"/>
                </a:lnTo>
                <a:lnTo>
                  <a:pt x="117779" y="345262"/>
                </a:lnTo>
                <a:lnTo>
                  <a:pt x="117779" y="547370"/>
                </a:lnTo>
                <a:lnTo>
                  <a:pt x="116865" y="548640"/>
                </a:lnTo>
                <a:lnTo>
                  <a:pt x="113182" y="551180"/>
                </a:lnTo>
                <a:lnTo>
                  <a:pt x="111340" y="547370"/>
                </a:lnTo>
                <a:lnTo>
                  <a:pt x="113182" y="544830"/>
                </a:lnTo>
                <a:lnTo>
                  <a:pt x="115951" y="542290"/>
                </a:lnTo>
                <a:lnTo>
                  <a:pt x="117779" y="547370"/>
                </a:lnTo>
                <a:lnTo>
                  <a:pt x="117779" y="345262"/>
                </a:lnTo>
                <a:lnTo>
                  <a:pt x="113182" y="341630"/>
                </a:lnTo>
                <a:lnTo>
                  <a:pt x="116865" y="334010"/>
                </a:lnTo>
                <a:lnTo>
                  <a:pt x="116865" y="325120"/>
                </a:lnTo>
                <a:lnTo>
                  <a:pt x="118097" y="320040"/>
                </a:lnTo>
                <a:lnTo>
                  <a:pt x="118402" y="318770"/>
                </a:lnTo>
                <a:lnTo>
                  <a:pt x="118706" y="317500"/>
                </a:lnTo>
                <a:lnTo>
                  <a:pt x="124269" y="323850"/>
                </a:lnTo>
                <a:lnTo>
                  <a:pt x="127330" y="330200"/>
                </a:lnTo>
                <a:lnTo>
                  <a:pt x="128155" y="337820"/>
                </a:lnTo>
                <a:lnTo>
                  <a:pt x="128155" y="319824"/>
                </a:lnTo>
                <a:lnTo>
                  <a:pt x="127241" y="317500"/>
                </a:lnTo>
                <a:lnTo>
                  <a:pt x="126238" y="314960"/>
                </a:lnTo>
                <a:lnTo>
                  <a:pt x="124726" y="311150"/>
                </a:lnTo>
                <a:lnTo>
                  <a:pt x="124231" y="309880"/>
                </a:lnTo>
                <a:lnTo>
                  <a:pt x="118021" y="311150"/>
                </a:lnTo>
                <a:lnTo>
                  <a:pt x="117779" y="311150"/>
                </a:lnTo>
                <a:lnTo>
                  <a:pt x="117779" y="317500"/>
                </a:lnTo>
                <a:lnTo>
                  <a:pt x="116865" y="318770"/>
                </a:lnTo>
                <a:lnTo>
                  <a:pt x="115023" y="317500"/>
                </a:lnTo>
                <a:lnTo>
                  <a:pt x="117779" y="317500"/>
                </a:lnTo>
                <a:lnTo>
                  <a:pt x="117779" y="311150"/>
                </a:lnTo>
                <a:lnTo>
                  <a:pt x="111810" y="311150"/>
                </a:lnTo>
                <a:lnTo>
                  <a:pt x="109499" y="310680"/>
                </a:lnTo>
                <a:lnTo>
                  <a:pt x="109499" y="533400"/>
                </a:lnTo>
                <a:lnTo>
                  <a:pt x="107657" y="535940"/>
                </a:lnTo>
                <a:lnTo>
                  <a:pt x="106743" y="535940"/>
                </a:lnTo>
                <a:lnTo>
                  <a:pt x="106743" y="534670"/>
                </a:lnTo>
                <a:lnTo>
                  <a:pt x="105829" y="533400"/>
                </a:lnTo>
                <a:lnTo>
                  <a:pt x="107657" y="532130"/>
                </a:lnTo>
                <a:lnTo>
                  <a:pt x="107657" y="533400"/>
                </a:lnTo>
                <a:lnTo>
                  <a:pt x="109499" y="533400"/>
                </a:lnTo>
                <a:lnTo>
                  <a:pt x="109499" y="310680"/>
                </a:lnTo>
                <a:lnTo>
                  <a:pt x="105600" y="309880"/>
                </a:lnTo>
                <a:lnTo>
                  <a:pt x="99377" y="311150"/>
                </a:lnTo>
                <a:lnTo>
                  <a:pt x="96621" y="311150"/>
                </a:lnTo>
                <a:lnTo>
                  <a:pt x="92938" y="308610"/>
                </a:lnTo>
                <a:lnTo>
                  <a:pt x="92024" y="304800"/>
                </a:lnTo>
                <a:lnTo>
                  <a:pt x="91097" y="294640"/>
                </a:lnTo>
                <a:lnTo>
                  <a:pt x="85585" y="298450"/>
                </a:lnTo>
                <a:lnTo>
                  <a:pt x="80060" y="300990"/>
                </a:lnTo>
                <a:lnTo>
                  <a:pt x="87426" y="307340"/>
                </a:lnTo>
                <a:lnTo>
                  <a:pt x="83743" y="312420"/>
                </a:lnTo>
                <a:lnTo>
                  <a:pt x="70853" y="314960"/>
                </a:lnTo>
                <a:lnTo>
                  <a:pt x="64414" y="313690"/>
                </a:lnTo>
                <a:lnTo>
                  <a:pt x="64414" y="328930"/>
                </a:lnTo>
                <a:lnTo>
                  <a:pt x="60731" y="334010"/>
                </a:lnTo>
                <a:lnTo>
                  <a:pt x="54292" y="335280"/>
                </a:lnTo>
                <a:lnTo>
                  <a:pt x="57061" y="337820"/>
                </a:lnTo>
                <a:lnTo>
                  <a:pt x="59817" y="341630"/>
                </a:lnTo>
                <a:lnTo>
                  <a:pt x="52451" y="349250"/>
                </a:lnTo>
                <a:lnTo>
                  <a:pt x="59817" y="359410"/>
                </a:lnTo>
                <a:lnTo>
                  <a:pt x="65341" y="355600"/>
                </a:lnTo>
                <a:lnTo>
                  <a:pt x="72694" y="359410"/>
                </a:lnTo>
                <a:lnTo>
                  <a:pt x="75920" y="355600"/>
                </a:lnTo>
                <a:lnTo>
                  <a:pt x="79133" y="351790"/>
                </a:lnTo>
                <a:lnTo>
                  <a:pt x="83007" y="344170"/>
                </a:lnTo>
                <a:lnTo>
                  <a:pt x="81089" y="336550"/>
                </a:lnTo>
                <a:lnTo>
                  <a:pt x="77978" y="330200"/>
                </a:lnTo>
                <a:lnTo>
                  <a:pt x="78219" y="321310"/>
                </a:lnTo>
                <a:lnTo>
                  <a:pt x="85394" y="322580"/>
                </a:lnTo>
                <a:lnTo>
                  <a:pt x="89115" y="321310"/>
                </a:lnTo>
                <a:lnTo>
                  <a:pt x="92824" y="320040"/>
                </a:lnTo>
                <a:lnTo>
                  <a:pt x="100088" y="320040"/>
                </a:lnTo>
                <a:lnTo>
                  <a:pt x="106743" y="325120"/>
                </a:lnTo>
                <a:lnTo>
                  <a:pt x="105105" y="339090"/>
                </a:lnTo>
                <a:lnTo>
                  <a:pt x="105308" y="349250"/>
                </a:lnTo>
                <a:lnTo>
                  <a:pt x="105206" y="356870"/>
                </a:lnTo>
                <a:lnTo>
                  <a:pt x="104927" y="365760"/>
                </a:lnTo>
                <a:lnTo>
                  <a:pt x="101219" y="378460"/>
                </a:lnTo>
                <a:lnTo>
                  <a:pt x="96621" y="380580"/>
                </a:lnTo>
                <a:lnTo>
                  <a:pt x="96621" y="527050"/>
                </a:lnTo>
                <a:lnTo>
                  <a:pt x="93865" y="527050"/>
                </a:lnTo>
                <a:lnTo>
                  <a:pt x="94780" y="524510"/>
                </a:lnTo>
                <a:lnTo>
                  <a:pt x="96621" y="527050"/>
                </a:lnTo>
                <a:lnTo>
                  <a:pt x="96621" y="380580"/>
                </a:lnTo>
                <a:lnTo>
                  <a:pt x="92938" y="382270"/>
                </a:lnTo>
                <a:lnTo>
                  <a:pt x="92481" y="379730"/>
                </a:lnTo>
                <a:lnTo>
                  <a:pt x="92024" y="377215"/>
                </a:lnTo>
                <a:lnTo>
                  <a:pt x="92024" y="490220"/>
                </a:lnTo>
                <a:lnTo>
                  <a:pt x="92024" y="491490"/>
                </a:lnTo>
                <a:lnTo>
                  <a:pt x="91097" y="492760"/>
                </a:lnTo>
                <a:lnTo>
                  <a:pt x="90182" y="491490"/>
                </a:lnTo>
                <a:lnTo>
                  <a:pt x="90182" y="490220"/>
                </a:lnTo>
                <a:lnTo>
                  <a:pt x="92024" y="490220"/>
                </a:lnTo>
                <a:lnTo>
                  <a:pt x="92024" y="377215"/>
                </a:lnTo>
                <a:lnTo>
                  <a:pt x="91097" y="372110"/>
                </a:lnTo>
                <a:lnTo>
                  <a:pt x="86499" y="369570"/>
                </a:lnTo>
                <a:lnTo>
                  <a:pt x="80975" y="374167"/>
                </a:lnTo>
                <a:lnTo>
                  <a:pt x="80975" y="467360"/>
                </a:lnTo>
                <a:lnTo>
                  <a:pt x="78219" y="469900"/>
                </a:lnTo>
                <a:lnTo>
                  <a:pt x="77304" y="466090"/>
                </a:lnTo>
                <a:lnTo>
                  <a:pt x="76377" y="464820"/>
                </a:lnTo>
                <a:lnTo>
                  <a:pt x="79133" y="463550"/>
                </a:lnTo>
                <a:lnTo>
                  <a:pt x="80060" y="464820"/>
                </a:lnTo>
                <a:lnTo>
                  <a:pt x="80975" y="467360"/>
                </a:lnTo>
                <a:lnTo>
                  <a:pt x="80975" y="374167"/>
                </a:lnTo>
                <a:lnTo>
                  <a:pt x="80060" y="374929"/>
                </a:lnTo>
                <a:lnTo>
                  <a:pt x="80060" y="452120"/>
                </a:lnTo>
                <a:lnTo>
                  <a:pt x="76377" y="455930"/>
                </a:lnTo>
                <a:lnTo>
                  <a:pt x="72694" y="453390"/>
                </a:lnTo>
                <a:lnTo>
                  <a:pt x="74536" y="449580"/>
                </a:lnTo>
                <a:lnTo>
                  <a:pt x="75463" y="445770"/>
                </a:lnTo>
                <a:lnTo>
                  <a:pt x="72694" y="448310"/>
                </a:lnTo>
                <a:lnTo>
                  <a:pt x="69938" y="449580"/>
                </a:lnTo>
                <a:lnTo>
                  <a:pt x="68097" y="448945"/>
                </a:lnTo>
                <a:lnTo>
                  <a:pt x="69938" y="448310"/>
                </a:lnTo>
                <a:lnTo>
                  <a:pt x="75463" y="445770"/>
                </a:lnTo>
                <a:lnTo>
                  <a:pt x="75463" y="449580"/>
                </a:lnTo>
                <a:lnTo>
                  <a:pt x="80060" y="452120"/>
                </a:lnTo>
                <a:lnTo>
                  <a:pt x="80060" y="374929"/>
                </a:lnTo>
                <a:lnTo>
                  <a:pt x="77343" y="377190"/>
                </a:lnTo>
                <a:lnTo>
                  <a:pt x="71894" y="379730"/>
                </a:lnTo>
                <a:lnTo>
                  <a:pt x="67995" y="379730"/>
                </a:lnTo>
                <a:lnTo>
                  <a:pt x="63500" y="377190"/>
                </a:lnTo>
                <a:lnTo>
                  <a:pt x="59817" y="383540"/>
                </a:lnTo>
                <a:lnTo>
                  <a:pt x="65341" y="386080"/>
                </a:lnTo>
                <a:lnTo>
                  <a:pt x="68097" y="391160"/>
                </a:lnTo>
                <a:lnTo>
                  <a:pt x="61595" y="402590"/>
                </a:lnTo>
                <a:lnTo>
                  <a:pt x="57518" y="407670"/>
                </a:lnTo>
                <a:lnTo>
                  <a:pt x="54127" y="410210"/>
                </a:lnTo>
                <a:lnTo>
                  <a:pt x="49695" y="411480"/>
                </a:lnTo>
                <a:lnTo>
                  <a:pt x="51536" y="414020"/>
                </a:lnTo>
                <a:lnTo>
                  <a:pt x="54292" y="416560"/>
                </a:lnTo>
                <a:lnTo>
                  <a:pt x="52451" y="419100"/>
                </a:lnTo>
                <a:lnTo>
                  <a:pt x="48996" y="425450"/>
                </a:lnTo>
                <a:lnTo>
                  <a:pt x="50266" y="430530"/>
                </a:lnTo>
                <a:lnTo>
                  <a:pt x="55168" y="433070"/>
                </a:lnTo>
                <a:lnTo>
                  <a:pt x="62572" y="433070"/>
                </a:lnTo>
                <a:lnTo>
                  <a:pt x="58902" y="439420"/>
                </a:lnTo>
                <a:lnTo>
                  <a:pt x="68097" y="443230"/>
                </a:lnTo>
                <a:lnTo>
                  <a:pt x="66586" y="448437"/>
                </a:lnTo>
                <a:lnTo>
                  <a:pt x="66255" y="448310"/>
                </a:lnTo>
                <a:lnTo>
                  <a:pt x="61658" y="452120"/>
                </a:lnTo>
                <a:lnTo>
                  <a:pt x="62572" y="458470"/>
                </a:lnTo>
                <a:lnTo>
                  <a:pt x="61658" y="463550"/>
                </a:lnTo>
                <a:lnTo>
                  <a:pt x="60680" y="471170"/>
                </a:lnTo>
                <a:lnTo>
                  <a:pt x="62115" y="477520"/>
                </a:lnTo>
                <a:lnTo>
                  <a:pt x="66319" y="480060"/>
                </a:lnTo>
                <a:lnTo>
                  <a:pt x="73621" y="481330"/>
                </a:lnTo>
                <a:lnTo>
                  <a:pt x="77304" y="481330"/>
                </a:lnTo>
                <a:lnTo>
                  <a:pt x="80060" y="480060"/>
                </a:lnTo>
                <a:lnTo>
                  <a:pt x="81902" y="485140"/>
                </a:lnTo>
                <a:lnTo>
                  <a:pt x="82816" y="490220"/>
                </a:lnTo>
                <a:lnTo>
                  <a:pt x="80975" y="491490"/>
                </a:lnTo>
                <a:lnTo>
                  <a:pt x="77304" y="492760"/>
                </a:lnTo>
                <a:lnTo>
                  <a:pt x="69938" y="497840"/>
                </a:lnTo>
                <a:lnTo>
                  <a:pt x="71780" y="502920"/>
                </a:lnTo>
                <a:lnTo>
                  <a:pt x="78219" y="506730"/>
                </a:lnTo>
                <a:lnTo>
                  <a:pt x="82816" y="510540"/>
                </a:lnTo>
                <a:lnTo>
                  <a:pt x="88341" y="510540"/>
                </a:lnTo>
                <a:lnTo>
                  <a:pt x="92938" y="515620"/>
                </a:lnTo>
                <a:lnTo>
                  <a:pt x="92024" y="519430"/>
                </a:lnTo>
                <a:lnTo>
                  <a:pt x="87426" y="523240"/>
                </a:lnTo>
                <a:lnTo>
                  <a:pt x="92938" y="527050"/>
                </a:lnTo>
                <a:lnTo>
                  <a:pt x="100190" y="537210"/>
                </a:lnTo>
                <a:lnTo>
                  <a:pt x="103987" y="549910"/>
                </a:lnTo>
                <a:lnTo>
                  <a:pt x="106400" y="562610"/>
                </a:lnTo>
                <a:lnTo>
                  <a:pt x="109499" y="574040"/>
                </a:lnTo>
                <a:lnTo>
                  <a:pt x="115023" y="577850"/>
                </a:lnTo>
                <a:lnTo>
                  <a:pt x="123304" y="572770"/>
                </a:lnTo>
                <a:lnTo>
                  <a:pt x="126072" y="580390"/>
                </a:lnTo>
                <a:lnTo>
                  <a:pt x="125145" y="588010"/>
                </a:lnTo>
                <a:lnTo>
                  <a:pt x="115023" y="586740"/>
                </a:lnTo>
                <a:lnTo>
                  <a:pt x="113182" y="600710"/>
                </a:lnTo>
                <a:lnTo>
                  <a:pt x="112268" y="609600"/>
                </a:lnTo>
                <a:lnTo>
                  <a:pt x="119621" y="614680"/>
                </a:lnTo>
                <a:lnTo>
                  <a:pt x="125501" y="619760"/>
                </a:lnTo>
                <a:lnTo>
                  <a:pt x="131470" y="624840"/>
                </a:lnTo>
                <a:lnTo>
                  <a:pt x="138645" y="627380"/>
                </a:lnTo>
                <a:lnTo>
                  <a:pt x="148145" y="624840"/>
                </a:lnTo>
                <a:lnTo>
                  <a:pt x="155613" y="622300"/>
                </a:lnTo>
                <a:lnTo>
                  <a:pt x="163677" y="619760"/>
                </a:lnTo>
                <a:lnTo>
                  <a:pt x="171577" y="619760"/>
                </a:lnTo>
                <a:lnTo>
                  <a:pt x="178511" y="621030"/>
                </a:lnTo>
                <a:lnTo>
                  <a:pt x="190093" y="624840"/>
                </a:lnTo>
                <a:lnTo>
                  <a:pt x="201409" y="626110"/>
                </a:lnTo>
                <a:lnTo>
                  <a:pt x="212547" y="626110"/>
                </a:lnTo>
                <a:lnTo>
                  <a:pt x="223608" y="624840"/>
                </a:lnTo>
                <a:lnTo>
                  <a:pt x="262102" y="619760"/>
                </a:lnTo>
                <a:lnTo>
                  <a:pt x="281266" y="618490"/>
                </a:lnTo>
                <a:lnTo>
                  <a:pt x="300443" y="617220"/>
                </a:lnTo>
                <a:lnTo>
                  <a:pt x="338772" y="615950"/>
                </a:lnTo>
                <a:lnTo>
                  <a:pt x="377266" y="615950"/>
                </a:lnTo>
                <a:lnTo>
                  <a:pt x="411924" y="617220"/>
                </a:lnTo>
                <a:lnTo>
                  <a:pt x="446747" y="615950"/>
                </a:lnTo>
                <a:lnTo>
                  <a:pt x="481571" y="615950"/>
                </a:lnTo>
                <a:lnTo>
                  <a:pt x="545884" y="613410"/>
                </a:lnTo>
                <a:lnTo>
                  <a:pt x="560730" y="612140"/>
                </a:lnTo>
                <a:lnTo>
                  <a:pt x="575564" y="610870"/>
                </a:lnTo>
                <a:lnTo>
                  <a:pt x="590397" y="608330"/>
                </a:lnTo>
                <a:lnTo>
                  <a:pt x="605243" y="605790"/>
                </a:lnTo>
                <a:lnTo>
                  <a:pt x="634911" y="600710"/>
                </a:lnTo>
                <a:lnTo>
                  <a:pt x="654240" y="598170"/>
                </a:lnTo>
                <a:lnTo>
                  <a:pt x="673557" y="595630"/>
                </a:lnTo>
                <a:lnTo>
                  <a:pt x="698411" y="594360"/>
                </a:lnTo>
                <a:lnTo>
                  <a:pt x="723252" y="594360"/>
                </a:lnTo>
                <a:lnTo>
                  <a:pt x="748093" y="595630"/>
                </a:lnTo>
                <a:lnTo>
                  <a:pt x="836434" y="595630"/>
                </a:lnTo>
                <a:lnTo>
                  <a:pt x="868172" y="594360"/>
                </a:lnTo>
                <a:lnTo>
                  <a:pt x="899922" y="591820"/>
                </a:lnTo>
                <a:lnTo>
                  <a:pt x="928611" y="588010"/>
                </a:lnTo>
                <a:lnTo>
                  <a:pt x="985316" y="580390"/>
                </a:lnTo>
                <a:lnTo>
                  <a:pt x="1014018" y="577850"/>
                </a:lnTo>
                <a:lnTo>
                  <a:pt x="1044752" y="572770"/>
                </a:lnTo>
                <a:lnTo>
                  <a:pt x="1082471" y="566420"/>
                </a:lnTo>
                <a:lnTo>
                  <a:pt x="1105115" y="563880"/>
                </a:lnTo>
                <a:lnTo>
                  <a:pt x="1157414" y="561340"/>
                </a:lnTo>
                <a:lnTo>
                  <a:pt x="1261681" y="566420"/>
                </a:lnTo>
                <a:lnTo>
                  <a:pt x="1313992" y="567690"/>
                </a:lnTo>
                <a:lnTo>
                  <a:pt x="1345044" y="568960"/>
                </a:lnTo>
                <a:lnTo>
                  <a:pt x="1407160" y="568960"/>
                </a:lnTo>
                <a:lnTo>
                  <a:pt x="1438211" y="570230"/>
                </a:lnTo>
                <a:lnTo>
                  <a:pt x="1458772" y="568960"/>
                </a:lnTo>
                <a:lnTo>
                  <a:pt x="1499552" y="563880"/>
                </a:lnTo>
                <a:lnTo>
                  <a:pt x="1520101" y="562610"/>
                </a:lnTo>
                <a:lnTo>
                  <a:pt x="1563433" y="561340"/>
                </a:lnTo>
                <a:lnTo>
                  <a:pt x="1606600" y="561340"/>
                </a:lnTo>
                <a:lnTo>
                  <a:pt x="1693100" y="563880"/>
                </a:lnTo>
                <a:lnTo>
                  <a:pt x="1724152" y="563880"/>
                </a:lnTo>
                <a:lnTo>
                  <a:pt x="1755203" y="562610"/>
                </a:lnTo>
                <a:lnTo>
                  <a:pt x="1786267" y="562610"/>
                </a:lnTo>
                <a:lnTo>
                  <a:pt x="1817319" y="563880"/>
                </a:lnTo>
                <a:lnTo>
                  <a:pt x="1830628" y="563880"/>
                </a:lnTo>
                <a:lnTo>
                  <a:pt x="1836851" y="562610"/>
                </a:lnTo>
                <a:lnTo>
                  <a:pt x="1843087" y="561340"/>
                </a:lnTo>
                <a:lnTo>
                  <a:pt x="1854847" y="556260"/>
                </a:lnTo>
                <a:lnTo>
                  <a:pt x="1863839" y="551180"/>
                </a:lnTo>
                <a:lnTo>
                  <a:pt x="1866087" y="549910"/>
                </a:lnTo>
                <a:lnTo>
                  <a:pt x="1869770" y="547370"/>
                </a:lnTo>
                <a:lnTo>
                  <a:pt x="1878050" y="543560"/>
                </a:lnTo>
                <a:lnTo>
                  <a:pt x="1884489" y="547370"/>
                </a:lnTo>
                <a:lnTo>
                  <a:pt x="1883562" y="553720"/>
                </a:lnTo>
                <a:lnTo>
                  <a:pt x="1877123" y="554990"/>
                </a:lnTo>
                <a:lnTo>
                  <a:pt x="1878050" y="561340"/>
                </a:lnTo>
                <a:lnTo>
                  <a:pt x="1890483" y="562610"/>
                </a:lnTo>
                <a:lnTo>
                  <a:pt x="1903006" y="562610"/>
                </a:lnTo>
                <a:lnTo>
                  <a:pt x="1915706" y="561340"/>
                </a:lnTo>
                <a:lnTo>
                  <a:pt x="1941906" y="563880"/>
                </a:lnTo>
                <a:lnTo>
                  <a:pt x="1968766" y="563880"/>
                </a:lnTo>
                <a:lnTo>
                  <a:pt x="1982025" y="565150"/>
                </a:lnTo>
                <a:lnTo>
                  <a:pt x="2000821" y="567690"/>
                </a:lnTo>
                <a:lnTo>
                  <a:pt x="2019871" y="568960"/>
                </a:lnTo>
                <a:lnTo>
                  <a:pt x="2039086" y="571500"/>
                </a:lnTo>
                <a:lnTo>
                  <a:pt x="2058403" y="572770"/>
                </a:lnTo>
                <a:lnTo>
                  <a:pt x="2094280" y="572770"/>
                </a:lnTo>
                <a:lnTo>
                  <a:pt x="2112226" y="574040"/>
                </a:lnTo>
                <a:lnTo>
                  <a:pt x="2130171" y="574040"/>
                </a:lnTo>
                <a:lnTo>
                  <a:pt x="2155126" y="576580"/>
                </a:lnTo>
                <a:lnTo>
                  <a:pt x="2167826" y="576580"/>
                </a:lnTo>
                <a:lnTo>
                  <a:pt x="2180780" y="575310"/>
                </a:lnTo>
                <a:lnTo>
                  <a:pt x="2188133" y="574040"/>
                </a:lnTo>
                <a:lnTo>
                  <a:pt x="2196427" y="574040"/>
                </a:lnTo>
                <a:lnTo>
                  <a:pt x="2203780" y="576580"/>
                </a:lnTo>
                <a:lnTo>
                  <a:pt x="2224024" y="579120"/>
                </a:lnTo>
                <a:lnTo>
                  <a:pt x="2234057" y="579120"/>
                </a:lnTo>
                <a:lnTo>
                  <a:pt x="2244267" y="580390"/>
                </a:lnTo>
                <a:lnTo>
                  <a:pt x="2254072" y="580390"/>
                </a:lnTo>
                <a:lnTo>
                  <a:pt x="2283841" y="576580"/>
                </a:lnTo>
                <a:lnTo>
                  <a:pt x="2295855" y="576580"/>
                </a:lnTo>
                <a:lnTo>
                  <a:pt x="2308225" y="577850"/>
                </a:lnTo>
                <a:lnTo>
                  <a:pt x="2320582" y="576580"/>
                </a:lnTo>
                <a:lnTo>
                  <a:pt x="2332609" y="572770"/>
                </a:lnTo>
                <a:lnTo>
                  <a:pt x="2333523" y="571500"/>
                </a:lnTo>
                <a:lnTo>
                  <a:pt x="2335365" y="574040"/>
                </a:lnTo>
                <a:lnTo>
                  <a:pt x="2337206" y="574040"/>
                </a:lnTo>
                <a:lnTo>
                  <a:pt x="2351836" y="577850"/>
                </a:lnTo>
                <a:lnTo>
                  <a:pt x="2366645" y="579120"/>
                </a:lnTo>
                <a:lnTo>
                  <a:pt x="2381453" y="577850"/>
                </a:lnTo>
                <a:lnTo>
                  <a:pt x="2396096" y="571500"/>
                </a:lnTo>
                <a:lnTo>
                  <a:pt x="2407818" y="580390"/>
                </a:lnTo>
                <a:lnTo>
                  <a:pt x="2419439" y="581660"/>
                </a:lnTo>
                <a:lnTo>
                  <a:pt x="2430907" y="579120"/>
                </a:lnTo>
                <a:lnTo>
                  <a:pt x="2440508" y="571500"/>
                </a:lnTo>
                <a:lnTo>
                  <a:pt x="2442108" y="570230"/>
                </a:lnTo>
                <a:lnTo>
                  <a:pt x="2444864" y="576580"/>
                </a:lnTo>
                <a:lnTo>
                  <a:pt x="2439339" y="577850"/>
                </a:lnTo>
                <a:lnTo>
                  <a:pt x="2441181" y="581660"/>
                </a:lnTo>
                <a:lnTo>
                  <a:pt x="2449461" y="581660"/>
                </a:lnTo>
                <a:lnTo>
                  <a:pt x="2455824" y="582930"/>
                </a:lnTo>
                <a:lnTo>
                  <a:pt x="2462352" y="585470"/>
                </a:lnTo>
                <a:lnTo>
                  <a:pt x="2468880" y="584200"/>
                </a:lnTo>
                <a:lnTo>
                  <a:pt x="2475230" y="580390"/>
                </a:lnTo>
                <a:lnTo>
                  <a:pt x="2477071" y="577850"/>
                </a:lnTo>
                <a:lnTo>
                  <a:pt x="2486266" y="576580"/>
                </a:lnTo>
                <a:lnTo>
                  <a:pt x="2490876" y="581660"/>
                </a:lnTo>
                <a:lnTo>
                  <a:pt x="2499550" y="586740"/>
                </a:lnTo>
                <a:lnTo>
                  <a:pt x="2517267" y="584200"/>
                </a:lnTo>
                <a:lnTo>
                  <a:pt x="2524912" y="586740"/>
                </a:lnTo>
                <a:lnTo>
                  <a:pt x="2526182" y="584200"/>
                </a:lnTo>
                <a:lnTo>
                  <a:pt x="2532519" y="571500"/>
                </a:lnTo>
                <a:lnTo>
                  <a:pt x="2533497" y="570230"/>
                </a:lnTo>
                <a:lnTo>
                  <a:pt x="2542286" y="558800"/>
                </a:lnTo>
                <a:lnTo>
                  <a:pt x="2550820" y="549910"/>
                </a:lnTo>
                <a:lnTo>
                  <a:pt x="2553258" y="547370"/>
                </a:lnTo>
                <a:lnTo>
                  <a:pt x="2557462" y="543560"/>
                </a:lnTo>
                <a:lnTo>
                  <a:pt x="2564485" y="537210"/>
                </a:lnTo>
                <a:lnTo>
                  <a:pt x="2559469" y="524510"/>
                </a:lnTo>
                <a:lnTo>
                  <a:pt x="2558961" y="523240"/>
                </a:lnTo>
                <a:lnTo>
                  <a:pt x="2562644" y="520700"/>
                </a:lnTo>
                <a:lnTo>
                  <a:pt x="2564028" y="519430"/>
                </a:lnTo>
                <a:lnTo>
                  <a:pt x="2565400" y="518160"/>
                </a:lnTo>
                <a:lnTo>
                  <a:pt x="2569083" y="520700"/>
                </a:lnTo>
                <a:lnTo>
                  <a:pt x="2572308" y="532130"/>
                </a:lnTo>
                <a:lnTo>
                  <a:pt x="2575814" y="535940"/>
                </a:lnTo>
                <a:lnTo>
                  <a:pt x="2583802" y="535940"/>
                </a:lnTo>
                <a:lnTo>
                  <a:pt x="2585643" y="533400"/>
                </a:lnTo>
                <a:lnTo>
                  <a:pt x="2586571" y="530860"/>
                </a:lnTo>
                <a:lnTo>
                  <a:pt x="2593009" y="537210"/>
                </a:lnTo>
                <a:lnTo>
                  <a:pt x="2597607" y="541020"/>
                </a:lnTo>
                <a:lnTo>
                  <a:pt x="2596692" y="546100"/>
                </a:lnTo>
                <a:lnTo>
                  <a:pt x="2598534" y="551180"/>
                </a:lnTo>
                <a:lnTo>
                  <a:pt x="2602217" y="552450"/>
                </a:lnTo>
                <a:lnTo>
                  <a:pt x="2605887" y="547370"/>
                </a:lnTo>
                <a:lnTo>
                  <a:pt x="2610497" y="551180"/>
                </a:lnTo>
                <a:lnTo>
                  <a:pt x="2607729" y="556120"/>
                </a:lnTo>
                <a:lnTo>
                  <a:pt x="2607729" y="572770"/>
                </a:lnTo>
                <a:lnTo>
                  <a:pt x="2607729" y="574040"/>
                </a:lnTo>
                <a:lnTo>
                  <a:pt x="2605887" y="574040"/>
                </a:lnTo>
                <a:lnTo>
                  <a:pt x="2605887" y="572770"/>
                </a:lnTo>
                <a:lnTo>
                  <a:pt x="2607729" y="572770"/>
                </a:lnTo>
                <a:lnTo>
                  <a:pt x="2607729" y="556120"/>
                </a:lnTo>
                <a:lnTo>
                  <a:pt x="2583802" y="579120"/>
                </a:lnTo>
                <a:lnTo>
                  <a:pt x="2584729" y="572770"/>
                </a:lnTo>
                <a:lnTo>
                  <a:pt x="2581046" y="574040"/>
                </a:lnTo>
                <a:lnTo>
                  <a:pt x="2575458" y="579120"/>
                </a:lnTo>
                <a:lnTo>
                  <a:pt x="2569426" y="582930"/>
                </a:lnTo>
                <a:lnTo>
                  <a:pt x="2562542" y="584200"/>
                </a:lnTo>
                <a:lnTo>
                  <a:pt x="2554363" y="580390"/>
                </a:lnTo>
                <a:lnTo>
                  <a:pt x="2550680" y="584200"/>
                </a:lnTo>
                <a:lnTo>
                  <a:pt x="2543327" y="584200"/>
                </a:lnTo>
                <a:lnTo>
                  <a:pt x="2544241" y="591820"/>
                </a:lnTo>
                <a:lnTo>
                  <a:pt x="2548839" y="596900"/>
                </a:lnTo>
                <a:lnTo>
                  <a:pt x="2554363" y="594360"/>
                </a:lnTo>
                <a:lnTo>
                  <a:pt x="2558961" y="591820"/>
                </a:lnTo>
                <a:lnTo>
                  <a:pt x="2562644" y="589280"/>
                </a:lnTo>
                <a:lnTo>
                  <a:pt x="2566327" y="590550"/>
                </a:lnTo>
                <a:lnTo>
                  <a:pt x="2570010" y="589280"/>
                </a:lnTo>
                <a:lnTo>
                  <a:pt x="2584158" y="589280"/>
                </a:lnTo>
                <a:lnTo>
                  <a:pt x="2597607" y="591820"/>
                </a:lnTo>
                <a:lnTo>
                  <a:pt x="2605849" y="593090"/>
                </a:lnTo>
                <a:lnTo>
                  <a:pt x="2613825" y="590550"/>
                </a:lnTo>
                <a:lnTo>
                  <a:pt x="2616314" y="589280"/>
                </a:lnTo>
                <a:lnTo>
                  <a:pt x="2621292" y="586740"/>
                </a:lnTo>
                <a:lnTo>
                  <a:pt x="2627973" y="582930"/>
                </a:lnTo>
                <a:lnTo>
                  <a:pt x="2634716" y="589280"/>
                </a:lnTo>
                <a:lnTo>
                  <a:pt x="2643276" y="593090"/>
                </a:lnTo>
                <a:lnTo>
                  <a:pt x="2652687" y="595630"/>
                </a:lnTo>
                <a:lnTo>
                  <a:pt x="2662021" y="594360"/>
                </a:lnTo>
                <a:lnTo>
                  <a:pt x="2668460" y="593090"/>
                </a:lnTo>
                <a:lnTo>
                  <a:pt x="2673985" y="591820"/>
                </a:lnTo>
                <a:lnTo>
                  <a:pt x="2687790" y="596900"/>
                </a:lnTo>
                <a:lnTo>
                  <a:pt x="2695143" y="596900"/>
                </a:lnTo>
                <a:lnTo>
                  <a:pt x="2709875" y="593090"/>
                </a:lnTo>
                <a:lnTo>
                  <a:pt x="2718155" y="596900"/>
                </a:lnTo>
                <a:lnTo>
                  <a:pt x="2725509" y="594360"/>
                </a:lnTo>
                <a:lnTo>
                  <a:pt x="2728277" y="601980"/>
                </a:lnTo>
                <a:lnTo>
                  <a:pt x="2735630" y="600710"/>
                </a:lnTo>
                <a:lnTo>
                  <a:pt x="2741155" y="600710"/>
                </a:lnTo>
                <a:lnTo>
                  <a:pt x="2763240" y="603250"/>
                </a:lnTo>
                <a:lnTo>
                  <a:pt x="2785326" y="604520"/>
                </a:lnTo>
                <a:lnTo>
                  <a:pt x="2829496" y="609600"/>
                </a:lnTo>
                <a:lnTo>
                  <a:pt x="2879179" y="614680"/>
                </a:lnTo>
                <a:lnTo>
                  <a:pt x="2944736" y="614680"/>
                </a:lnTo>
                <a:lnTo>
                  <a:pt x="2960611" y="615950"/>
                </a:lnTo>
                <a:lnTo>
                  <a:pt x="2976486" y="615950"/>
                </a:lnTo>
                <a:lnTo>
                  <a:pt x="2992361" y="613410"/>
                </a:lnTo>
                <a:lnTo>
                  <a:pt x="3000794" y="613410"/>
                </a:lnTo>
                <a:lnTo>
                  <a:pt x="3027324" y="617220"/>
                </a:lnTo>
                <a:lnTo>
                  <a:pt x="3063062" y="617220"/>
                </a:lnTo>
                <a:lnTo>
                  <a:pt x="3134207" y="614680"/>
                </a:lnTo>
                <a:lnTo>
                  <a:pt x="3146729" y="613410"/>
                </a:lnTo>
                <a:lnTo>
                  <a:pt x="3184296" y="609600"/>
                </a:lnTo>
                <a:lnTo>
                  <a:pt x="3198469" y="609600"/>
                </a:lnTo>
                <a:lnTo>
                  <a:pt x="3212655" y="608330"/>
                </a:lnTo>
                <a:lnTo>
                  <a:pt x="3226993" y="608330"/>
                </a:lnTo>
                <a:lnTo>
                  <a:pt x="3261360" y="607060"/>
                </a:lnTo>
                <a:lnTo>
                  <a:pt x="3487547" y="614680"/>
                </a:lnTo>
                <a:lnTo>
                  <a:pt x="3549053" y="614680"/>
                </a:lnTo>
                <a:lnTo>
                  <a:pt x="3569297" y="617220"/>
                </a:lnTo>
                <a:lnTo>
                  <a:pt x="3601580" y="623570"/>
                </a:lnTo>
                <a:lnTo>
                  <a:pt x="3633597" y="626110"/>
                </a:lnTo>
                <a:lnTo>
                  <a:pt x="3665436" y="623570"/>
                </a:lnTo>
                <a:lnTo>
                  <a:pt x="3697198" y="613410"/>
                </a:lnTo>
                <a:lnTo>
                  <a:pt x="3699954" y="610870"/>
                </a:lnTo>
                <a:lnTo>
                  <a:pt x="3704564" y="609600"/>
                </a:lnTo>
                <a:lnTo>
                  <a:pt x="3708235" y="610870"/>
                </a:lnTo>
                <a:lnTo>
                  <a:pt x="3715143" y="610870"/>
                </a:lnTo>
                <a:lnTo>
                  <a:pt x="3717556" y="609600"/>
                </a:lnTo>
                <a:lnTo>
                  <a:pt x="3719969" y="608330"/>
                </a:lnTo>
                <a:lnTo>
                  <a:pt x="3721239" y="607060"/>
                </a:lnTo>
                <a:lnTo>
                  <a:pt x="3723767" y="604520"/>
                </a:lnTo>
                <a:lnTo>
                  <a:pt x="3726611" y="600710"/>
                </a:lnTo>
                <a:lnTo>
                  <a:pt x="3727564" y="599440"/>
                </a:lnTo>
                <a:lnTo>
                  <a:pt x="3730320" y="595630"/>
                </a:lnTo>
                <a:lnTo>
                  <a:pt x="3729634" y="594360"/>
                </a:lnTo>
                <a:lnTo>
                  <a:pt x="3728948" y="593090"/>
                </a:lnTo>
                <a:lnTo>
                  <a:pt x="3728250" y="591820"/>
                </a:lnTo>
                <a:lnTo>
                  <a:pt x="3727564" y="590550"/>
                </a:lnTo>
                <a:lnTo>
                  <a:pt x="3731247" y="588518"/>
                </a:lnTo>
                <a:lnTo>
                  <a:pt x="3731247" y="588987"/>
                </a:lnTo>
                <a:lnTo>
                  <a:pt x="3732161" y="589915"/>
                </a:lnTo>
                <a:lnTo>
                  <a:pt x="3731412" y="588429"/>
                </a:lnTo>
                <a:lnTo>
                  <a:pt x="3732161" y="588010"/>
                </a:lnTo>
                <a:lnTo>
                  <a:pt x="3735844" y="589280"/>
                </a:lnTo>
                <a:lnTo>
                  <a:pt x="3737686" y="590550"/>
                </a:lnTo>
                <a:lnTo>
                  <a:pt x="3734930" y="594360"/>
                </a:lnTo>
                <a:lnTo>
                  <a:pt x="3739464" y="594360"/>
                </a:lnTo>
                <a:lnTo>
                  <a:pt x="3747859" y="589280"/>
                </a:lnTo>
                <a:lnTo>
                  <a:pt x="3752405" y="590550"/>
                </a:lnTo>
                <a:lnTo>
                  <a:pt x="3752824" y="589280"/>
                </a:lnTo>
                <a:lnTo>
                  <a:pt x="3753256" y="588010"/>
                </a:lnTo>
                <a:lnTo>
                  <a:pt x="3754932" y="582930"/>
                </a:lnTo>
                <a:lnTo>
                  <a:pt x="3756202" y="579120"/>
                </a:lnTo>
                <a:lnTo>
                  <a:pt x="3756660" y="574040"/>
                </a:lnTo>
                <a:lnTo>
                  <a:pt x="3756774" y="572770"/>
                </a:lnTo>
                <a:lnTo>
                  <a:pt x="3757130" y="568960"/>
                </a:lnTo>
                <a:lnTo>
                  <a:pt x="3757168" y="56642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533" y="277970"/>
            <a:ext cx="9704934" cy="459720"/>
          </a:xfrm>
          <a:prstGeom prst="rect">
            <a:avLst/>
          </a:prstGeom>
        </p:spPr>
        <p:txBody>
          <a:bodyPr vert="horz" wrap="square" lIns="0" tIns="12679" rIns="0" bIns="0" rtlCol="0" anchor="ctr">
            <a:spAutoFit/>
          </a:bodyPr>
          <a:lstStyle/>
          <a:p>
            <a:pPr marL="11527" algn="ctr">
              <a:lnSpc>
                <a:spcPct val="100000"/>
              </a:lnSpc>
              <a:spcBef>
                <a:spcPts val="100"/>
              </a:spcBef>
            </a:pPr>
            <a:r>
              <a:rPr lang="es-ES" sz="2904" dirty="0">
                <a:latin typeface="KG Blank Space Solid" panose="02000000000000000000" pitchFamily="2" charset="0"/>
                <a:cs typeface="Verdana"/>
              </a:rPr>
              <a:t>MAYO 2025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42561"/>
              </p:ext>
            </p:extLst>
          </p:nvPr>
        </p:nvGraphicFramePr>
        <p:xfrm>
          <a:off x="520260" y="1018864"/>
          <a:ext cx="8901565" cy="544008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5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9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51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2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4854">
                <a:tc>
                  <a:txBody>
                    <a:bodyPr/>
                    <a:lstStyle/>
                    <a:p>
                      <a:pPr marR="11430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2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Lunes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Martes</a:t>
                      </a: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974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4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Miércoles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841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Jueves</a:t>
                      </a:r>
                    </a:p>
                  </a:txBody>
                  <a:tcPr marL="0" marR="0" marT="4898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Viernes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37465" algn="ctr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35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Sábado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9085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sz="900" spc="-60" dirty="0">
                          <a:solidFill>
                            <a:srgbClr val="002060"/>
                          </a:solidFill>
                          <a:latin typeface="KG Blank Space Solid" panose="02000000000000000000" pitchFamily="2" charset="0"/>
                          <a:cs typeface="Lucida Sans Unicode"/>
                        </a:rPr>
                        <a:t>Domingo</a:t>
                      </a:r>
                      <a:endParaRPr sz="900" dirty="0">
                        <a:solidFill>
                          <a:srgbClr val="002060"/>
                        </a:solidFill>
                        <a:latin typeface="KG Blank Space Solid" panose="02000000000000000000" pitchFamily="2" charset="0"/>
                        <a:cs typeface="Lucida Sans Unicode"/>
                      </a:endParaRPr>
                    </a:p>
                  </a:txBody>
                  <a:tcPr marL="0" marR="0" marT="4898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95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spc="100" baseline="0" dirty="0">
                        <a:latin typeface="KG Blank Space Solid" panose="02000000000000000000" pitchFamily="2" charset="0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1600" spc="100" baseline="0" dirty="0">
                        <a:latin typeface="KG Blank Space Solid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553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2074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5046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19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20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21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22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23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24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30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25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7771"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26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27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28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29</a:t>
                      </a:r>
                      <a:endParaRPr sz="700" spc="100" baseline="0" dirty="0">
                        <a:latin typeface="KG Blank Space Solid" panose="02000000000000000000" pitchFamily="2" charset="0"/>
                        <a:cs typeface="Microsoft Sans Serif"/>
                      </a:endParaRPr>
                    </a:p>
                  </a:txBody>
                  <a:tcPr marL="0" marR="0" marT="38036" marB="0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33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spc="100" baseline="0" dirty="0">
                          <a:latin typeface="KG Blank Space Solid" panose="02000000000000000000" pitchFamily="2" charset="0"/>
                          <a:cs typeface="Microsoft Sans Serif"/>
                        </a:rPr>
                        <a:t>30</a:t>
                      </a:r>
                    </a:p>
                  </a:txBody>
                  <a:tcPr marL="0" marR="0" marT="39207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lang="es-ES" sz="700" spc="100" baseline="0" dirty="0">
                          <a:solidFill>
                            <a:schemeClr val="tx1"/>
                          </a:solidFill>
                          <a:latin typeface="KG Blank Space Solid" panose="02000000000000000000" pitchFamily="2" charset="0"/>
                          <a:ea typeface="+mn-ea"/>
                          <a:cs typeface="Microsoft Sans Serif"/>
                        </a:rPr>
                        <a:t>31</a:t>
                      </a: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endParaRPr sz="700" spc="100" baseline="0" dirty="0">
                        <a:solidFill>
                          <a:schemeClr val="tx1"/>
                        </a:solidFill>
                        <a:latin typeface="KG Blank Space Solid" panose="02000000000000000000" pitchFamily="2" charset="0"/>
                        <a:ea typeface="+mn-ea"/>
                        <a:cs typeface="Microsoft Sans Serif"/>
                      </a:endParaRPr>
                    </a:p>
                  </a:txBody>
                  <a:tcPr marL="0" marR="0" marT="39207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3582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2576</TotalTime>
  <Words>434</Words>
  <Application>Microsoft Office PowerPoint</Application>
  <PresentationFormat>A4 (210 x 297 mm)</PresentationFormat>
  <Paragraphs>423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KG Blank Space Solid</vt:lpstr>
      <vt:lpstr>Tema de Office</vt:lpstr>
      <vt:lpstr>SEPTIEMBRE 2024</vt:lpstr>
      <vt:lpstr>OCTUBRE 2024</vt:lpstr>
      <vt:lpstr>NOVIEMBRE 2024</vt:lpstr>
      <vt:lpstr>DICIEMBRE 2024</vt:lpstr>
      <vt:lpstr>ENRO 2025</vt:lpstr>
      <vt:lpstr>FEBRERO 2025</vt:lpstr>
      <vt:lpstr>MARZO 2025</vt:lpstr>
      <vt:lpstr>ABRIL 2025</vt:lpstr>
      <vt:lpstr>MAYO 2025</vt:lpstr>
      <vt:lpstr>JUNIO 2025</vt:lpstr>
      <vt:lpstr>JULIO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SEPTIEMBRE 2023</dc:title>
  <dc:creator>Gines Ciudad Real</dc:creator>
  <cp:lastModifiedBy>Gines Ciudad Real</cp:lastModifiedBy>
  <cp:revision>3</cp:revision>
  <dcterms:created xsi:type="dcterms:W3CDTF">2023-07-26T15:21:14Z</dcterms:created>
  <dcterms:modified xsi:type="dcterms:W3CDTF">2024-07-15T11:18:31Z</dcterms:modified>
</cp:coreProperties>
</file>