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57" r:id="rId4"/>
    <p:sldId id="267" r:id="rId5"/>
    <p:sldId id="259" r:id="rId6"/>
    <p:sldId id="268" r:id="rId7"/>
    <p:sldId id="260" r:id="rId8"/>
    <p:sldId id="261" r:id="rId9"/>
    <p:sldId id="263" r:id="rId10"/>
    <p:sldId id="265" r:id="rId11"/>
    <p:sldId id="262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339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46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74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71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49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59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81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33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57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80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6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55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7BB1-E89C-4C08-9E82-6BC93E55EF64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72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SEPTIEMBRE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47992"/>
              </p:ext>
            </p:extLst>
          </p:nvPr>
        </p:nvGraphicFramePr>
        <p:xfrm>
          <a:off x="520259" y="1018864"/>
          <a:ext cx="8927902" cy="5561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805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66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5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5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46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22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JUNIO 2025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40BCB5E-1513-12B9-C9F2-2B19EA600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88189"/>
              </p:ext>
            </p:extLst>
          </p:nvPr>
        </p:nvGraphicFramePr>
        <p:xfrm>
          <a:off x="520259" y="1018864"/>
          <a:ext cx="8927902" cy="5561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805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66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5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5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46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88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JULIO 2025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FCB8375-AA06-9EDF-F74E-1333E0DA6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57317"/>
              </p:ext>
            </p:extLst>
          </p:nvPr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77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OCTUBRE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116379"/>
              </p:ext>
            </p:extLst>
          </p:nvPr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03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NOVIEMBRE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100" baseline="0" dirty="0">
                        <a:latin typeface="KG Blank Space Solid" panose="020000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DICIEMBRE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098075"/>
              </p:ext>
            </p:extLst>
          </p:nvPr>
        </p:nvGraphicFramePr>
        <p:xfrm>
          <a:off x="520259" y="1018864"/>
          <a:ext cx="8927902" cy="5561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805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66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5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5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46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05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ENRO 2025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12302"/>
              </p:ext>
            </p:extLst>
          </p:nvPr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79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FEBRERO 2025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405835"/>
              </p:ext>
            </p:extLst>
          </p:nvPr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98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MARZO 2025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79307"/>
              </p:ext>
            </p:extLst>
          </p:nvPr>
        </p:nvGraphicFramePr>
        <p:xfrm>
          <a:off x="520260" y="1018865"/>
          <a:ext cx="8901565" cy="5475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26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3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45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297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297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245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245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019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77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ABRIL 2025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49017"/>
              </p:ext>
            </p:extLst>
          </p:nvPr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7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MAYO 2025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42561"/>
              </p:ext>
            </p:extLst>
          </p:nvPr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100" baseline="0" dirty="0">
                        <a:latin typeface="KG Blank Space Solid" panose="020000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358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2576</TotalTime>
  <Words>434</Words>
  <Application>Microsoft Office PowerPoint</Application>
  <PresentationFormat>A4 (210 x 297 mm)</PresentationFormat>
  <Paragraphs>423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KG Blank Space Solid</vt:lpstr>
      <vt:lpstr>Tema de Office</vt:lpstr>
      <vt:lpstr>SEPTIEMBRE 2024</vt:lpstr>
      <vt:lpstr>OCTUBRE 2024</vt:lpstr>
      <vt:lpstr>NOVIEMBRE 2024</vt:lpstr>
      <vt:lpstr>DICIEMBRE 2024</vt:lpstr>
      <vt:lpstr>ENRO 2025</vt:lpstr>
      <vt:lpstr>FEBRERO 2025</vt:lpstr>
      <vt:lpstr>MARZO 2025</vt:lpstr>
      <vt:lpstr>ABRIL 2025</vt:lpstr>
      <vt:lpstr>MAYO 2025</vt:lpstr>
      <vt:lpstr>JUNIO 2025</vt:lpstr>
      <vt:lpstr>JULIO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SEPTIEMBRE 2023</dc:title>
  <dc:creator>Gines Ciudad Real</dc:creator>
  <cp:lastModifiedBy>Gines Ciudad Real</cp:lastModifiedBy>
  <cp:revision>3</cp:revision>
  <dcterms:created xsi:type="dcterms:W3CDTF">2023-07-26T15:21:14Z</dcterms:created>
  <dcterms:modified xsi:type="dcterms:W3CDTF">2024-07-15T11:18:31Z</dcterms:modified>
</cp:coreProperties>
</file>