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693400" cy="7556500"/>
  <p:notesSz cx="6858000" cy="9144000"/>
  <p:embeddedFontLst>
    <p:embeddedFont>
      <p:font typeface="Adigiana Toybox Bold" panose="020B0604020202020204" charset="0"/>
      <p:regular r:id="rId14"/>
    </p:embeddedFont>
    <p:embeddedFont>
      <p:font typeface="Feel Free Playful" panose="020B0604020202020204" charset="0"/>
      <p:regular r:id="rId15"/>
    </p:embeddedFont>
    <p:embeddedFont>
      <p:font typeface="Genty Sans" panose="020B0604020202020204" charset="0"/>
      <p:regular r:id="rId16"/>
    </p:embeddedFont>
    <p:embeddedFont>
      <p:font typeface="Handy Casual" panose="020B0604020202020204" charset="0"/>
      <p:regular r:id="rId17"/>
    </p:embeddedFont>
    <p:embeddedFont>
      <p:font typeface="Le Petit Cochon" panose="020B0604020202020204" charset="0"/>
      <p:regular r:id="rId18"/>
    </p:embeddedFont>
    <p:embeddedFont>
      <p:font typeface="Mango AC" panose="020B0604020202020204" charset="0"/>
      <p:regular r:id="rId19"/>
    </p:embeddedFont>
    <p:embeddedFont>
      <p:font typeface="Mansalva" panose="020B0604020202020204" charset="0"/>
      <p:regular r:id="rId20"/>
    </p:embeddedFont>
    <p:embeddedFont>
      <p:font typeface="Marykate" panose="020B0604020202020204" charset="0"/>
      <p:regular r:id="rId21"/>
    </p:embeddedFont>
    <p:embeddedFont>
      <p:font typeface="More Sugar" panose="020B0604020202020204" charset="0"/>
      <p:regular r:id="rId22"/>
    </p:embeddedFont>
    <p:embeddedFont>
      <p:font typeface="Open Sans Extra Bold" panose="020B0604020202020204" charset="0"/>
      <p:regular r:id="rId23"/>
    </p:embeddedFont>
    <p:embeddedFont>
      <p:font typeface="Poppins ExtraBold" panose="00000900000000000000" pitchFamily="2" charset="0"/>
      <p:regular r:id="rId24"/>
      <p:bold r:id="rId25"/>
    </p:embeddedFont>
    <p:embeddedFont>
      <p:font typeface="Poppins Medium" panose="00000600000000000000" pitchFamily="2" charset="0"/>
      <p:regular r:id="rId26"/>
    </p:embeddedFont>
    <p:embeddedFont>
      <p:font typeface="Raleway Heavy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153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8" Type="http://schemas.openxmlformats.org/officeDocument/2006/relationships/image" Target="../media/image7.sv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svg"/><Relationship Id="rId18" Type="http://schemas.openxmlformats.org/officeDocument/2006/relationships/image" Target="../media/image175.png"/><Relationship Id="rId3" Type="http://schemas.openxmlformats.org/officeDocument/2006/relationships/image" Target="../media/image160.svg"/><Relationship Id="rId21" Type="http://schemas.openxmlformats.org/officeDocument/2006/relationships/image" Target="../media/image178.svg"/><Relationship Id="rId7" Type="http://schemas.openxmlformats.org/officeDocument/2006/relationships/image" Target="../media/image164.svg"/><Relationship Id="rId12" Type="http://schemas.openxmlformats.org/officeDocument/2006/relationships/image" Target="../media/image169.png"/><Relationship Id="rId17" Type="http://schemas.openxmlformats.org/officeDocument/2006/relationships/image" Target="../media/image174.svg"/><Relationship Id="rId2" Type="http://schemas.openxmlformats.org/officeDocument/2006/relationships/image" Target="../media/image159.png"/><Relationship Id="rId16" Type="http://schemas.openxmlformats.org/officeDocument/2006/relationships/image" Target="../media/image173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68.svg"/><Relationship Id="rId5" Type="http://schemas.openxmlformats.org/officeDocument/2006/relationships/image" Target="../media/image162.svg"/><Relationship Id="rId15" Type="http://schemas.openxmlformats.org/officeDocument/2006/relationships/image" Target="../media/image172.svg"/><Relationship Id="rId10" Type="http://schemas.openxmlformats.org/officeDocument/2006/relationships/image" Target="../media/image167.png"/><Relationship Id="rId19" Type="http://schemas.openxmlformats.org/officeDocument/2006/relationships/image" Target="../media/image176.svg"/><Relationship Id="rId4" Type="http://schemas.openxmlformats.org/officeDocument/2006/relationships/image" Target="../media/image161.png"/><Relationship Id="rId9" Type="http://schemas.openxmlformats.org/officeDocument/2006/relationships/image" Target="../media/image166.svg"/><Relationship Id="rId14" Type="http://schemas.openxmlformats.org/officeDocument/2006/relationships/image" Target="../media/image171.png"/><Relationship Id="rId22" Type="http://schemas.openxmlformats.org/officeDocument/2006/relationships/image" Target="../media/image1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svg"/><Relationship Id="rId7" Type="http://schemas.openxmlformats.org/officeDocument/2006/relationships/image" Target="../media/image185.sv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11" Type="http://schemas.openxmlformats.org/officeDocument/2006/relationships/image" Target="../media/image189.svg"/><Relationship Id="rId5" Type="http://schemas.openxmlformats.org/officeDocument/2006/relationships/image" Target="../media/image183.sv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sv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svg"/><Relationship Id="rId4" Type="http://schemas.openxmlformats.org/officeDocument/2006/relationships/image" Target="../media/image1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38.svg"/><Relationship Id="rId21" Type="http://schemas.openxmlformats.org/officeDocument/2006/relationships/image" Target="../media/image56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" Type="http://schemas.openxmlformats.org/officeDocument/2006/relationships/image" Target="../media/image68.svg"/><Relationship Id="rId21" Type="http://schemas.openxmlformats.org/officeDocument/2006/relationships/image" Target="../media/image86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23" Type="http://schemas.openxmlformats.org/officeDocument/2006/relationships/image" Target="../media/image88.sv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svg"/><Relationship Id="rId18" Type="http://schemas.openxmlformats.org/officeDocument/2006/relationships/image" Target="../media/image109.png"/><Relationship Id="rId3" Type="http://schemas.openxmlformats.org/officeDocument/2006/relationships/image" Target="../media/image96.svg"/><Relationship Id="rId21" Type="http://schemas.openxmlformats.org/officeDocument/2006/relationships/image" Target="../media/image112.svg"/><Relationship Id="rId7" Type="http://schemas.openxmlformats.org/officeDocument/2006/relationships/image" Target="../media/image100.svg"/><Relationship Id="rId12" Type="http://schemas.openxmlformats.org/officeDocument/2006/relationships/image" Target="../media/image103.png"/><Relationship Id="rId17" Type="http://schemas.openxmlformats.org/officeDocument/2006/relationships/image" Target="../media/image108.svg"/><Relationship Id="rId2" Type="http://schemas.openxmlformats.org/officeDocument/2006/relationships/image" Target="../media/image95.pn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92.svg"/><Relationship Id="rId5" Type="http://schemas.openxmlformats.org/officeDocument/2006/relationships/image" Target="../media/image98.svg"/><Relationship Id="rId15" Type="http://schemas.openxmlformats.org/officeDocument/2006/relationships/image" Target="../media/image106.svg"/><Relationship Id="rId10" Type="http://schemas.openxmlformats.org/officeDocument/2006/relationships/image" Target="../media/image91.png"/><Relationship Id="rId19" Type="http://schemas.openxmlformats.org/officeDocument/2006/relationships/image" Target="../media/image110.sv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sv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5" Type="http://schemas.openxmlformats.org/officeDocument/2006/relationships/image" Target="../media/image138.sv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Relationship Id="rId1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svg"/><Relationship Id="rId18" Type="http://schemas.openxmlformats.org/officeDocument/2006/relationships/image" Target="../media/image155.png"/><Relationship Id="rId3" Type="http://schemas.openxmlformats.org/officeDocument/2006/relationships/image" Target="../media/image140.svg"/><Relationship Id="rId21" Type="http://schemas.openxmlformats.org/officeDocument/2006/relationships/image" Target="../media/image158.svg"/><Relationship Id="rId7" Type="http://schemas.openxmlformats.org/officeDocument/2006/relationships/image" Target="../media/image144.svg"/><Relationship Id="rId12" Type="http://schemas.openxmlformats.org/officeDocument/2006/relationships/image" Target="../media/image149.png"/><Relationship Id="rId17" Type="http://schemas.openxmlformats.org/officeDocument/2006/relationships/image" Target="../media/image154.sv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8.svg"/><Relationship Id="rId5" Type="http://schemas.openxmlformats.org/officeDocument/2006/relationships/image" Target="../media/image142.svg"/><Relationship Id="rId15" Type="http://schemas.openxmlformats.org/officeDocument/2006/relationships/image" Target="../media/image152.svg"/><Relationship Id="rId10" Type="http://schemas.openxmlformats.org/officeDocument/2006/relationships/image" Target="../media/image147.png"/><Relationship Id="rId19" Type="http://schemas.openxmlformats.org/officeDocument/2006/relationships/image" Target="../media/image156.svg"/><Relationship Id="rId4" Type="http://schemas.openxmlformats.org/officeDocument/2006/relationships/image" Target="../media/image141.png"/><Relationship Id="rId9" Type="http://schemas.openxmlformats.org/officeDocument/2006/relationships/image" Target="../media/image146.svg"/><Relationship Id="rId14" Type="http://schemas.openxmlformats.org/officeDocument/2006/relationships/image" Target="../media/image1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098" t="2147" r="16499" b="2661"/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55008">
            <a:off x="9468696" y="1233996"/>
            <a:ext cx="2446609" cy="23793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85643" y="6539976"/>
            <a:ext cx="2400059" cy="25703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554679">
            <a:off x="-1229916" y="4996306"/>
            <a:ext cx="2012615" cy="20937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100000">
            <a:off x="9206813" y="6649390"/>
            <a:ext cx="1907500" cy="1963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6142" y="6898407"/>
            <a:ext cx="1852434" cy="19221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713963">
            <a:off x="6225164" y="7019744"/>
            <a:ext cx="2540514" cy="26883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60851">
            <a:off x="5396298" y="6873198"/>
            <a:ext cx="2271780" cy="3024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05047">
            <a:off x="-1240382" y="2387847"/>
            <a:ext cx="1880892" cy="21807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7167032">
            <a:off x="3313943" y="-1540263"/>
            <a:ext cx="2134608" cy="21292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160563" y="3813482"/>
            <a:ext cx="1910900" cy="2054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762830">
            <a:off x="9728554" y="-1843627"/>
            <a:ext cx="2143260" cy="3024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9350385">
            <a:off x="10361563" y="4487855"/>
            <a:ext cx="1374039" cy="19352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4775023">
            <a:off x="-972771" y="-1087002"/>
            <a:ext cx="2418714" cy="26290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4305394">
            <a:off x="2439159" y="-1319413"/>
            <a:ext cx="1624213" cy="20756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1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-9443746">
            <a:off x="5947013" y="-1374307"/>
            <a:ext cx="2889109" cy="2787990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784576" y="1085172"/>
            <a:ext cx="8956210" cy="5534378"/>
            <a:chOff x="0" y="0"/>
            <a:chExt cx="3209703" cy="19833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209704" cy="1983396"/>
            </a:xfrm>
            <a:custGeom>
              <a:avLst/>
              <a:gdLst/>
              <a:ahLst/>
              <a:cxnLst/>
              <a:rect l="l" t="t" r="r" b="b"/>
              <a:pathLst>
                <a:path w="3209704" h="1983396">
                  <a:moveTo>
                    <a:pt x="31984" y="0"/>
                  </a:moveTo>
                  <a:lnTo>
                    <a:pt x="3177720" y="0"/>
                  </a:lnTo>
                  <a:cubicBezTo>
                    <a:pt x="3195384" y="0"/>
                    <a:pt x="3209704" y="14320"/>
                    <a:pt x="3209704" y="31984"/>
                  </a:cubicBezTo>
                  <a:lnTo>
                    <a:pt x="3209704" y="1951413"/>
                  </a:lnTo>
                  <a:cubicBezTo>
                    <a:pt x="3209704" y="1959895"/>
                    <a:pt x="3206334" y="1968030"/>
                    <a:pt x="3200336" y="1974028"/>
                  </a:cubicBezTo>
                  <a:cubicBezTo>
                    <a:pt x="3194338" y="1980026"/>
                    <a:pt x="3186203" y="1983396"/>
                    <a:pt x="3177720" y="1983396"/>
                  </a:cubicBezTo>
                  <a:lnTo>
                    <a:pt x="31984" y="1983396"/>
                  </a:lnTo>
                  <a:cubicBezTo>
                    <a:pt x="14320" y="1983396"/>
                    <a:pt x="0" y="1969077"/>
                    <a:pt x="0" y="1951413"/>
                  </a:cubicBezTo>
                  <a:lnTo>
                    <a:pt x="0" y="31984"/>
                  </a:lnTo>
                  <a:cubicBezTo>
                    <a:pt x="0" y="23501"/>
                    <a:pt x="3370" y="15366"/>
                    <a:pt x="9368" y="9368"/>
                  </a:cubicBezTo>
                  <a:cubicBezTo>
                    <a:pt x="15366" y="3370"/>
                    <a:pt x="23501" y="0"/>
                    <a:pt x="31984" y="0"/>
                  </a:cubicBezTo>
                  <a:close/>
                </a:path>
              </a:pathLst>
            </a:custGeom>
            <a:solidFill>
              <a:srgbClr val="9C87B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 rot="678178">
            <a:off x="-1336977" y="1885423"/>
            <a:ext cx="1750559" cy="199778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4939697" y="331243"/>
            <a:ext cx="645968" cy="645968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022684" y="2547485"/>
            <a:ext cx="8479994" cy="262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8"/>
              </a:lnSpc>
            </a:pPr>
            <a:r>
              <a:rPr lang="en-US" sz="6798">
                <a:solidFill>
                  <a:srgbClr val="C0E1E1"/>
                </a:solidFill>
                <a:latin typeface="Mansalva"/>
              </a:rPr>
              <a:t>COLECCIÓN </a:t>
            </a:r>
          </a:p>
          <a:p>
            <a:pPr marL="0" lvl="0" indent="0" algn="ctr">
              <a:lnSpc>
                <a:spcPts val="6798"/>
              </a:lnSpc>
            </a:pPr>
            <a:r>
              <a:rPr lang="en-US" sz="6798">
                <a:solidFill>
                  <a:srgbClr val="C0E1E1"/>
                </a:solidFill>
                <a:latin typeface="Mansalva"/>
              </a:rPr>
              <a:t>HORARIOS ESCOLARES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7841521" y="4275920"/>
            <a:ext cx="2566132" cy="314862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390799" y="3780000"/>
            <a:ext cx="1930092" cy="36445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25002" y="2894419"/>
            <a:ext cx="1568110" cy="700271"/>
            <a:chOff x="0" y="0"/>
            <a:chExt cx="1913890" cy="854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925002" y="3654889"/>
            <a:ext cx="1568110" cy="700271"/>
            <a:chOff x="0" y="0"/>
            <a:chExt cx="1913890" cy="8546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25002" y="4410152"/>
            <a:ext cx="1568110" cy="700271"/>
            <a:chOff x="0" y="0"/>
            <a:chExt cx="1913890" cy="8546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925002" y="5165415"/>
            <a:ext cx="1568110" cy="700271"/>
            <a:chOff x="0" y="0"/>
            <a:chExt cx="1913890" cy="8546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925002" y="5920678"/>
            <a:ext cx="1568110" cy="700271"/>
            <a:chOff x="0" y="0"/>
            <a:chExt cx="1913890" cy="8546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3565111" y="2894419"/>
            <a:ext cx="1568110" cy="700271"/>
            <a:chOff x="0" y="0"/>
            <a:chExt cx="1913890" cy="8546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565111" y="3654889"/>
            <a:ext cx="1568110" cy="700271"/>
            <a:chOff x="0" y="0"/>
            <a:chExt cx="1913890" cy="8546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3565111" y="4410152"/>
            <a:ext cx="1568110" cy="700271"/>
            <a:chOff x="0" y="0"/>
            <a:chExt cx="1913890" cy="8546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565111" y="5165415"/>
            <a:ext cx="1568110" cy="700271"/>
            <a:chOff x="0" y="0"/>
            <a:chExt cx="1913890" cy="85468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565111" y="5920678"/>
            <a:ext cx="1568110" cy="700271"/>
            <a:chOff x="0" y="0"/>
            <a:chExt cx="1913890" cy="8546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5219639" y="2894419"/>
            <a:ext cx="1568110" cy="700271"/>
            <a:chOff x="0" y="0"/>
            <a:chExt cx="1913890" cy="85468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5219639" y="3654889"/>
            <a:ext cx="1568110" cy="700271"/>
            <a:chOff x="0" y="0"/>
            <a:chExt cx="1913890" cy="85468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5219639" y="4410152"/>
            <a:ext cx="1568110" cy="700271"/>
            <a:chOff x="0" y="0"/>
            <a:chExt cx="1913890" cy="85468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5219639" y="5165415"/>
            <a:ext cx="1568110" cy="700271"/>
            <a:chOff x="0" y="0"/>
            <a:chExt cx="1913890" cy="85468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5219639" y="5920678"/>
            <a:ext cx="1568110" cy="700271"/>
            <a:chOff x="0" y="0"/>
            <a:chExt cx="1913890" cy="85468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6859749" y="2897023"/>
            <a:ext cx="1568110" cy="700271"/>
            <a:chOff x="0" y="0"/>
            <a:chExt cx="1913890" cy="85468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6859749" y="3657493"/>
            <a:ext cx="1568110" cy="700271"/>
            <a:chOff x="0" y="0"/>
            <a:chExt cx="1913890" cy="85468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6859749" y="4412756"/>
            <a:ext cx="1568110" cy="700271"/>
            <a:chOff x="0" y="0"/>
            <a:chExt cx="1913890" cy="85468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6859749" y="5168018"/>
            <a:ext cx="1568110" cy="700271"/>
            <a:chOff x="0" y="0"/>
            <a:chExt cx="1913890" cy="85468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6859749" y="5923281"/>
            <a:ext cx="1568110" cy="700271"/>
            <a:chOff x="0" y="0"/>
            <a:chExt cx="1913890" cy="85468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8499859" y="2894419"/>
            <a:ext cx="1568110" cy="700271"/>
            <a:chOff x="0" y="0"/>
            <a:chExt cx="1913890" cy="85468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8499859" y="3654889"/>
            <a:ext cx="1568110" cy="700271"/>
            <a:chOff x="0" y="0"/>
            <a:chExt cx="1913890" cy="85468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8499859" y="4410152"/>
            <a:ext cx="1568110" cy="700271"/>
            <a:chOff x="0" y="0"/>
            <a:chExt cx="1913890" cy="85468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8499859" y="5165415"/>
            <a:ext cx="1568110" cy="700271"/>
            <a:chOff x="0" y="0"/>
            <a:chExt cx="1913890" cy="85468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8499859" y="5920678"/>
            <a:ext cx="1568110" cy="700271"/>
            <a:chOff x="0" y="0"/>
            <a:chExt cx="1913890" cy="854687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>
                <a:alpha val="40000"/>
              </a:srgbClr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932211" y="2122148"/>
            <a:ext cx="1568110" cy="700271"/>
            <a:chOff x="0" y="0"/>
            <a:chExt cx="1913890" cy="85468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3572320" y="2122148"/>
            <a:ext cx="1568110" cy="700271"/>
            <a:chOff x="0" y="0"/>
            <a:chExt cx="1913890" cy="85468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5226848" y="2122148"/>
            <a:ext cx="1568110" cy="700271"/>
            <a:chOff x="0" y="0"/>
            <a:chExt cx="1913890" cy="854687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6866958" y="2124752"/>
            <a:ext cx="1568110" cy="700271"/>
            <a:chOff x="0" y="0"/>
            <a:chExt cx="1913890" cy="85468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8507068" y="2122148"/>
            <a:ext cx="1568110" cy="700271"/>
            <a:chOff x="0" y="0"/>
            <a:chExt cx="1913890" cy="854687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913890" cy="854687"/>
            </a:xfrm>
            <a:custGeom>
              <a:avLst/>
              <a:gdLst/>
              <a:ahLst/>
              <a:cxnLst/>
              <a:rect l="l" t="t" r="r" b="b"/>
              <a:pathLst>
                <a:path w="1913890" h="854687">
                  <a:moveTo>
                    <a:pt x="1789430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730227"/>
                  </a:lnTo>
                  <a:cubicBezTo>
                    <a:pt x="1913890" y="798807"/>
                    <a:pt x="1858010" y="854687"/>
                    <a:pt x="1789430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616822" y="2894419"/>
            <a:ext cx="1243388" cy="700271"/>
            <a:chOff x="0" y="0"/>
            <a:chExt cx="1517565" cy="854687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517565" cy="854687"/>
            </a:xfrm>
            <a:custGeom>
              <a:avLst/>
              <a:gdLst/>
              <a:ahLst/>
              <a:cxnLst/>
              <a:rect l="l" t="t" r="r" b="b"/>
              <a:pathLst>
                <a:path w="1517565" h="854687">
                  <a:moveTo>
                    <a:pt x="1393105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3105" y="0"/>
                  </a:lnTo>
                  <a:cubicBezTo>
                    <a:pt x="1461685" y="0"/>
                    <a:pt x="1517565" y="55880"/>
                    <a:pt x="1517565" y="124460"/>
                  </a:cubicBezTo>
                  <a:lnTo>
                    <a:pt x="1517565" y="730227"/>
                  </a:lnTo>
                  <a:cubicBezTo>
                    <a:pt x="1517565" y="798807"/>
                    <a:pt x="1461685" y="854687"/>
                    <a:pt x="1393105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id="64" name="Group 64"/>
          <p:cNvGrpSpPr/>
          <p:nvPr/>
        </p:nvGrpSpPr>
        <p:grpSpPr>
          <a:xfrm>
            <a:off x="616822" y="3654889"/>
            <a:ext cx="1243388" cy="700271"/>
            <a:chOff x="0" y="0"/>
            <a:chExt cx="1517565" cy="85468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517565" cy="854687"/>
            </a:xfrm>
            <a:custGeom>
              <a:avLst/>
              <a:gdLst/>
              <a:ahLst/>
              <a:cxnLst/>
              <a:rect l="l" t="t" r="r" b="b"/>
              <a:pathLst>
                <a:path w="1517565" h="854687">
                  <a:moveTo>
                    <a:pt x="1393105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3105" y="0"/>
                  </a:lnTo>
                  <a:cubicBezTo>
                    <a:pt x="1461685" y="0"/>
                    <a:pt x="1517565" y="55880"/>
                    <a:pt x="1517565" y="124460"/>
                  </a:cubicBezTo>
                  <a:lnTo>
                    <a:pt x="1517565" y="730227"/>
                  </a:lnTo>
                  <a:cubicBezTo>
                    <a:pt x="1517565" y="798807"/>
                    <a:pt x="1461685" y="854687"/>
                    <a:pt x="1393105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id="66" name="Group 66"/>
          <p:cNvGrpSpPr/>
          <p:nvPr/>
        </p:nvGrpSpPr>
        <p:grpSpPr>
          <a:xfrm>
            <a:off x="616822" y="4410152"/>
            <a:ext cx="1243388" cy="700271"/>
            <a:chOff x="0" y="0"/>
            <a:chExt cx="1517565" cy="854687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517565" cy="854687"/>
            </a:xfrm>
            <a:custGeom>
              <a:avLst/>
              <a:gdLst/>
              <a:ahLst/>
              <a:cxnLst/>
              <a:rect l="l" t="t" r="r" b="b"/>
              <a:pathLst>
                <a:path w="1517565" h="854687">
                  <a:moveTo>
                    <a:pt x="1393105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3105" y="0"/>
                  </a:lnTo>
                  <a:cubicBezTo>
                    <a:pt x="1461685" y="0"/>
                    <a:pt x="1517565" y="55880"/>
                    <a:pt x="1517565" y="124460"/>
                  </a:cubicBezTo>
                  <a:lnTo>
                    <a:pt x="1517565" y="730227"/>
                  </a:lnTo>
                  <a:cubicBezTo>
                    <a:pt x="1517565" y="798807"/>
                    <a:pt x="1461685" y="854687"/>
                    <a:pt x="1393105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616822" y="5165415"/>
            <a:ext cx="1243388" cy="700271"/>
            <a:chOff x="0" y="0"/>
            <a:chExt cx="1517565" cy="854687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517565" cy="854687"/>
            </a:xfrm>
            <a:custGeom>
              <a:avLst/>
              <a:gdLst/>
              <a:ahLst/>
              <a:cxnLst/>
              <a:rect l="l" t="t" r="r" b="b"/>
              <a:pathLst>
                <a:path w="1517565" h="854687">
                  <a:moveTo>
                    <a:pt x="1393105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3105" y="0"/>
                  </a:lnTo>
                  <a:cubicBezTo>
                    <a:pt x="1461685" y="0"/>
                    <a:pt x="1517565" y="55880"/>
                    <a:pt x="1517565" y="124460"/>
                  </a:cubicBezTo>
                  <a:lnTo>
                    <a:pt x="1517565" y="730227"/>
                  </a:lnTo>
                  <a:cubicBezTo>
                    <a:pt x="1517565" y="798807"/>
                    <a:pt x="1461685" y="854687"/>
                    <a:pt x="1393105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grpSp>
        <p:nvGrpSpPr>
          <p:cNvPr id="70" name="Group 70"/>
          <p:cNvGrpSpPr/>
          <p:nvPr/>
        </p:nvGrpSpPr>
        <p:grpSpPr>
          <a:xfrm>
            <a:off x="616822" y="5920678"/>
            <a:ext cx="1243388" cy="700271"/>
            <a:chOff x="0" y="0"/>
            <a:chExt cx="1517565" cy="854687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517565" cy="854687"/>
            </a:xfrm>
            <a:custGeom>
              <a:avLst/>
              <a:gdLst/>
              <a:ahLst/>
              <a:cxnLst/>
              <a:rect l="l" t="t" r="r" b="b"/>
              <a:pathLst>
                <a:path w="1517565" h="854687">
                  <a:moveTo>
                    <a:pt x="1393105" y="854687"/>
                  </a:moveTo>
                  <a:lnTo>
                    <a:pt x="124460" y="854687"/>
                  </a:lnTo>
                  <a:cubicBezTo>
                    <a:pt x="55880" y="854687"/>
                    <a:pt x="0" y="798807"/>
                    <a:pt x="0" y="730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3105" y="0"/>
                  </a:lnTo>
                  <a:cubicBezTo>
                    <a:pt x="1461685" y="0"/>
                    <a:pt x="1517565" y="55880"/>
                    <a:pt x="1517565" y="124460"/>
                  </a:cubicBezTo>
                  <a:lnTo>
                    <a:pt x="1517565" y="730227"/>
                  </a:lnTo>
                  <a:cubicBezTo>
                    <a:pt x="1517565" y="798807"/>
                    <a:pt x="1461685" y="854687"/>
                    <a:pt x="1393105" y="854687"/>
                  </a:cubicBezTo>
                  <a:close/>
                </a:path>
              </a:pathLst>
            </a:custGeom>
            <a:solidFill>
              <a:srgbClr val="E19DAA"/>
            </a:solidFill>
          </p:spPr>
        </p:sp>
      </p:grpSp>
      <p:pic>
        <p:nvPicPr>
          <p:cNvPr id="72" name="Picture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747" y="-129581"/>
            <a:ext cx="1911244" cy="2127904"/>
          </a:xfrm>
          <a:prstGeom prst="rect">
            <a:avLst/>
          </a:prstGeom>
        </p:spPr>
      </p:pic>
      <p:pic>
        <p:nvPicPr>
          <p:cNvPr id="73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82712" y="15276"/>
            <a:ext cx="2216821" cy="1983047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6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91109" y="105523"/>
            <a:ext cx="3330660" cy="1949950"/>
          </a:xfrm>
          <a:prstGeom prst="rect">
            <a:avLst/>
          </a:prstGeom>
        </p:spPr>
      </p:pic>
      <p:pic>
        <p:nvPicPr>
          <p:cNvPr id="75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30336" y="6410137"/>
            <a:ext cx="1005859" cy="976598"/>
          </a:xfrm>
          <a:prstGeom prst="rect">
            <a:avLst/>
          </a:prstGeom>
        </p:spPr>
      </p:pic>
      <p:pic>
        <p:nvPicPr>
          <p:cNvPr id="76" name="Picture 7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747" y="6355744"/>
            <a:ext cx="1002997" cy="999350"/>
          </a:xfrm>
          <a:prstGeom prst="rect">
            <a:avLst/>
          </a:prstGeom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43197" y="3780000"/>
            <a:ext cx="594467" cy="936839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79391" y="4732523"/>
            <a:ext cx="711353" cy="785631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82711" y="5578106"/>
            <a:ext cx="635218" cy="575161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779011" y="3309422"/>
            <a:ext cx="508508" cy="1043580"/>
          </a:xfrm>
          <a:prstGeom prst="rect">
            <a:avLst/>
          </a:prstGeom>
        </p:spPr>
      </p:pic>
      <p:pic>
        <p:nvPicPr>
          <p:cNvPr id="81" name="Picture 8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221483" y="3411715"/>
            <a:ext cx="543256" cy="531712"/>
          </a:xfrm>
          <a:prstGeom prst="rect">
            <a:avLst/>
          </a:prstGeom>
        </p:spPr>
      </p:pic>
      <p:pic>
        <p:nvPicPr>
          <p:cNvPr id="82" name="Picture 8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6600950" y="5638704"/>
            <a:ext cx="373599" cy="569154"/>
          </a:xfrm>
          <a:prstGeom prst="rect">
            <a:avLst/>
          </a:prstGeom>
        </p:spPr>
      </p:pic>
      <p:sp>
        <p:nvSpPr>
          <p:cNvPr id="83" name="TextBox 83"/>
          <p:cNvSpPr txBox="1"/>
          <p:nvPr/>
        </p:nvSpPr>
        <p:spPr>
          <a:xfrm>
            <a:off x="6535917" y="6864944"/>
            <a:ext cx="1891942" cy="24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96"/>
              </a:lnSpc>
            </a:pPr>
            <a:r>
              <a:rPr lang="en-US" sz="1679">
                <a:solidFill>
                  <a:srgbClr val="E1657D"/>
                </a:solidFill>
                <a:latin typeface="Poppins ExtraBold"/>
              </a:rPr>
              <a:t>Curso: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955371" y="6864944"/>
            <a:ext cx="3271477" cy="24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96"/>
              </a:lnSpc>
            </a:pPr>
            <a:r>
              <a:rPr lang="en-US" sz="1679">
                <a:solidFill>
                  <a:srgbClr val="E1657D"/>
                </a:solidFill>
                <a:latin typeface="Poppins ExtraBold"/>
              </a:rPr>
              <a:t>Nombre: 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950884" y="2246922"/>
            <a:ext cx="1530762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AFD"/>
                </a:solidFill>
                <a:latin typeface="Poppins Medium"/>
              </a:rPr>
              <a:t>Lunes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3579529" y="2246922"/>
            <a:ext cx="1553692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AFD"/>
                </a:solidFill>
                <a:latin typeface="Poppins Medium"/>
              </a:rPr>
              <a:t>Martes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5212430" y="2244319"/>
            <a:ext cx="1582528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AFD"/>
                </a:solidFill>
                <a:latin typeface="Poppins Medium"/>
              </a:rPr>
              <a:t>Miércoles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6859749" y="2246922"/>
            <a:ext cx="1568110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AFD"/>
                </a:solidFill>
                <a:latin typeface="Poppins Medium"/>
              </a:rPr>
              <a:t>Jueves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8507068" y="2244319"/>
            <a:ext cx="1568110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AFD"/>
                </a:solidFill>
                <a:latin typeface="Poppins Medium"/>
              </a:rPr>
              <a:t>Viernes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2061531" y="426498"/>
            <a:ext cx="7314405" cy="7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6"/>
              </a:lnSpc>
            </a:pPr>
            <a:r>
              <a:rPr lang="en-US" sz="5600">
                <a:solidFill>
                  <a:srgbClr val="E1657D"/>
                </a:solidFill>
                <a:latin typeface="Open Sans Extra Bold"/>
              </a:rPr>
              <a:t>HORARIO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31966" y="-89785"/>
            <a:ext cx="3205699" cy="327948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73" y="2339735"/>
            <a:ext cx="1151509" cy="384638"/>
            <a:chOff x="0" y="0"/>
            <a:chExt cx="380526" cy="1271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526" cy="127107"/>
            </a:xfrm>
            <a:custGeom>
              <a:avLst/>
              <a:gdLst/>
              <a:ahLst/>
              <a:cxnLst/>
              <a:rect l="l" t="t" r="r" b="b"/>
              <a:pathLst>
                <a:path w="380526" h="127107">
                  <a:moveTo>
                    <a:pt x="0" y="0"/>
                  </a:moveTo>
                  <a:lnTo>
                    <a:pt x="380526" y="0"/>
                  </a:lnTo>
                  <a:lnTo>
                    <a:pt x="380526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D6D8D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7373" y="2780578"/>
            <a:ext cx="1151509" cy="454244"/>
            <a:chOff x="0" y="0"/>
            <a:chExt cx="380526" cy="1501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l="l" t="t" r="r" b="b"/>
              <a:pathLst>
                <a:path w="380526" h="150109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8000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7373" y="4804150"/>
            <a:ext cx="1151509" cy="454244"/>
            <a:chOff x="0" y="0"/>
            <a:chExt cx="380526" cy="1501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l="l" t="t" r="r" b="b"/>
              <a:pathLst>
                <a:path w="380526" h="150109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6000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7373" y="3792364"/>
            <a:ext cx="1151509" cy="454244"/>
            <a:chOff x="0" y="0"/>
            <a:chExt cx="380526" cy="1501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l="l" t="t" r="r" b="b"/>
              <a:pathLst>
                <a:path w="380526" h="150109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6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26213"/>
            <a:ext cx="1599290" cy="159929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37373" y="5815936"/>
            <a:ext cx="1151509" cy="454244"/>
            <a:chOff x="0" y="0"/>
            <a:chExt cx="380526" cy="1501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l="l" t="t" r="r" b="b"/>
              <a:pathLst>
                <a:path w="380526" h="150109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4980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37373" y="3286471"/>
            <a:ext cx="1151509" cy="454244"/>
            <a:chOff x="0" y="0"/>
            <a:chExt cx="380526" cy="1501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l="l" t="t" r="r" b="b"/>
              <a:pathLst>
                <a:path w="380526" h="150109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74902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37373" y="5310043"/>
            <a:ext cx="1151509" cy="454244"/>
            <a:chOff x="0" y="0"/>
            <a:chExt cx="380526" cy="1501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l="l" t="t" r="r" b="b"/>
              <a:pathLst>
                <a:path w="380526" h="150109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54902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37373" y="4298257"/>
            <a:ext cx="1151509" cy="454244"/>
            <a:chOff x="0" y="0"/>
            <a:chExt cx="380526" cy="1501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80526" cy="150109"/>
            </a:xfrm>
            <a:custGeom>
              <a:avLst/>
              <a:gdLst/>
              <a:ahLst/>
              <a:cxnLst/>
              <a:rect l="l" t="t" r="r" b="b"/>
              <a:pathLst>
                <a:path w="380526" h="150109">
                  <a:moveTo>
                    <a:pt x="0" y="0"/>
                  </a:moveTo>
                  <a:lnTo>
                    <a:pt x="380526" y="0"/>
                  </a:lnTo>
                  <a:lnTo>
                    <a:pt x="380526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6D8D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26733" y="2339735"/>
            <a:ext cx="1429936" cy="384638"/>
            <a:chOff x="0" y="0"/>
            <a:chExt cx="472534" cy="12710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l="l" t="t" r="r" b="b"/>
              <a:pathLst>
                <a:path w="472534" h="127107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FFE7C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26733" y="2780578"/>
            <a:ext cx="1429936" cy="454244"/>
            <a:chOff x="0" y="0"/>
            <a:chExt cx="472534" cy="1501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8000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6733" y="4804150"/>
            <a:ext cx="1429936" cy="454244"/>
            <a:chOff x="0" y="0"/>
            <a:chExt cx="472534" cy="15010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6000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526733" y="3792364"/>
            <a:ext cx="1429936" cy="454244"/>
            <a:chOff x="0" y="0"/>
            <a:chExt cx="472534" cy="1501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69804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526733" y="5815936"/>
            <a:ext cx="1429936" cy="454244"/>
            <a:chOff x="0" y="0"/>
            <a:chExt cx="472534" cy="15010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49804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526733" y="3286471"/>
            <a:ext cx="1429936" cy="454244"/>
            <a:chOff x="0" y="0"/>
            <a:chExt cx="472534" cy="15010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74902"/>
              </a:srgbClr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526733" y="5310043"/>
            <a:ext cx="1429936" cy="454244"/>
            <a:chOff x="0" y="0"/>
            <a:chExt cx="472534" cy="150109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54902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526733" y="4298257"/>
            <a:ext cx="1429936" cy="454244"/>
            <a:chOff x="0" y="0"/>
            <a:chExt cx="472534" cy="150109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7C3">
                <a:alpha val="64706"/>
              </a:srgbClr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2994521" y="2339735"/>
            <a:ext cx="1429936" cy="384638"/>
            <a:chOff x="0" y="0"/>
            <a:chExt cx="472534" cy="12710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l="l" t="t" r="r" b="b"/>
              <a:pathLst>
                <a:path w="472534" h="127107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FFD4DF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2994521" y="2780578"/>
            <a:ext cx="1429936" cy="454244"/>
            <a:chOff x="0" y="0"/>
            <a:chExt cx="472534" cy="150109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80000"/>
              </a:srgbClr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2994521" y="4804150"/>
            <a:ext cx="1429936" cy="454244"/>
            <a:chOff x="0" y="0"/>
            <a:chExt cx="472534" cy="150109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60000"/>
              </a:srgbClr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2994521" y="3792364"/>
            <a:ext cx="1429936" cy="454244"/>
            <a:chOff x="0" y="0"/>
            <a:chExt cx="472534" cy="150109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69804"/>
              </a:srgbClr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2994521" y="5815936"/>
            <a:ext cx="1429936" cy="454244"/>
            <a:chOff x="0" y="0"/>
            <a:chExt cx="472534" cy="150109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49804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2994521" y="3286471"/>
            <a:ext cx="1429936" cy="454244"/>
            <a:chOff x="0" y="0"/>
            <a:chExt cx="472534" cy="150109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74902"/>
              </a:srgbClr>
            </a:solidFill>
          </p:spPr>
        </p:sp>
        <p:sp>
          <p:nvSpPr>
            <p:cNvPr id="69" name="TextBox 6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2994521" y="5310043"/>
            <a:ext cx="1429936" cy="454244"/>
            <a:chOff x="0" y="0"/>
            <a:chExt cx="472534" cy="150109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54902"/>
              </a:srgbClr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2994521" y="4298257"/>
            <a:ext cx="1429936" cy="454244"/>
            <a:chOff x="0" y="0"/>
            <a:chExt cx="472534" cy="150109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D4DF">
                <a:alpha val="64706"/>
              </a:srgbClr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4462309" y="2339735"/>
            <a:ext cx="1429936" cy="384638"/>
            <a:chOff x="0" y="0"/>
            <a:chExt cx="472534" cy="127107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l="l" t="t" r="r" b="b"/>
              <a:pathLst>
                <a:path w="472534" h="127107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B9DFDC"/>
            </a:solidFill>
          </p:spPr>
        </p:sp>
        <p:sp>
          <p:nvSpPr>
            <p:cNvPr id="78" name="TextBox 7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4462309" y="2780578"/>
            <a:ext cx="1429936" cy="454244"/>
            <a:chOff x="0" y="0"/>
            <a:chExt cx="472534" cy="150109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80000"/>
              </a:srgbClr>
            </a:solidFill>
          </p:spPr>
        </p:sp>
        <p:sp>
          <p:nvSpPr>
            <p:cNvPr id="81" name="TextBox 8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4462309" y="4804150"/>
            <a:ext cx="1429936" cy="454244"/>
            <a:chOff x="0" y="0"/>
            <a:chExt cx="472534" cy="150109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60000"/>
              </a:srgbClr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4462309" y="3792364"/>
            <a:ext cx="1429936" cy="454244"/>
            <a:chOff x="0" y="0"/>
            <a:chExt cx="472534" cy="150109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69804"/>
              </a:srgbClr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4462309" y="5815936"/>
            <a:ext cx="1429936" cy="454244"/>
            <a:chOff x="0" y="0"/>
            <a:chExt cx="472534" cy="150109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49804"/>
              </a:srgbClr>
            </a:solidFill>
          </p:spPr>
        </p:sp>
        <p:sp>
          <p:nvSpPr>
            <p:cNvPr id="90" name="TextBox 9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4462309" y="3286471"/>
            <a:ext cx="1429936" cy="454244"/>
            <a:chOff x="0" y="0"/>
            <a:chExt cx="472534" cy="150109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74902"/>
              </a:srgbClr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4462309" y="5310043"/>
            <a:ext cx="1429936" cy="454244"/>
            <a:chOff x="0" y="0"/>
            <a:chExt cx="472534" cy="150109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54902"/>
              </a:srgbClr>
            </a:solidFill>
          </p:spPr>
        </p:sp>
        <p:sp>
          <p:nvSpPr>
            <p:cNvPr id="96" name="TextBox 9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4462309" y="4298257"/>
            <a:ext cx="1429936" cy="454244"/>
            <a:chOff x="0" y="0"/>
            <a:chExt cx="472534" cy="150109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B9DFDC">
                <a:alpha val="64706"/>
              </a:srgbClr>
            </a:solidFill>
          </p:spPr>
        </p:sp>
        <p:sp>
          <p:nvSpPr>
            <p:cNvPr id="99" name="TextBox 9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5930097" y="2339735"/>
            <a:ext cx="1429936" cy="384638"/>
            <a:chOff x="0" y="0"/>
            <a:chExt cx="472534" cy="127107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l="l" t="t" r="r" b="b"/>
              <a:pathLst>
                <a:path w="472534" h="127107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FFE5CF"/>
            </a:solidFill>
          </p:spPr>
        </p:sp>
        <p:sp>
          <p:nvSpPr>
            <p:cNvPr id="102" name="TextBox 10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5930097" y="2780578"/>
            <a:ext cx="1429936" cy="454244"/>
            <a:chOff x="0" y="0"/>
            <a:chExt cx="472534" cy="150109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80000"/>
              </a:srgbClr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5930097" y="4804150"/>
            <a:ext cx="1429936" cy="454244"/>
            <a:chOff x="0" y="0"/>
            <a:chExt cx="472534" cy="150109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60000"/>
              </a:srgbClr>
            </a:solidFill>
          </p:spPr>
        </p:sp>
        <p:sp>
          <p:nvSpPr>
            <p:cNvPr id="108" name="TextBox 10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5930097" y="3792364"/>
            <a:ext cx="1429936" cy="454244"/>
            <a:chOff x="0" y="0"/>
            <a:chExt cx="472534" cy="150109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69804"/>
              </a:srgbClr>
            </a:solidFill>
          </p:spPr>
        </p:sp>
        <p:sp>
          <p:nvSpPr>
            <p:cNvPr id="111" name="TextBox 1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5930097" y="5815936"/>
            <a:ext cx="1429936" cy="454244"/>
            <a:chOff x="0" y="0"/>
            <a:chExt cx="472534" cy="150109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49804"/>
              </a:srgbClr>
            </a:solidFill>
          </p:spPr>
        </p:sp>
        <p:sp>
          <p:nvSpPr>
            <p:cNvPr id="114" name="TextBox 1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5930097" y="3286471"/>
            <a:ext cx="1429936" cy="454244"/>
            <a:chOff x="0" y="0"/>
            <a:chExt cx="472534" cy="150109"/>
          </a:xfrm>
        </p:grpSpPr>
        <p:sp>
          <p:nvSpPr>
            <p:cNvPr id="116" name="Freeform 116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74902"/>
              </a:srgbClr>
            </a:solidFill>
          </p:spPr>
        </p:sp>
        <p:sp>
          <p:nvSpPr>
            <p:cNvPr id="117" name="TextBox 1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5930097" y="5310043"/>
            <a:ext cx="1429936" cy="454244"/>
            <a:chOff x="0" y="0"/>
            <a:chExt cx="472534" cy="150109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54902"/>
              </a:srgbClr>
            </a:solidFill>
          </p:spPr>
        </p:sp>
        <p:sp>
          <p:nvSpPr>
            <p:cNvPr id="120" name="TextBox 1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21" name="Group 121"/>
          <p:cNvGrpSpPr/>
          <p:nvPr/>
        </p:nvGrpSpPr>
        <p:grpSpPr>
          <a:xfrm>
            <a:off x="5930097" y="4298257"/>
            <a:ext cx="1429936" cy="454244"/>
            <a:chOff x="0" y="0"/>
            <a:chExt cx="472534" cy="150109"/>
          </a:xfrm>
        </p:grpSpPr>
        <p:sp>
          <p:nvSpPr>
            <p:cNvPr id="122" name="Freeform 12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FFE5CF">
                <a:alpha val="64706"/>
              </a:srgbClr>
            </a:solidFill>
          </p:spPr>
        </p:sp>
        <p:sp>
          <p:nvSpPr>
            <p:cNvPr id="123" name="TextBox 12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24" name="Group 124"/>
          <p:cNvGrpSpPr/>
          <p:nvPr/>
        </p:nvGrpSpPr>
        <p:grpSpPr>
          <a:xfrm>
            <a:off x="7397885" y="2339735"/>
            <a:ext cx="1429936" cy="384638"/>
            <a:chOff x="0" y="0"/>
            <a:chExt cx="472534" cy="127107"/>
          </a:xfrm>
        </p:grpSpPr>
        <p:sp>
          <p:nvSpPr>
            <p:cNvPr id="125" name="Freeform 125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l="l" t="t" r="r" b="b"/>
              <a:pathLst>
                <a:path w="472534" h="127107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D5EAFF"/>
            </a:solidFill>
          </p:spPr>
        </p:sp>
        <p:sp>
          <p:nvSpPr>
            <p:cNvPr id="126" name="TextBox 1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27" name="Group 127"/>
          <p:cNvGrpSpPr/>
          <p:nvPr/>
        </p:nvGrpSpPr>
        <p:grpSpPr>
          <a:xfrm>
            <a:off x="7397885" y="2780578"/>
            <a:ext cx="1429936" cy="454244"/>
            <a:chOff x="0" y="0"/>
            <a:chExt cx="472534" cy="150109"/>
          </a:xfrm>
        </p:grpSpPr>
        <p:sp>
          <p:nvSpPr>
            <p:cNvPr id="128" name="Freeform 12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80000"/>
              </a:srgbClr>
            </a:solidFill>
          </p:spPr>
        </p:sp>
        <p:sp>
          <p:nvSpPr>
            <p:cNvPr id="129" name="TextBox 1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30" name="Group 130"/>
          <p:cNvGrpSpPr/>
          <p:nvPr/>
        </p:nvGrpSpPr>
        <p:grpSpPr>
          <a:xfrm>
            <a:off x="7397885" y="4804150"/>
            <a:ext cx="1429936" cy="454244"/>
            <a:chOff x="0" y="0"/>
            <a:chExt cx="472534" cy="150109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60000"/>
              </a:srgbClr>
            </a:solidFill>
          </p:spPr>
        </p:sp>
        <p:sp>
          <p:nvSpPr>
            <p:cNvPr id="132" name="TextBox 1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7397885" y="3792364"/>
            <a:ext cx="1429936" cy="454244"/>
            <a:chOff x="0" y="0"/>
            <a:chExt cx="472534" cy="150109"/>
          </a:xfrm>
        </p:grpSpPr>
        <p:sp>
          <p:nvSpPr>
            <p:cNvPr id="134" name="Freeform 134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69804"/>
              </a:srgbClr>
            </a:solidFill>
          </p:spPr>
        </p:sp>
        <p:sp>
          <p:nvSpPr>
            <p:cNvPr id="135" name="TextBox 1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7397885" y="5815936"/>
            <a:ext cx="1429936" cy="454244"/>
            <a:chOff x="0" y="0"/>
            <a:chExt cx="472534" cy="150109"/>
          </a:xfrm>
        </p:grpSpPr>
        <p:sp>
          <p:nvSpPr>
            <p:cNvPr id="137" name="Freeform 137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49804"/>
              </a:srgbClr>
            </a:solidFill>
          </p:spPr>
        </p:sp>
        <p:sp>
          <p:nvSpPr>
            <p:cNvPr id="138" name="TextBox 13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39" name="Group 139"/>
          <p:cNvGrpSpPr/>
          <p:nvPr/>
        </p:nvGrpSpPr>
        <p:grpSpPr>
          <a:xfrm>
            <a:off x="7397885" y="3286471"/>
            <a:ext cx="1429936" cy="454244"/>
            <a:chOff x="0" y="0"/>
            <a:chExt cx="472534" cy="150109"/>
          </a:xfrm>
        </p:grpSpPr>
        <p:sp>
          <p:nvSpPr>
            <p:cNvPr id="140" name="Freeform 140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74902"/>
              </a:srgbClr>
            </a:solidFill>
          </p:spPr>
        </p:sp>
        <p:sp>
          <p:nvSpPr>
            <p:cNvPr id="141" name="TextBox 1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42" name="Group 142"/>
          <p:cNvGrpSpPr/>
          <p:nvPr/>
        </p:nvGrpSpPr>
        <p:grpSpPr>
          <a:xfrm>
            <a:off x="7397885" y="5310043"/>
            <a:ext cx="1429936" cy="454244"/>
            <a:chOff x="0" y="0"/>
            <a:chExt cx="472534" cy="150109"/>
          </a:xfrm>
        </p:grpSpPr>
        <p:sp>
          <p:nvSpPr>
            <p:cNvPr id="143" name="Freeform 143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54902"/>
              </a:srgbClr>
            </a:solidFill>
          </p:spPr>
        </p:sp>
        <p:sp>
          <p:nvSpPr>
            <p:cNvPr id="144" name="TextBox 14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45" name="Group 145"/>
          <p:cNvGrpSpPr/>
          <p:nvPr/>
        </p:nvGrpSpPr>
        <p:grpSpPr>
          <a:xfrm>
            <a:off x="7397885" y="4298257"/>
            <a:ext cx="1429936" cy="454244"/>
            <a:chOff x="0" y="0"/>
            <a:chExt cx="472534" cy="150109"/>
          </a:xfrm>
        </p:grpSpPr>
        <p:sp>
          <p:nvSpPr>
            <p:cNvPr id="146" name="Freeform 146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D5EAFF">
                <a:alpha val="64706"/>
              </a:srgbClr>
            </a:solidFill>
          </p:spPr>
        </p:sp>
        <p:sp>
          <p:nvSpPr>
            <p:cNvPr id="147" name="TextBox 14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8865673" y="2339735"/>
            <a:ext cx="1429936" cy="384638"/>
            <a:chOff x="0" y="0"/>
            <a:chExt cx="472534" cy="127107"/>
          </a:xfrm>
        </p:grpSpPr>
        <p:sp>
          <p:nvSpPr>
            <p:cNvPr id="149" name="Freeform 149"/>
            <p:cNvSpPr/>
            <p:nvPr/>
          </p:nvSpPr>
          <p:spPr>
            <a:xfrm>
              <a:off x="0" y="0"/>
              <a:ext cx="472534" cy="127107"/>
            </a:xfrm>
            <a:custGeom>
              <a:avLst/>
              <a:gdLst/>
              <a:ahLst/>
              <a:cxnLst/>
              <a:rect l="l" t="t" r="r" b="b"/>
              <a:pathLst>
                <a:path w="472534" h="127107">
                  <a:moveTo>
                    <a:pt x="0" y="0"/>
                  </a:moveTo>
                  <a:lnTo>
                    <a:pt x="472534" y="0"/>
                  </a:lnTo>
                  <a:lnTo>
                    <a:pt x="472534" y="127107"/>
                  </a:lnTo>
                  <a:lnTo>
                    <a:pt x="0" y="127107"/>
                  </a:lnTo>
                  <a:close/>
                </a:path>
              </a:pathLst>
            </a:custGeom>
            <a:solidFill>
              <a:srgbClr val="E5DFFF"/>
            </a:solidFill>
          </p:spPr>
        </p:sp>
        <p:sp>
          <p:nvSpPr>
            <p:cNvPr id="150" name="TextBox 15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51" name="Group 151"/>
          <p:cNvGrpSpPr/>
          <p:nvPr/>
        </p:nvGrpSpPr>
        <p:grpSpPr>
          <a:xfrm>
            <a:off x="8865673" y="2780578"/>
            <a:ext cx="1429936" cy="454244"/>
            <a:chOff x="0" y="0"/>
            <a:chExt cx="472534" cy="150109"/>
          </a:xfrm>
        </p:grpSpPr>
        <p:sp>
          <p:nvSpPr>
            <p:cNvPr id="152" name="Freeform 15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80000"/>
              </a:srgbClr>
            </a:solidFill>
          </p:spPr>
        </p:sp>
        <p:sp>
          <p:nvSpPr>
            <p:cNvPr id="153" name="TextBox 15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8865673" y="4804150"/>
            <a:ext cx="1429936" cy="454244"/>
            <a:chOff x="0" y="0"/>
            <a:chExt cx="472534" cy="150109"/>
          </a:xfrm>
        </p:grpSpPr>
        <p:sp>
          <p:nvSpPr>
            <p:cNvPr id="155" name="Freeform 155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60000"/>
              </a:srgbClr>
            </a:solidFill>
          </p:spPr>
        </p:sp>
        <p:sp>
          <p:nvSpPr>
            <p:cNvPr id="156" name="TextBox 15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57" name="Group 157"/>
          <p:cNvGrpSpPr/>
          <p:nvPr/>
        </p:nvGrpSpPr>
        <p:grpSpPr>
          <a:xfrm>
            <a:off x="8865673" y="3792364"/>
            <a:ext cx="1429936" cy="454244"/>
            <a:chOff x="0" y="0"/>
            <a:chExt cx="472534" cy="150109"/>
          </a:xfrm>
        </p:grpSpPr>
        <p:sp>
          <p:nvSpPr>
            <p:cNvPr id="158" name="Freeform 15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69804"/>
              </a:srgbClr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pic>
        <p:nvPicPr>
          <p:cNvPr id="160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92062" y="5647419"/>
            <a:ext cx="1842869" cy="1878083"/>
          </a:xfrm>
          <a:prstGeom prst="rect">
            <a:avLst/>
          </a:prstGeom>
        </p:spPr>
      </p:pic>
      <p:grpSp>
        <p:nvGrpSpPr>
          <p:cNvPr id="161" name="Group 161"/>
          <p:cNvGrpSpPr/>
          <p:nvPr/>
        </p:nvGrpSpPr>
        <p:grpSpPr>
          <a:xfrm>
            <a:off x="8865673" y="5815936"/>
            <a:ext cx="1429936" cy="454244"/>
            <a:chOff x="0" y="0"/>
            <a:chExt cx="472534" cy="150109"/>
          </a:xfrm>
        </p:grpSpPr>
        <p:sp>
          <p:nvSpPr>
            <p:cNvPr id="162" name="Freeform 162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49804"/>
              </a:srgbClr>
            </a:solidFill>
          </p:spPr>
        </p:sp>
        <p:sp>
          <p:nvSpPr>
            <p:cNvPr id="163" name="TextBox 16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8865673" y="3286471"/>
            <a:ext cx="1429936" cy="454244"/>
            <a:chOff x="0" y="0"/>
            <a:chExt cx="472534" cy="150109"/>
          </a:xfrm>
        </p:grpSpPr>
        <p:sp>
          <p:nvSpPr>
            <p:cNvPr id="165" name="Freeform 165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74902"/>
              </a:srgbClr>
            </a:solidFill>
          </p:spPr>
        </p:sp>
        <p:sp>
          <p:nvSpPr>
            <p:cNvPr id="166" name="TextBox 16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67" name="Group 167"/>
          <p:cNvGrpSpPr/>
          <p:nvPr/>
        </p:nvGrpSpPr>
        <p:grpSpPr>
          <a:xfrm>
            <a:off x="8865673" y="5310043"/>
            <a:ext cx="1429936" cy="454244"/>
            <a:chOff x="0" y="0"/>
            <a:chExt cx="472534" cy="150109"/>
          </a:xfrm>
        </p:grpSpPr>
        <p:sp>
          <p:nvSpPr>
            <p:cNvPr id="168" name="Freeform 168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54902"/>
              </a:srgbClr>
            </a:solidFill>
          </p:spPr>
        </p:sp>
        <p:sp>
          <p:nvSpPr>
            <p:cNvPr id="169" name="TextBox 16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70" name="Group 170"/>
          <p:cNvGrpSpPr/>
          <p:nvPr/>
        </p:nvGrpSpPr>
        <p:grpSpPr>
          <a:xfrm>
            <a:off x="8865673" y="4298257"/>
            <a:ext cx="1429936" cy="454244"/>
            <a:chOff x="0" y="0"/>
            <a:chExt cx="472534" cy="150109"/>
          </a:xfrm>
        </p:grpSpPr>
        <p:sp>
          <p:nvSpPr>
            <p:cNvPr id="171" name="Freeform 171"/>
            <p:cNvSpPr/>
            <p:nvPr/>
          </p:nvSpPr>
          <p:spPr>
            <a:xfrm>
              <a:off x="0" y="0"/>
              <a:ext cx="472534" cy="150109"/>
            </a:xfrm>
            <a:custGeom>
              <a:avLst/>
              <a:gdLst/>
              <a:ahLst/>
              <a:cxnLst/>
              <a:rect l="l" t="t" r="r" b="b"/>
              <a:pathLst>
                <a:path w="472534" h="150109">
                  <a:moveTo>
                    <a:pt x="0" y="0"/>
                  </a:moveTo>
                  <a:lnTo>
                    <a:pt x="472534" y="0"/>
                  </a:lnTo>
                  <a:lnTo>
                    <a:pt x="472534" y="150109"/>
                  </a:lnTo>
                  <a:lnTo>
                    <a:pt x="0" y="150109"/>
                  </a:lnTo>
                  <a:close/>
                </a:path>
              </a:pathLst>
            </a:custGeom>
            <a:solidFill>
              <a:srgbClr val="E5DFFF">
                <a:alpha val="64706"/>
              </a:srgbClr>
            </a:solidFill>
          </p:spPr>
        </p:sp>
        <p:sp>
          <p:nvSpPr>
            <p:cNvPr id="172" name="TextBox 17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173" name="AutoShape 173"/>
          <p:cNvSpPr/>
          <p:nvPr/>
        </p:nvSpPr>
        <p:spPr>
          <a:xfrm>
            <a:off x="4052611" y="6727614"/>
            <a:ext cx="3503070" cy="0"/>
          </a:xfrm>
          <a:prstGeom prst="line">
            <a:avLst/>
          </a:prstGeom>
          <a:ln w="19050" cap="rnd">
            <a:solidFill>
              <a:srgbClr val="A67985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74" name="AutoShape 174"/>
          <p:cNvSpPr/>
          <p:nvPr/>
        </p:nvSpPr>
        <p:spPr>
          <a:xfrm>
            <a:off x="3929640" y="7156855"/>
            <a:ext cx="2469742" cy="0"/>
          </a:xfrm>
          <a:prstGeom prst="line">
            <a:avLst/>
          </a:prstGeom>
          <a:ln w="19050" cap="rnd">
            <a:solidFill>
              <a:srgbClr val="A67985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175" name="Picture 1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39601" y="110087"/>
            <a:ext cx="2524002" cy="1766801"/>
          </a:xfrm>
          <a:prstGeom prst="rect">
            <a:avLst/>
          </a:prstGeom>
        </p:spPr>
      </p:pic>
      <p:pic>
        <p:nvPicPr>
          <p:cNvPr id="176" name="Picture 17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6229" y="110087"/>
            <a:ext cx="1958698" cy="2067724"/>
          </a:xfrm>
          <a:prstGeom prst="rect">
            <a:avLst/>
          </a:prstGeom>
        </p:spPr>
      </p:pic>
      <p:sp>
        <p:nvSpPr>
          <p:cNvPr id="177" name="TextBox 177"/>
          <p:cNvSpPr txBox="1"/>
          <p:nvPr/>
        </p:nvSpPr>
        <p:spPr>
          <a:xfrm>
            <a:off x="2184209" y="558629"/>
            <a:ext cx="5986137" cy="111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5"/>
              </a:lnSpc>
              <a:spcBef>
                <a:spcPct val="0"/>
              </a:spcBef>
            </a:pPr>
            <a:r>
              <a:rPr lang="en-US" sz="6539" spc="653">
                <a:solidFill>
                  <a:srgbClr val="503D42"/>
                </a:solidFill>
                <a:latin typeface="Handy Casual"/>
              </a:rPr>
              <a:t>Horario escolar</a:t>
            </a:r>
          </a:p>
        </p:txBody>
      </p:sp>
      <p:sp>
        <p:nvSpPr>
          <p:cNvPr id="178" name="TextBox 178"/>
          <p:cNvSpPr txBox="1"/>
          <p:nvPr/>
        </p:nvSpPr>
        <p:spPr>
          <a:xfrm>
            <a:off x="3136319" y="6518250"/>
            <a:ext cx="808034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80"/>
              </a:lnSpc>
              <a:spcBef>
                <a:spcPct val="0"/>
              </a:spcBef>
            </a:pPr>
            <a:r>
              <a:rPr lang="en-US" sz="1900" spc="190">
                <a:solidFill>
                  <a:srgbClr val="503D42"/>
                </a:solidFill>
                <a:latin typeface="Handy Casual"/>
              </a:rPr>
              <a:t>Nombre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3070296" y="6947490"/>
            <a:ext cx="73774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80"/>
              </a:lnSpc>
              <a:spcBef>
                <a:spcPct val="0"/>
              </a:spcBef>
            </a:pPr>
            <a:r>
              <a:rPr lang="en-US" sz="1900" spc="190">
                <a:solidFill>
                  <a:srgbClr val="503D42"/>
                </a:solidFill>
                <a:latin typeface="Handy Casual"/>
              </a:rPr>
              <a:t>Curso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393240" y="2413155"/>
            <a:ext cx="1019866" cy="20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Horas</a:t>
            </a:r>
          </a:p>
        </p:txBody>
      </p:sp>
      <p:sp>
        <p:nvSpPr>
          <p:cNvPr id="181" name="TextBox 181"/>
          <p:cNvSpPr txBox="1"/>
          <p:nvPr/>
        </p:nvSpPr>
        <p:spPr>
          <a:xfrm>
            <a:off x="1599290" y="2413155"/>
            <a:ext cx="1271275" cy="20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Lunes</a:t>
            </a:r>
          </a:p>
        </p:txBody>
      </p:sp>
      <p:sp>
        <p:nvSpPr>
          <p:cNvPr id="182" name="TextBox 182"/>
          <p:cNvSpPr txBox="1"/>
          <p:nvPr/>
        </p:nvSpPr>
        <p:spPr>
          <a:xfrm>
            <a:off x="4548414" y="2413155"/>
            <a:ext cx="1257726" cy="20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Miércoles</a:t>
            </a:r>
          </a:p>
        </p:txBody>
      </p:sp>
      <p:sp>
        <p:nvSpPr>
          <p:cNvPr id="183" name="TextBox 183"/>
          <p:cNvSpPr txBox="1"/>
          <p:nvPr/>
        </p:nvSpPr>
        <p:spPr>
          <a:xfrm>
            <a:off x="3070296" y="2413155"/>
            <a:ext cx="1293812" cy="20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Martes</a:t>
            </a:r>
          </a:p>
        </p:txBody>
      </p:sp>
      <p:sp>
        <p:nvSpPr>
          <p:cNvPr id="184" name="TextBox 184"/>
          <p:cNvSpPr txBox="1"/>
          <p:nvPr/>
        </p:nvSpPr>
        <p:spPr>
          <a:xfrm>
            <a:off x="6026532" y="2413155"/>
            <a:ext cx="1247396" cy="20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Jueves</a:t>
            </a:r>
          </a:p>
        </p:txBody>
      </p:sp>
      <p:sp>
        <p:nvSpPr>
          <p:cNvPr id="185" name="TextBox 185"/>
          <p:cNvSpPr txBox="1"/>
          <p:nvPr/>
        </p:nvSpPr>
        <p:spPr>
          <a:xfrm>
            <a:off x="7483990" y="2413155"/>
            <a:ext cx="1253950" cy="20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Viernes</a:t>
            </a:r>
          </a:p>
        </p:txBody>
      </p:sp>
      <p:sp>
        <p:nvSpPr>
          <p:cNvPr id="186" name="TextBox 186"/>
          <p:cNvSpPr txBox="1"/>
          <p:nvPr/>
        </p:nvSpPr>
        <p:spPr>
          <a:xfrm>
            <a:off x="8951778" y="2413155"/>
            <a:ext cx="1268240" cy="20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0"/>
              </a:lnSpc>
              <a:spcBef>
                <a:spcPct val="0"/>
              </a:spcBef>
            </a:pPr>
            <a:r>
              <a:rPr lang="en-US" sz="1192" spc="23">
                <a:solidFill>
                  <a:srgbClr val="503D42"/>
                </a:solidFill>
                <a:latin typeface="Poppins Medium"/>
              </a:rPr>
              <a:t>Sábado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255778" y="2525034"/>
          <a:ext cx="9180000" cy="4874723"/>
        </p:xfrm>
        <a:graphic>
          <a:graphicData uri="http://schemas.openxmlformats.org/drawingml/2006/table">
            <a:tbl>
              <a:tblPr/>
              <a:tblGrid>
                <a:gridCol w="15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43695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2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2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2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2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2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184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47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184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184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9717" y="3007172"/>
            <a:ext cx="1385495" cy="4392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81263" y="117667"/>
            <a:ext cx="2154515" cy="22413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7484" y="175939"/>
            <a:ext cx="7206527" cy="96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0"/>
              </a:lnSpc>
              <a:spcBef>
                <a:spcPct val="0"/>
              </a:spcBef>
            </a:pPr>
            <a:r>
              <a:rPr lang="en-US" sz="5164">
                <a:solidFill>
                  <a:srgbClr val="000000"/>
                </a:solidFill>
                <a:latin typeface="Mango AC Bold"/>
              </a:rPr>
              <a:t>HORARIOS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78877" y="2830959"/>
            <a:ext cx="576391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HORA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0521" y="2830959"/>
            <a:ext cx="733342" cy="28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67383" y="2830959"/>
            <a:ext cx="1218630" cy="28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MARTES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52942" y="2830959"/>
            <a:ext cx="1253584" cy="28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MIÉRCOLES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73227" y="2830959"/>
            <a:ext cx="1253584" cy="28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JUEVES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63649" y="2830959"/>
            <a:ext cx="1253584" cy="28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ango AC Bold"/>
              </a:rPr>
              <a:t>VIERNES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1995" y="1372903"/>
            <a:ext cx="2413785" cy="88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1650">
                <a:solidFill>
                  <a:srgbClr val="000000"/>
                </a:solidFill>
                <a:latin typeface="Mango AC"/>
              </a:rPr>
              <a:t>ALUMNO/A:</a:t>
            </a:r>
          </a:p>
          <a:p>
            <a:pPr algn="ctr">
              <a:lnSpc>
                <a:spcPts val="2311"/>
              </a:lnSpc>
            </a:pPr>
            <a:r>
              <a:rPr lang="en-US" sz="1650">
                <a:solidFill>
                  <a:srgbClr val="000000"/>
                </a:solidFill>
                <a:latin typeface="Mango AC"/>
              </a:rPr>
              <a:t>CURSO:</a:t>
            </a:r>
          </a:p>
          <a:p>
            <a:pPr algn="ctr">
              <a:lnSpc>
                <a:spcPts val="2311"/>
              </a:lnSpc>
              <a:spcBef>
                <a:spcPct val="0"/>
              </a:spcBef>
            </a:pPr>
            <a:r>
              <a:rPr lang="en-US" sz="1650">
                <a:solidFill>
                  <a:srgbClr val="000000"/>
                </a:solidFill>
                <a:latin typeface="Mango AC"/>
              </a:rPr>
              <a:t>COLEGIO: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68" r="10495"/>
          <a:stretch>
            <a:fillRect/>
          </a:stretch>
        </p:blipFill>
        <p:spPr>
          <a:xfrm>
            <a:off x="26452" y="0"/>
            <a:ext cx="10635333" cy="7560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6000" y="756000"/>
            <a:ext cx="9180000" cy="6048000"/>
            <a:chOff x="0" y="0"/>
            <a:chExt cx="328990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9905" cy="2167467"/>
            </a:xfrm>
            <a:custGeom>
              <a:avLst/>
              <a:gdLst/>
              <a:ahLst/>
              <a:cxnLst/>
              <a:rect l="l" t="t" r="r" b="b"/>
              <a:pathLst>
                <a:path w="3289905" h="2167467">
                  <a:moveTo>
                    <a:pt x="31204" y="0"/>
                  </a:moveTo>
                  <a:lnTo>
                    <a:pt x="3258701" y="0"/>
                  </a:lnTo>
                  <a:cubicBezTo>
                    <a:pt x="3266977" y="0"/>
                    <a:pt x="3274913" y="3288"/>
                    <a:pt x="3280765" y="9139"/>
                  </a:cubicBezTo>
                  <a:cubicBezTo>
                    <a:pt x="3286617" y="14991"/>
                    <a:pt x="3289905" y="22928"/>
                    <a:pt x="3289905" y="31204"/>
                  </a:cubicBezTo>
                  <a:lnTo>
                    <a:pt x="3289905" y="2136263"/>
                  </a:lnTo>
                  <a:cubicBezTo>
                    <a:pt x="3289905" y="2144539"/>
                    <a:pt x="3286617" y="2152476"/>
                    <a:pt x="3280765" y="2158327"/>
                  </a:cubicBezTo>
                  <a:cubicBezTo>
                    <a:pt x="3274913" y="2164179"/>
                    <a:pt x="3266977" y="2167467"/>
                    <a:pt x="3258701" y="2167467"/>
                  </a:cubicBezTo>
                  <a:lnTo>
                    <a:pt x="31204" y="2167467"/>
                  </a:lnTo>
                  <a:cubicBezTo>
                    <a:pt x="22928" y="2167467"/>
                    <a:pt x="14991" y="2164179"/>
                    <a:pt x="9139" y="2158327"/>
                  </a:cubicBezTo>
                  <a:cubicBezTo>
                    <a:pt x="3288" y="2152476"/>
                    <a:pt x="0" y="2144539"/>
                    <a:pt x="0" y="2136263"/>
                  </a:cubicBezTo>
                  <a:lnTo>
                    <a:pt x="0" y="31204"/>
                  </a:lnTo>
                  <a:cubicBezTo>
                    <a:pt x="0" y="22928"/>
                    <a:pt x="3288" y="14991"/>
                    <a:pt x="9139" y="9139"/>
                  </a:cubicBezTo>
                  <a:cubicBezTo>
                    <a:pt x="14991" y="3288"/>
                    <a:pt x="22928" y="0"/>
                    <a:pt x="31204" y="0"/>
                  </a:cubicBezTo>
                  <a:close/>
                </a:path>
              </a:pathLst>
            </a:custGeom>
            <a:solidFill>
              <a:srgbClr val="FD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3588" y="2030720"/>
            <a:ext cx="2417444" cy="224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39233" y="2030720"/>
            <a:ext cx="2417444" cy="22452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40968" y="2030720"/>
            <a:ext cx="2417444" cy="22452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30511" y="4275920"/>
            <a:ext cx="2417444" cy="22452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32247" y="4275920"/>
            <a:ext cx="2417444" cy="2245201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756000" y="1857479"/>
            <a:ext cx="9180000" cy="0"/>
          </a:xfrm>
          <a:prstGeom prst="line">
            <a:avLst/>
          </a:prstGeom>
          <a:ln w="28575" cap="flat">
            <a:solidFill>
              <a:srgbClr val="C9DAE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4500376" y="1292452"/>
            <a:ext cx="1101479" cy="0"/>
          </a:xfrm>
          <a:prstGeom prst="line">
            <a:avLst/>
          </a:prstGeom>
          <a:ln w="28575" cap="flat">
            <a:solidFill>
              <a:srgbClr val="C9DAE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37528" y="4418795"/>
            <a:ext cx="2154600" cy="3024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90335" y="4898843"/>
            <a:ext cx="2179059" cy="23782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90335" y="84800"/>
            <a:ext cx="1322414" cy="194591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787281" y="250750"/>
            <a:ext cx="1863843" cy="177997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06010" y="760874"/>
            <a:ext cx="3830818" cy="97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63744F"/>
                </a:solidFill>
                <a:latin typeface="Marykate"/>
              </a:rPr>
              <a:t>HORARIO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38861" y="925429"/>
            <a:ext cx="2604214" cy="83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1"/>
              </a:lnSpc>
            </a:pPr>
            <a:r>
              <a:rPr lang="en-US" sz="3287">
                <a:solidFill>
                  <a:srgbClr val="63744F"/>
                </a:solidFill>
                <a:latin typeface="Marykate"/>
              </a:rPr>
              <a:t>Nombre:</a:t>
            </a:r>
          </a:p>
          <a:p>
            <a:pPr>
              <a:lnSpc>
                <a:spcPts val="3221"/>
              </a:lnSpc>
            </a:pPr>
            <a:r>
              <a:rPr lang="en-US" sz="3287">
                <a:solidFill>
                  <a:srgbClr val="63744F"/>
                </a:solidFill>
                <a:latin typeface="Marykate"/>
              </a:rPr>
              <a:t>Curso: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91105" y="2234440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3744F"/>
                </a:solidFill>
                <a:latin typeface="Marykate"/>
              </a:rPr>
              <a:t>LUNES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96750" y="2234440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3744F"/>
                </a:solidFill>
                <a:latin typeface="Marykate"/>
              </a:rPr>
              <a:t>MARTES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84872" y="2234440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3744F"/>
                </a:solidFill>
                <a:latin typeface="Marykate"/>
              </a:rPr>
              <a:t>MIÉRCOLES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88028" y="4483619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3744F"/>
                </a:solidFill>
                <a:latin typeface="Marykate"/>
              </a:rPr>
              <a:t>JUEVES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89764" y="4483619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63744F"/>
                </a:solidFill>
                <a:latin typeface="Marykate"/>
              </a:rPr>
              <a:t>VIERNES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860" t="3286" r="4723" b="2826"/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938" y="6408089"/>
            <a:ext cx="1575268" cy="997765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81062" y="3143241"/>
          <a:ext cx="963871" cy="3439648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629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567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403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989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06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2428679" y="2423932"/>
          <a:ext cx="6719124" cy="4158957"/>
        </p:xfrm>
        <a:graphic>
          <a:graphicData uri="http://schemas.openxmlformats.org/drawingml/2006/table">
            <a:tbl>
              <a:tblPr/>
              <a:tblGrid>
                <a:gridCol w="134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3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538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67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67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67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67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6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38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38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38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38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025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5387" y="192107"/>
            <a:ext cx="4761226" cy="22318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80804" y="6599641"/>
            <a:ext cx="1584694" cy="8062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6672" y="412403"/>
            <a:ext cx="1963407" cy="24504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81330" y="82513"/>
            <a:ext cx="2029751" cy="26707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55699" y="3762020"/>
            <a:ext cx="1155381" cy="282086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769734" y="784575"/>
            <a:ext cx="2301029" cy="80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830" spc="14">
                <a:solidFill>
                  <a:srgbClr val="FFFFFF"/>
                </a:solidFill>
                <a:latin typeface="Adigiana Toybox Bold"/>
              </a:rPr>
              <a:t>HORARIO DE CLASES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61716" y="2586494"/>
            <a:ext cx="998949" cy="27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1"/>
              </a:lnSpc>
            </a:pPr>
            <a:r>
              <a:rPr lang="en-US" sz="1497" spc="94">
                <a:solidFill>
                  <a:srgbClr val="FFFFFF"/>
                </a:solidFill>
                <a:latin typeface="Raleway Heavy"/>
              </a:rPr>
              <a:t>LUNES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81375" y="2586494"/>
            <a:ext cx="998949" cy="27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1"/>
              </a:lnSpc>
            </a:pPr>
            <a:r>
              <a:rPr lang="en-US" sz="1497" spc="94">
                <a:solidFill>
                  <a:srgbClr val="FFFFFF"/>
                </a:solidFill>
                <a:latin typeface="Raleway Heavy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05290" y="2586494"/>
            <a:ext cx="1237902" cy="27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1"/>
              </a:lnSpc>
            </a:pPr>
            <a:r>
              <a:rPr lang="en-US" sz="1497" spc="94">
                <a:solidFill>
                  <a:srgbClr val="FFFFFF"/>
                </a:solidFill>
                <a:latin typeface="Raleway Heavy"/>
              </a:rPr>
              <a:t>MIÉRCOLES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24224" y="2586494"/>
            <a:ext cx="998949" cy="27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1"/>
              </a:lnSpc>
            </a:pPr>
            <a:r>
              <a:rPr lang="en-US" sz="1497" spc="94">
                <a:solidFill>
                  <a:srgbClr val="FFFFFF"/>
                </a:solidFill>
                <a:latin typeface="Raleway Heavy"/>
              </a:rPr>
              <a:t>JUEVES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81855" y="2586494"/>
            <a:ext cx="998949" cy="27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1"/>
              </a:lnSpc>
            </a:pPr>
            <a:r>
              <a:rPr lang="en-US" sz="1497" spc="94">
                <a:solidFill>
                  <a:srgbClr val="FFFFFF"/>
                </a:solidFill>
                <a:latin typeface="Raleway Heavy"/>
              </a:rPr>
              <a:t>VIERNES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68" t="616" r="10494" b="152"/>
          <a:stretch>
            <a:fillRect/>
          </a:stretch>
        </p:blipFill>
        <p:spPr>
          <a:xfrm>
            <a:off x="-8494" y="0"/>
            <a:ext cx="10745000" cy="7560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2364" y="674459"/>
            <a:ext cx="9180000" cy="6211083"/>
            <a:chOff x="0" y="0"/>
            <a:chExt cx="3289905" cy="22259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9905" cy="2225912"/>
            </a:xfrm>
            <a:custGeom>
              <a:avLst/>
              <a:gdLst/>
              <a:ahLst/>
              <a:cxnLst/>
              <a:rect l="l" t="t" r="r" b="b"/>
              <a:pathLst>
                <a:path w="3289905" h="2225912">
                  <a:moveTo>
                    <a:pt x="31204" y="0"/>
                  </a:moveTo>
                  <a:lnTo>
                    <a:pt x="3258701" y="0"/>
                  </a:lnTo>
                  <a:cubicBezTo>
                    <a:pt x="3266977" y="0"/>
                    <a:pt x="3274913" y="3288"/>
                    <a:pt x="3280765" y="9139"/>
                  </a:cubicBezTo>
                  <a:cubicBezTo>
                    <a:pt x="3286617" y="14991"/>
                    <a:pt x="3289905" y="22928"/>
                    <a:pt x="3289905" y="31204"/>
                  </a:cubicBezTo>
                  <a:lnTo>
                    <a:pt x="3289905" y="2194708"/>
                  </a:lnTo>
                  <a:cubicBezTo>
                    <a:pt x="3289905" y="2202984"/>
                    <a:pt x="3286617" y="2210921"/>
                    <a:pt x="3280765" y="2216772"/>
                  </a:cubicBezTo>
                  <a:cubicBezTo>
                    <a:pt x="3274913" y="2222624"/>
                    <a:pt x="3266977" y="2225912"/>
                    <a:pt x="3258701" y="2225912"/>
                  </a:cubicBezTo>
                  <a:lnTo>
                    <a:pt x="31204" y="2225912"/>
                  </a:lnTo>
                  <a:cubicBezTo>
                    <a:pt x="22928" y="2225912"/>
                    <a:pt x="14991" y="2222624"/>
                    <a:pt x="9139" y="2216772"/>
                  </a:cubicBezTo>
                  <a:cubicBezTo>
                    <a:pt x="3288" y="2210921"/>
                    <a:pt x="0" y="2202984"/>
                    <a:pt x="0" y="2194708"/>
                  </a:cubicBezTo>
                  <a:lnTo>
                    <a:pt x="0" y="31204"/>
                  </a:lnTo>
                  <a:cubicBezTo>
                    <a:pt x="0" y="22928"/>
                    <a:pt x="3288" y="14991"/>
                    <a:pt x="9139" y="9139"/>
                  </a:cubicBezTo>
                  <a:cubicBezTo>
                    <a:pt x="14991" y="3288"/>
                    <a:pt x="22928" y="0"/>
                    <a:pt x="31204" y="0"/>
                  </a:cubicBezTo>
                  <a:close/>
                </a:path>
              </a:pathLst>
            </a:custGeom>
            <a:solidFill>
              <a:srgbClr val="FD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756000" y="1945401"/>
            <a:ext cx="9180000" cy="0"/>
          </a:xfrm>
          <a:prstGeom prst="line">
            <a:avLst/>
          </a:prstGeom>
          <a:ln w="28575" cap="flat">
            <a:solidFill>
              <a:srgbClr val="96B4E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8311" y="2250643"/>
            <a:ext cx="2771104" cy="15899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39478" y="3940606"/>
            <a:ext cx="2771104" cy="1589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13177" y="2218431"/>
            <a:ext cx="2771104" cy="15899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55314" y="3940606"/>
            <a:ext cx="2771104" cy="15899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855314" y="2218431"/>
            <a:ext cx="2771104" cy="158992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18311" y="821147"/>
            <a:ext cx="4436554" cy="830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374259"/>
                </a:solidFill>
                <a:latin typeface="Marykate"/>
              </a:rPr>
              <a:t>HORARIO</a:t>
            </a:r>
          </a:p>
        </p:txBody>
      </p:sp>
      <p:sp>
        <p:nvSpPr>
          <p:cNvPr id="13" name="AutoShape 13"/>
          <p:cNvSpPr/>
          <p:nvPr/>
        </p:nvSpPr>
        <p:spPr>
          <a:xfrm rot="5400000">
            <a:off x="4161481" y="1295642"/>
            <a:ext cx="1270943" cy="0"/>
          </a:xfrm>
          <a:prstGeom prst="line">
            <a:avLst/>
          </a:prstGeom>
          <a:ln w="28575" cap="flat">
            <a:solidFill>
              <a:srgbClr val="96B4E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3913177" y="5699877"/>
            <a:ext cx="5808700" cy="1026523"/>
            <a:chOff x="0" y="0"/>
            <a:chExt cx="2580448" cy="4560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80448" cy="456021"/>
            </a:xfrm>
            <a:custGeom>
              <a:avLst/>
              <a:gdLst/>
              <a:ahLst/>
              <a:cxnLst/>
              <a:rect l="l" t="t" r="r" b="b"/>
              <a:pathLst>
                <a:path w="2580448" h="456021">
                  <a:moveTo>
                    <a:pt x="49314" y="0"/>
                  </a:moveTo>
                  <a:lnTo>
                    <a:pt x="2531133" y="0"/>
                  </a:lnTo>
                  <a:cubicBezTo>
                    <a:pt x="2544212" y="0"/>
                    <a:pt x="2556756" y="5196"/>
                    <a:pt x="2566004" y="14444"/>
                  </a:cubicBezTo>
                  <a:cubicBezTo>
                    <a:pt x="2575252" y="23692"/>
                    <a:pt x="2580448" y="36235"/>
                    <a:pt x="2580448" y="49314"/>
                  </a:cubicBezTo>
                  <a:lnTo>
                    <a:pt x="2580448" y="406707"/>
                  </a:lnTo>
                  <a:cubicBezTo>
                    <a:pt x="2580448" y="433942"/>
                    <a:pt x="2558369" y="456021"/>
                    <a:pt x="2531133" y="456021"/>
                  </a:cubicBezTo>
                  <a:lnTo>
                    <a:pt x="49314" y="456021"/>
                  </a:lnTo>
                  <a:cubicBezTo>
                    <a:pt x="36235" y="456021"/>
                    <a:pt x="23692" y="450825"/>
                    <a:pt x="14444" y="441577"/>
                  </a:cubicBezTo>
                  <a:cubicBezTo>
                    <a:pt x="5196" y="432329"/>
                    <a:pt x="0" y="419786"/>
                    <a:pt x="0" y="406707"/>
                  </a:cubicBezTo>
                  <a:lnTo>
                    <a:pt x="0" y="49314"/>
                  </a:lnTo>
                  <a:cubicBezTo>
                    <a:pt x="0" y="36235"/>
                    <a:pt x="5196" y="23692"/>
                    <a:pt x="14444" y="14444"/>
                  </a:cubicBezTo>
                  <a:cubicBezTo>
                    <a:pt x="23692" y="5196"/>
                    <a:pt x="36235" y="0"/>
                    <a:pt x="49314" y="0"/>
                  </a:cubicBezTo>
                  <a:close/>
                </a:path>
              </a:pathLst>
            </a:custGeom>
            <a:solidFill>
              <a:srgbClr val="C9DAE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67469" y="5456621"/>
            <a:ext cx="1517898" cy="18710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06291">
            <a:off x="802895" y="4075942"/>
            <a:ext cx="2050928" cy="24859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92901" y="5030468"/>
            <a:ext cx="1151946" cy="207869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240866" y="32117"/>
            <a:ext cx="1357093" cy="17876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23832" y="682292"/>
            <a:ext cx="694479" cy="1213064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 rot="-5400000">
            <a:off x="557762" y="2921399"/>
            <a:ext cx="1377685" cy="2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LUNES</a:t>
            </a:r>
          </a:p>
        </p:txBody>
      </p:sp>
      <p:sp>
        <p:nvSpPr>
          <p:cNvPr id="23" name="TextBox 23"/>
          <p:cNvSpPr txBox="1"/>
          <p:nvPr/>
        </p:nvSpPr>
        <p:spPr>
          <a:xfrm rot="-5400000">
            <a:off x="3446532" y="2921399"/>
            <a:ext cx="1377685" cy="2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MARTES</a:t>
            </a:r>
          </a:p>
        </p:txBody>
      </p:sp>
      <p:sp>
        <p:nvSpPr>
          <p:cNvPr id="24" name="TextBox 24"/>
          <p:cNvSpPr txBox="1"/>
          <p:nvPr/>
        </p:nvSpPr>
        <p:spPr>
          <a:xfrm rot="-5400000">
            <a:off x="6197695" y="2889187"/>
            <a:ext cx="1731730" cy="2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MIÉRCOLES</a:t>
            </a:r>
          </a:p>
        </p:txBody>
      </p:sp>
      <p:sp>
        <p:nvSpPr>
          <p:cNvPr id="25" name="TextBox 25"/>
          <p:cNvSpPr txBox="1"/>
          <p:nvPr/>
        </p:nvSpPr>
        <p:spPr>
          <a:xfrm rot="-5400000">
            <a:off x="3478929" y="4643574"/>
            <a:ext cx="1377685" cy="2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JUEVES</a:t>
            </a:r>
          </a:p>
        </p:txBody>
      </p:sp>
      <p:sp>
        <p:nvSpPr>
          <p:cNvPr id="26" name="TextBox 26"/>
          <p:cNvSpPr txBox="1"/>
          <p:nvPr/>
        </p:nvSpPr>
        <p:spPr>
          <a:xfrm rot="-5400000">
            <a:off x="6403698" y="4643574"/>
            <a:ext cx="1377685" cy="2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VIERNES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19727" y="905374"/>
            <a:ext cx="2604214" cy="83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1"/>
              </a:lnSpc>
            </a:pPr>
            <a:r>
              <a:rPr lang="en-US" sz="3287">
                <a:solidFill>
                  <a:srgbClr val="374259"/>
                </a:solidFill>
                <a:latin typeface="Marykate"/>
              </a:rPr>
              <a:t>Nombre:</a:t>
            </a:r>
          </a:p>
          <a:p>
            <a:pPr>
              <a:lnSpc>
                <a:spcPts val="3221"/>
              </a:lnSpc>
            </a:pPr>
            <a:r>
              <a:rPr lang="en-US" sz="3287">
                <a:solidFill>
                  <a:srgbClr val="374259"/>
                </a:solidFill>
                <a:latin typeface="Marykate"/>
              </a:rPr>
              <a:t>Curso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14376" y="6107918"/>
            <a:ext cx="1377685" cy="2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48"/>
              </a:lnSpc>
            </a:pPr>
            <a:r>
              <a:rPr lang="en-US" sz="1900">
                <a:solidFill>
                  <a:srgbClr val="374259"/>
                </a:solidFill>
                <a:latin typeface="Marykate"/>
              </a:rPr>
              <a:t>NOTAS: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13527" y="-2019354"/>
            <a:ext cx="6084578" cy="4221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58252" y="-1876479"/>
            <a:ext cx="6084578" cy="42211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38939" y="2344696"/>
            <a:ext cx="1555743" cy="352765"/>
            <a:chOff x="0" y="0"/>
            <a:chExt cx="812800" cy="1843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l="l" t="t" r="r" b="b"/>
              <a:pathLst>
                <a:path w="812800" h="18430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8939" y="2819324"/>
            <a:ext cx="1555743" cy="352831"/>
            <a:chOff x="0" y="0"/>
            <a:chExt cx="812800" cy="1843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38939" y="3293952"/>
            <a:ext cx="1555743" cy="353551"/>
            <a:chOff x="0" y="0"/>
            <a:chExt cx="812800" cy="1847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38939" y="3768580"/>
            <a:ext cx="1555743" cy="352831"/>
            <a:chOff x="0" y="0"/>
            <a:chExt cx="812800" cy="18433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38939" y="4243208"/>
            <a:ext cx="1555743" cy="352765"/>
            <a:chOff x="0" y="0"/>
            <a:chExt cx="812800" cy="1843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l="l" t="t" r="r" b="b"/>
              <a:pathLst>
                <a:path w="812800" h="18430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38939" y="4717836"/>
            <a:ext cx="1555743" cy="353551"/>
            <a:chOff x="0" y="0"/>
            <a:chExt cx="812800" cy="1847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38939" y="5192464"/>
            <a:ext cx="1555743" cy="352765"/>
            <a:chOff x="0" y="0"/>
            <a:chExt cx="812800" cy="1843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l="l" t="t" r="r" b="b"/>
              <a:pathLst>
                <a:path w="812800" h="18430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38939" y="5667092"/>
            <a:ext cx="1555743" cy="352831"/>
            <a:chOff x="0" y="0"/>
            <a:chExt cx="812800" cy="18433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38939" y="6141720"/>
            <a:ext cx="1555743" cy="352765"/>
            <a:chOff x="0" y="0"/>
            <a:chExt cx="812800" cy="18430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l="l" t="t" r="r" b="b"/>
              <a:pathLst>
                <a:path w="812800" h="18430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986317" y="1899532"/>
            <a:ext cx="1555743" cy="352831"/>
            <a:chOff x="0" y="0"/>
            <a:chExt cx="812800" cy="18433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4479"/>
                  </a:lnTo>
                  <a:cubicBezTo>
                    <a:pt x="812800" y="162398"/>
                    <a:pt x="809654" y="169992"/>
                    <a:pt x="804055" y="175592"/>
                  </a:cubicBezTo>
                  <a:cubicBezTo>
                    <a:pt x="798455" y="181191"/>
                    <a:pt x="790861" y="184337"/>
                    <a:pt x="782942" y="184337"/>
                  </a:cubicBezTo>
                  <a:lnTo>
                    <a:pt x="29858" y="184337"/>
                  </a:lnTo>
                  <a:cubicBezTo>
                    <a:pt x="21939" y="184337"/>
                    <a:pt x="14345" y="181191"/>
                    <a:pt x="8745" y="175592"/>
                  </a:cubicBezTo>
                  <a:cubicBezTo>
                    <a:pt x="3146" y="169992"/>
                    <a:pt x="0" y="162398"/>
                    <a:pt x="0" y="154479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FFFFF"/>
                  </a:solidFill>
                  <a:latin typeface="Genty Sans Bold"/>
                </a:rPr>
                <a:t>Lunes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647420" y="1899532"/>
            <a:ext cx="1555743" cy="360299"/>
            <a:chOff x="0" y="0"/>
            <a:chExt cx="812800" cy="18823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l="l" t="t" r="r" b="b"/>
              <a:pathLst>
                <a:path w="812800" h="188239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Martes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305376" y="1899532"/>
            <a:ext cx="1555743" cy="360299"/>
            <a:chOff x="0" y="0"/>
            <a:chExt cx="812800" cy="18823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l="l" t="t" r="r" b="b"/>
              <a:pathLst>
                <a:path w="812800" h="188239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Miércoles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966479" y="1899532"/>
            <a:ext cx="1555743" cy="360299"/>
            <a:chOff x="0" y="0"/>
            <a:chExt cx="812800" cy="18823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l="l" t="t" r="r" b="b"/>
              <a:pathLst>
                <a:path w="812800" h="188239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Jueves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624435" y="1899532"/>
            <a:ext cx="1555743" cy="360299"/>
            <a:chOff x="0" y="0"/>
            <a:chExt cx="812800" cy="18823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l="l" t="t" r="r" b="b"/>
              <a:pathLst>
                <a:path w="812800" h="188239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E98AA6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Viernes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3376804" y="835434"/>
            <a:ext cx="5392467" cy="97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5731">
                <a:solidFill>
                  <a:srgbClr val="E98AA6"/>
                </a:solidFill>
                <a:latin typeface="Le Petit Cochon"/>
              </a:rPr>
              <a:t>Horario semanal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338939" y="6641897"/>
            <a:ext cx="9841240" cy="350444"/>
            <a:chOff x="0" y="0"/>
            <a:chExt cx="5141568" cy="18309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141568" cy="183090"/>
            </a:xfrm>
            <a:custGeom>
              <a:avLst/>
              <a:gdLst/>
              <a:ahLst/>
              <a:cxnLst/>
              <a:rect l="l" t="t" r="r" b="b"/>
              <a:pathLst>
                <a:path w="5141568" h="183090">
                  <a:moveTo>
                    <a:pt x="2360" y="0"/>
                  </a:moveTo>
                  <a:lnTo>
                    <a:pt x="5139208" y="0"/>
                  </a:lnTo>
                  <a:cubicBezTo>
                    <a:pt x="5139834" y="0"/>
                    <a:pt x="5140434" y="249"/>
                    <a:pt x="5140876" y="691"/>
                  </a:cubicBezTo>
                  <a:cubicBezTo>
                    <a:pt x="5141319" y="1134"/>
                    <a:pt x="5141568" y="1734"/>
                    <a:pt x="5141568" y="2360"/>
                  </a:cubicBezTo>
                  <a:lnTo>
                    <a:pt x="5141568" y="180730"/>
                  </a:lnTo>
                  <a:cubicBezTo>
                    <a:pt x="5141568" y="182033"/>
                    <a:pt x="5140511" y="183090"/>
                    <a:pt x="5139208" y="183090"/>
                  </a:cubicBezTo>
                  <a:lnTo>
                    <a:pt x="2360" y="183090"/>
                  </a:lnTo>
                  <a:cubicBezTo>
                    <a:pt x="1057" y="183090"/>
                    <a:pt x="0" y="182033"/>
                    <a:pt x="0" y="180730"/>
                  </a:cubicBezTo>
                  <a:lnTo>
                    <a:pt x="0" y="2360"/>
                  </a:lnTo>
                  <a:cubicBezTo>
                    <a:pt x="0" y="1057"/>
                    <a:pt x="1057" y="0"/>
                    <a:pt x="2360" y="0"/>
                  </a:cubicBezTo>
                  <a:close/>
                </a:path>
              </a:pathLst>
            </a:custGeom>
            <a:solidFill>
              <a:srgbClr val="FCECAA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E273D"/>
                  </a:solidFill>
                  <a:latin typeface="Genty Sans"/>
                </a:rPr>
                <a:t>Notas: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993179" y="2344696"/>
            <a:ext cx="1555743" cy="352831"/>
            <a:chOff x="0" y="0"/>
            <a:chExt cx="812800" cy="184337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993179" y="2819324"/>
            <a:ext cx="1555743" cy="352831"/>
            <a:chOff x="0" y="0"/>
            <a:chExt cx="812800" cy="184337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993179" y="3293952"/>
            <a:ext cx="1555743" cy="353551"/>
            <a:chOff x="0" y="0"/>
            <a:chExt cx="812800" cy="184713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993179" y="3768580"/>
            <a:ext cx="1555743" cy="352831"/>
            <a:chOff x="0" y="0"/>
            <a:chExt cx="812800" cy="184337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993179" y="4243208"/>
            <a:ext cx="1555743" cy="352831"/>
            <a:chOff x="0" y="0"/>
            <a:chExt cx="812800" cy="184337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993179" y="4717836"/>
            <a:ext cx="1555743" cy="353551"/>
            <a:chOff x="0" y="0"/>
            <a:chExt cx="812800" cy="184713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993179" y="5192464"/>
            <a:ext cx="1555743" cy="352831"/>
            <a:chOff x="0" y="0"/>
            <a:chExt cx="812800" cy="184337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993179" y="5667092"/>
            <a:ext cx="1555743" cy="352831"/>
            <a:chOff x="0" y="0"/>
            <a:chExt cx="812800" cy="184337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993179" y="6141720"/>
            <a:ext cx="1555743" cy="352831"/>
            <a:chOff x="0" y="0"/>
            <a:chExt cx="812800" cy="184337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3644173" y="2344696"/>
            <a:ext cx="1555743" cy="352831"/>
            <a:chOff x="0" y="0"/>
            <a:chExt cx="812800" cy="184337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3644173" y="2819324"/>
            <a:ext cx="1555743" cy="352831"/>
            <a:chOff x="0" y="0"/>
            <a:chExt cx="812800" cy="184337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82" name="TextBox 8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3644173" y="3293952"/>
            <a:ext cx="1555743" cy="353551"/>
            <a:chOff x="0" y="0"/>
            <a:chExt cx="812800" cy="184713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85" name="TextBox 8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3644173" y="3768580"/>
            <a:ext cx="1555743" cy="352831"/>
            <a:chOff x="0" y="0"/>
            <a:chExt cx="812800" cy="184337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3644173" y="4243208"/>
            <a:ext cx="1555743" cy="352831"/>
            <a:chOff x="0" y="0"/>
            <a:chExt cx="812800" cy="184337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91" name="TextBox 9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3644173" y="4717836"/>
            <a:ext cx="1555743" cy="353551"/>
            <a:chOff x="0" y="0"/>
            <a:chExt cx="812800" cy="184713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94" name="TextBox 9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3644173" y="5192464"/>
            <a:ext cx="1555743" cy="352831"/>
            <a:chOff x="0" y="0"/>
            <a:chExt cx="812800" cy="184337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3644173" y="5667092"/>
            <a:ext cx="1555743" cy="352831"/>
            <a:chOff x="0" y="0"/>
            <a:chExt cx="812800" cy="184337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00" name="TextBox 10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3644173" y="6141720"/>
            <a:ext cx="1555743" cy="352831"/>
            <a:chOff x="0" y="0"/>
            <a:chExt cx="812800" cy="184337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03" name="TextBox 10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5295166" y="2344696"/>
            <a:ext cx="1555743" cy="352831"/>
            <a:chOff x="0" y="0"/>
            <a:chExt cx="812800" cy="184337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06" name="TextBox 10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5295166" y="2819324"/>
            <a:ext cx="1555743" cy="352831"/>
            <a:chOff x="0" y="0"/>
            <a:chExt cx="812800" cy="184337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09" name="TextBox 10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5295166" y="3293952"/>
            <a:ext cx="1555743" cy="353551"/>
            <a:chOff x="0" y="0"/>
            <a:chExt cx="812800" cy="184713"/>
          </a:xfrm>
        </p:grpSpPr>
        <p:sp>
          <p:nvSpPr>
            <p:cNvPr id="111" name="Freeform 111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12" name="TextBox 1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5295166" y="3768580"/>
            <a:ext cx="1555743" cy="352831"/>
            <a:chOff x="0" y="0"/>
            <a:chExt cx="812800" cy="184337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15" name="TextBox 1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5295166" y="4243208"/>
            <a:ext cx="1555743" cy="352831"/>
            <a:chOff x="0" y="0"/>
            <a:chExt cx="812800" cy="184337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18" name="TextBox 1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5295166" y="4717836"/>
            <a:ext cx="1555743" cy="353551"/>
            <a:chOff x="0" y="0"/>
            <a:chExt cx="812800" cy="184713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21" name="TextBox 1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5295166" y="5192464"/>
            <a:ext cx="1555743" cy="352831"/>
            <a:chOff x="0" y="0"/>
            <a:chExt cx="812800" cy="184337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24" name="TextBox 1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5" name="Group 125"/>
          <p:cNvGrpSpPr/>
          <p:nvPr/>
        </p:nvGrpSpPr>
        <p:grpSpPr>
          <a:xfrm>
            <a:off x="5295166" y="5667092"/>
            <a:ext cx="1555743" cy="352831"/>
            <a:chOff x="0" y="0"/>
            <a:chExt cx="812800" cy="184337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27" name="TextBox 1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5295166" y="6141720"/>
            <a:ext cx="1555743" cy="352831"/>
            <a:chOff x="0" y="0"/>
            <a:chExt cx="812800" cy="184337"/>
          </a:xfrm>
        </p:grpSpPr>
        <p:sp>
          <p:nvSpPr>
            <p:cNvPr id="129" name="Freeform 129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30" name="TextBox 1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6946159" y="2344696"/>
            <a:ext cx="1555743" cy="352831"/>
            <a:chOff x="0" y="0"/>
            <a:chExt cx="812800" cy="184337"/>
          </a:xfrm>
        </p:grpSpPr>
        <p:sp>
          <p:nvSpPr>
            <p:cNvPr id="132" name="Freeform 13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33" name="TextBox 1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4" name="Group 134"/>
          <p:cNvGrpSpPr/>
          <p:nvPr/>
        </p:nvGrpSpPr>
        <p:grpSpPr>
          <a:xfrm>
            <a:off x="6946159" y="2819324"/>
            <a:ext cx="1555743" cy="352831"/>
            <a:chOff x="0" y="0"/>
            <a:chExt cx="812800" cy="184337"/>
          </a:xfrm>
        </p:grpSpPr>
        <p:sp>
          <p:nvSpPr>
            <p:cNvPr id="135" name="Freeform 135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36" name="TextBox 1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7" name="Group 137"/>
          <p:cNvGrpSpPr/>
          <p:nvPr/>
        </p:nvGrpSpPr>
        <p:grpSpPr>
          <a:xfrm>
            <a:off x="6946159" y="3293952"/>
            <a:ext cx="1555743" cy="353551"/>
            <a:chOff x="0" y="0"/>
            <a:chExt cx="812800" cy="184713"/>
          </a:xfrm>
        </p:grpSpPr>
        <p:sp>
          <p:nvSpPr>
            <p:cNvPr id="138" name="Freeform 138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39" name="TextBox 1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0" name="Group 140"/>
          <p:cNvGrpSpPr/>
          <p:nvPr/>
        </p:nvGrpSpPr>
        <p:grpSpPr>
          <a:xfrm>
            <a:off x="6946159" y="3768580"/>
            <a:ext cx="1555743" cy="352831"/>
            <a:chOff x="0" y="0"/>
            <a:chExt cx="812800" cy="184337"/>
          </a:xfrm>
        </p:grpSpPr>
        <p:sp>
          <p:nvSpPr>
            <p:cNvPr id="141" name="Freeform 141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42" name="TextBox 1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3" name="Group 143"/>
          <p:cNvGrpSpPr/>
          <p:nvPr/>
        </p:nvGrpSpPr>
        <p:grpSpPr>
          <a:xfrm>
            <a:off x="6946159" y="4243208"/>
            <a:ext cx="1555743" cy="352831"/>
            <a:chOff x="0" y="0"/>
            <a:chExt cx="812800" cy="184337"/>
          </a:xfrm>
        </p:grpSpPr>
        <p:sp>
          <p:nvSpPr>
            <p:cNvPr id="144" name="Freeform 144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45" name="TextBox 1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6946159" y="4717836"/>
            <a:ext cx="1555743" cy="353551"/>
            <a:chOff x="0" y="0"/>
            <a:chExt cx="812800" cy="184713"/>
          </a:xfrm>
        </p:grpSpPr>
        <p:sp>
          <p:nvSpPr>
            <p:cNvPr id="147" name="Freeform 147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48" name="TextBox 1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9" name="Group 149"/>
          <p:cNvGrpSpPr/>
          <p:nvPr/>
        </p:nvGrpSpPr>
        <p:grpSpPr>
          <a:xfrm>
            <a:off x="6946159" y="5192464"/>
            <a:ext cx="1555743" cy="352831"/>
            <a:chOff x="0" y="0"/>
            <a:chExt cx="812800" cy="184337"/>
          </a:xfrm>
        </p:grpSpPr>
        <p:sp>
          <p:nvSpPr>
            <p:cNvPr id="150" name="Freeform 150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51" name="TextBox 15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2" name="Group 152"/>
          <p:cNvGrpSpPr/>
          <p:nvPr/>
        </p:nvGrpSpPr>
        <p:grpSpPr>
          <a:xfrm>
            <a:off x="6946159" y="5667092"/>
            <a:ext cx="1555743" cy="352831"/>
            <a:chOff x="0" y="0"/>
            <a:chExt cx="812800" cy="184337"/>
          </a:xfrm>
        </p:grpSpPr>
        <p:sp>
          <p:nvSpPr>
            <p:cNvPr id="153" name="Freeform 153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54" name="TextBox 15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5" name="Group 155"/>
          <p:cNvGrpSpPr/>
          <p:nvPr/>
        </p:nvGrpSpPr>
        <p:grpSpPr>
          <a:xfrm>
            <a:off x="6946159" y="6141720"/>
            <a:ext cx="1555743" cy="352831"/>
            <a:chOff x="0" y="0"/>
            <a:chExt cx="812800" cy="184337"/>
          </a:xfrm>
        </p:grpSpPr>
        <p:sp>
          <p:nvSpPr>
            <p:cNvPr id="156" name="Freeform 156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57" name="TextBox 15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8" name="Group 158"/>
          <p:cNvGrpSpPr/>
          <p:nvPr/>
        </p:nvGrpSpPr>
        <p:grpSpPr>
          <a:xfrm>
            <a:off x="8624435" y="2344696"/>
            <a:ext cx="1555743" cy="352831"/>
            <a:chOff x="0" y="0"/>
            <a:chExt cx="812800" cy="184337"/>
          </a:xfrm>
        </p:grpSpPr>
        <p:sp>
          <p:nvSpPr>
            <p:cNvPr id="159" name="Freeform 159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60" name="TextBox 1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1" name="Group 161"/>
          <p:cNvGrpSpPr/>
          <p:nvPr/>
        </p:nvGrpSpPr>
        <p:grpSpPr>
          <a:xfrm>
            <a:off x="8624435" y="2819324"/>
            <a:ext cx="1555743" cy="352831"/>
            <a:chOff x="0" y="0"/>
            <a:chExt cx="812800" cy="184337"/>
          </a:xfrm>
        </p:grpSpPr>
        <p:sp>
          <p:nvSpPr>
            <p:cNvPr id="162" name="Freeform 16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63" name="TextBox 16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8624435" y="3293952"/>
            <a:ext cx="1555743" cy="353551"/>
            <a:chOff x="0" y="0"/>
            <a:chExt cx="812800" cy="184713"/>
          </a:xfrm>
        </p:grpSpPr>
        <p:sp>
          <p:nvSpPr>
            <p:cNvPr id="165" name="Freeform 165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66" name="TextBox 16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7" name="Group 167"/>
          <p:cNvGrpSpPr/>
          <p:nvPr/>
        </p:nvGrpSpPr>
        <p:grpSpPr>
          <a:xfrm>
            <a:off x="8624435" y="3768580"/>
            <a:ext cx="1555743" cy="352831"/>
            <a:chOff x="0" y="0"/>
            <a:chExt cx="812800" cy="184337"/>
          </a:xfrm>
        </p:grpSpPr>
        <p:sp>
          <p:nvSpPr>
            <p:cNvPr id="168" name="Freeform 168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69" name="TextBox 16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0" name="Group 170"/>
          <p:cNvGrpSpPr/>
          <p:nvPr/>
        </p:nvGrpSpPr>
        <p:grpSpPr>
          <a:xfrm>
            <a:off x="8624435" y="4243208"/>
            <a:ext cx="1555743" cy="352831"/>
            <a:chOff x="0" y="0"/>
            <a:chExt cx="812800" cy="184337"/>
          </a:xfrm>
        </p:grpSpPr>
        <p:sp>
          <p:nvSpPr>
            <p:cNvPr id="171" name="Freeform 171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72" name="TextBox 17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3" name="Group 173"/>
          <p:cNvGrpSpPr/>
          <p:nvPr/>
        </p:nvGrpSpPr>
        <p:grpSpPr>
          <a:xfrm>
            <a:off x="8624435" y="4717836"/>
            <a:ext cx="1555743" cy="353551"/>
            <a:chOff x="0" y="0"/>
            <a:chExt cx="812800" cy="184713"/>
          </a:xfrm>
        </p:grpSpPr>
        <p:sp>
          <p:nvSpPr>
            <p:cNvPr id="174" name="Freeform 174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75" name="TextBox 17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6" name="Group 176"/>
          <p:cNvGrpSpPr/>
          <p:nvPr/>
        </p:nvGrpSpPr>
        <p:grpSpPr>
          <a:xfrm>
            <a:off x="8624435" y="5192464"/>
            <a:ext cx="1555743" cy="352831"/>
            <a:chOff x="0" y="0"/>
            <a:chExt cx="812800" cy="184337"/>
          </a:xfrm>
        </p:grpSpPr>
        <p:sp>
          <p:nvSpPr>
            <p:cNvPr id="177" name="Freeform 177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78" name="TextBox 17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9" name="Group 179"/>
          <p:cNvGrpSpPr/>
          <p:nvPr/>
        </p:nvGrpSpPr>
        <p:grpSpPr>
          <a:xfrm>
            <a:off x="8624435" y="5667092"/>
            <a:ext cx="1555743" cy="352831"/>
            <a:chOff x="0" y="0"/>
            <a:chExt cx="812800" cy="184337"/>
          </a:xfrm>
        </p:grpSpPr>
        <p:sp>
          <p:nvSpPr>
            <p:cNvPr id="180" name="Freeform 180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81" name="TextBox 18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2" name="Group 182"/>
          <p:cNvGrpSpPr/>
          <p:nvPr/>
        </p:nvGrpSpPr>
        <p:grpSpPr>
          <a:xfrm>
            <a:off x="8624435" y="6141720"/>
            <a:ext cx="1555743" cy="352831"/>
            <a:chOff x="0" y="0"/>
            <a:chExt cx="812800" cy="184337"/>
          </a:xfrm>
        </p:grpSpPr>
        <p:sp>
          <p:nvSpPr>
            <p:cNvPr id="183" name="Freeform 183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FFD6EF"/>
            </a:solidFill>
          </p:spPr>
        </p:sp>
        <p:sp>
          <p:nvSpPr>
            <p:cNvPr id="184" name="TextBox 18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85" name="Picture 18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71175" y="-629317"/>
            <a:ext cx="1803611" cy="1843840"/>
          </a:xfrm>
          <a:prstGeom prst="rect">
            <a:avLst/>
          </a:prstGeom>
        </p:spPr>
      </p:pic>
      <p:pic>
        <p:nvPicPr>
          <p:cNvPr id="186" name="Picture 1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6645" y="-28260"/>
            <a:ext cx="2254308" cy="23729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13527" y="-2019354"/>
            <a:ext cx="6084578" cy="42211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86317" y="2344696"/>
            <a:ext cx="1555743" cy="4121230"/>
            <a:chOff x="0" y="0"/>
            <a:chExt cx="812800" cy="21531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153142"/>
            </a:xfrm>
            <a:custGeom>
              <a:avLst/>
              <a:gdLst/>
              <a:ahLst/>
              <a:cxnLst/>
              <a:rect l="l" t="t" r="r" b="b"/>
              <a:pathLst>
                <a:path w="812800" h="2153142">
                  <a:moveTo>
                    <a:pt x="59716" y="0"/>
                  </a:moveTo>
                  <a:lnTo>
                    <a:pt x="753084" y="0"/>
                  </a:lnTo>
                  <a:cubicBezTo>
                    <a:pt x="786064" y="0"/>
                    <a:pt x="812800" y="26736"/>
                    <a:pt x="812800" y="59716"/>
                  </a:cubicBezTo>
                  <a:lnTo>
                    <a:pt x="812800" y="2093426"/>
                  </a:lnTo>
                  <a:cubicBezTo>
                    <a:pt x="812800" y="2126406"/>
                    <a:pt x="786064" y="2153142"/>
                    <a:pt x="753084" y="2153142"/>
                  </a:cubicBezTo>
                  <a:lnTo>
                    <a:pt x="59716" y="2153142"/>
                  </a:lnTo>
                  <a:cubicBezTo>
                    <a:pt x="26736" y="2153142"/>
                    <a:pt x="0" y="2126406"/>
                    <a:pt x="0" y="2093426"/>
                  </a:cubicBezTo>
                  <a:lnTo>
                    <a:pt x="0" y="59716"/>
                  </a:lnTo>
                  <a:cubicBezTo>
                    <a:pt x="0" y="26736"/>
                    <a:pt x="26736" y="0"/>
                    <a:pt x="59716" y="0"/>
                  </a:cubicBezTo>
                  <a:close/>
                </a:path>
              </a:pathLst>
            </a:custGeom>
            <a:solidFill>
              <a:srgbClr val="BDEFF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47420" y="2344696"/>
            <a:ext cx="1555743" cy="4121230"/>
            <a:chOff x="0" y="0"/>
            <a:chExt cx="812800" cy="21531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153142"/>
            </a:xfrm>
            <a:custGeom>
              <a:avLst/>
              <a:gdLst/>
              <a:ahLst/>
              <a:cxnLst/>
              <a:rect l="l" t="t" r="r" b="b"/>
              <a:pathLst>
                <a:path w="812800" h="2153142">
                  <a:moveTo>
                    <a:pt x="59716" y="0"/>
                  </a:moveTo>
                  <a:lnTo>
                    <a:pt x="753084" y="0"/>
                  </a:lnTo>
                  <a:cubicBezTo>
                    <a:pt x="786064" y="0"/>
                    <a:pt x="812800" y="26736"/>
                    <a:pt x="812800" y="59716"/>
                  </a:cubicBezTo>
                  <a:lnTo>
                    <a:pt x="812800" y="2093426"/>
                  </a:lnTo>
                  <a:cubicBezTo>
                    <a:pt x="812800" y="2126406"/>
                    <a:pt x="786064" y="2153142"/>
                    <a:pt x="753084" y="2153142"/>
                  </a:cubicBezTo>
                  <a:lnTo>
                    <a:pt x="59716" y="2153142"/>
                  </a:lnTo>
                  <a:cubicBezTo>
                    <a:pt x="26736" y="2153142"/>
                    <a:pt x="0" y="2126406"/>
                    <a:pt x="0" y="2093426"/>
                  </a:cubicBezTo>
                  <a:lnTo>
                    <a:pt x="0" y="59716"/>
                  </a:lnTo>
                  <a:cubicBezTo>
                    <a:pt x="0" y="26736"/>
                    <a:pt x="26736" y="0"/>
                    <a:pt x="59716" y="0"/>
                  </a:cubicBezTo>
                  <a:close/>
                </a:path>
              </a:pathLst>
            </a:custGeom>
            <a:solidFill>
              <a:srgbClr val="BDEFF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05376" y="2344696"/>
            <a:ext cx="1555743" cy="4121230"/>
            <a:chOff x="0" y="0"/>
            <a:chExt cx="812800" cy="21531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2153142"/>
            </a:xfrm>
            <a:custGeom>
              <a:avLst/>
              <a:gdLst/>
              <a:ahLst/>
              <a:cxnLst/>
              <a:rect l="l" t="t" r="r" b="b"/>
              <a:pathLst>
                <a:path w="812800" h="2153142">
                  <a:moveTo>
                    <a:pt x="59716" y="0"/>
                  </a:moveTo>
                  <a:lnTo>
                    <a:pt x="753084" y="0"/>
                  </a:lnTo>
                  <a:cubicBezTo>
                    <a:pt x="786064" y="0"/>
                    <a:pt x="812800" y="26736"/>
                    <a:pt x="812800" y="59716"/>
                  </a:cubicBezTo>
                  <a:lnTo>
                    <a:pt x="812800" y="2093426"/>
                  </a:lnTo>
                  <a:cubicBezTo>
                    <a:pt x="812800" y="2126406"/>
                    <a:pt x="786064" y="2153142"/>
                    <a:pt x="753084" y="2153142"/>
                  </a:cubicBezTo>
                  <a:lnTo>
                    <a:pt x="59716" y="2153142"/>
                  </a:lnTo>
                  <a:cubicBezTo>
                    <a:pt x="26736" y="2153142"/>
                    <a:pt x="0" y="2126406"/>
                    <a:pt x="0" y="2093426"/>
                  </a:cubicBezTo>
                  <a:lnTo>
                    <a:pt x="0" y="59716"/>
                  </a:lnTo>
                  <a:cubicBezTo>
                    <a:pt x="0" y="26736"/>
                    <a:pt x="26736" y="0"/>
                    <a:pt x="59716" y="0"/>
                  </a:cubicBezTo>
                  <a:close/>
                </a:path>
              </a:pathLst>
            </a:custGeom>
            <a:solidFill>
              <a:srgbClr val="BDEFF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58252" y="-1876479"/>
            <a:ext cx="6084578" cy="422117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6966479" y="2344696"/>
            <a:ext cx="1555743" cy="4121230"/>
            <a:chOff x="0" y="0"/>
            <a:chExt cx="812800" cy="21531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2153142"/>
            </a:xfrm>
            <a:custGeom>
              <a:avLst/>
              <a:gdLst/>
              <a:ahLst/>
              <a:cxnLst/>
              <a:rect l="l" t="t" r="r" b="b"/>
              <a:pathLst>
                <a:path w="812800" h="2153142">
                  <a:moveTo>
                    <a:pt x="59716" y="0"/>
                  </a:moveTo>
                  <a:lnTo>
                    <a:pt x="753084" y="0"/>
                  </a:lnTo>
                  <a:cubicBezTo>
                    <a:pt x="786064" y="0"/>
                    <a:pt x="812800" y="26736"/>
                    <a:pt x="812800" y="59716"/>
                  </a:cubicBezTo>
                  <a:lnTo>
                    <a:pt x="812800" y="2093426"/>
                  </a:lnTo>
                  <a:cubicBezTo>
                    <a:pt x="812800" y="2126406"/>
                    <a:pt x="786064" y="2153142"/>
                    <a:pt x="753084" y="2153142"/>
                  </a:cubicBezTo>
                  <a:lnTo>
                    <a:pt x="59716" y="2153142"/>
                  </a:lnTo>
                  <a:cubicBezTo>
                    <a:pt x="26736" y="2153142"/>
                    <a:pt x="0" y="2126406"/>
                    <a:pt x="0" y="2093426"/>
                  </a:cubicBezTo>
                  <a:lnTo>
                    <a:pt x="0" y="59716"/>
                  </a:lnTo>
                  <a:cubicBezTo>
                    <a:pt x="0" y="26736"/>
                    <a:pt x="26736" y="0"/>
                    <a:pt x="59716" y="0"/>
                  </a:cubicBezTo>
                  <a:close/>
                </a:path>
              </a:pathLst>
            </a:custGeom>
            <a:solidFill>
              <a:srgbClr val="BDEFF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624435" y="2344696"/>
            <a:ext cx="1555743" cy="4121230"/>
            <a:chOff x="0" y="0"/>
            <a:chExt cx="812800" cy="215314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2153142"/>
            </a:xfrm>
            <a:custGeom>
              <a:avLst/>
              <a:gdLst/>
              <a:ahLst/>
              <a:cxnLst/>
              <a:rect l="l" t="t" r="r" b="b"/>
              <a:pathLst>
                <a:path w="812800" h="2153142">
                  <a:moveTo>
                    <a:pt x="59716" y="0"/>
                  </a:moveTo>
                  <a:lnTo>
                    <a:pt x="753084" y="0"/>
                  </a:lnTo>
                  <a:cubicBezTo>
                    <a:pt x="786064" y="0"/>
                    <a:pt x="812800" y="26736"/>
                    <a:pt x="812800" y="59716"/>
                  </a:cubicBezTo>
                  <a:lnTo>
                    <a:pt x="812800" y="2093426"/>
                  </a:lnTo>
                  <a:cubicBezTo>
                    <a:pt x="812800" y="2126406"/>
                    <a:pt x="786064" y="2153142"/>
                    <a:pt x="753084" y="2153142"/>
                  </a:cubicBezTo>
                  <a:lnTo>
                    <a:pt x="59716" y="2153142"/>
                  </a:lnTo>
                  <a:cubicBezTo>
                    <a:pt x="26736" y="2153142"/>
                    <a:pt x="0" y="2126406"/>
                    <a:pt x="0" y="2093426"/>
                  </a:cubicBezTo>
                  <a:lnTo>
                    <a:pt x="0" y="59716"/>
                  </a:lnTo>
                  <a:cubicBezTo>
                    <a:pt x="0" y="26736"/>
                    <a:pt x="26736" y="0"/>
                    <a:pt x="59716" y="0"/>
                  </a:cubicBezTo>
                  <a:close/>
                </a:path>
              </a:pathLst>
            </a:custGeom>
            <a:solidFill>
              <a:srgbClr val="BDEFF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38939" y="2344696"/>
            <a:ext cx="1555743" cy="352831"/>
            <a:chOff x="0" y="0"/>
            <a:chExt cx="812800" cy="18433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38939" y="2819324"/>
            <a:ext cx="1555743" cy="352831"/>
            <a:chOff x="0" y="0"/>
            <a:chExt cx="812800" cy="18433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38939" y="3293952"/>
            <a:ext cx="1555743" cy="353551"/>
            <a:chOff x="0" y="0"/>
            <a:chExt cx="812800" cy="1847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38939" y="3768580"/>
            <a:ext cx="1555743" cy="352831"/>
            <a:chOff x="0" y="0"/>
            <a:chExt cx="812800" cy="18433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38939" y="4243208"/>
            <a:ext cx="1555743" cy="352831"/>
            <a:chOff x="0" y="0"/>
            <a:chExt cx="812800" cy="18433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38939" y="4717836"/>
            <a:ext cx="1555743" cy="353551"/>
            <a:chOff x="0" y="0"/>
            <a:chExt cx="812800" cy="18471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184713"/>
            </a:xfrm>
            <a:custGeom>
              <a:avLst/>
              <a:gdLst/>
              <a:ahLst/>
              <a:cxnLst/>
              <a:rect l="l" t="t" r="r" b="b"/>
              <a:pathLst>
                <a:path w="812800" h="18471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784"/>
                  </a:lnTo>
                  <a:cubicBezTo>
                    <a:pt x="812800" y="178029"/>
                    <a:pt x="806116" y="184713"/>
                    <a:pt x="797871" y="184713"/>
                  </a:cubicBezTo>
                  <a:lnTo>
                    <a:pt x="14929" y="184713"/>
                  </a:lnTo>
                  <a:cubicBezTo>
                    <a:pt x="10970" y="184713"/>
                    <a:pt x="7172" y="183140"/>
                    <a:pt x="4373" y="180340"/>
                  </a:cubicBezTo>
                  <a:cubicBezTo>
                    <a:pt x="1573" y="177541"/>
                    <a:pt x="0" y="173743"/>
                    <a:pt x="0" y="16978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338939" y="5192464"/>
            <a:ext cx="1555743" cy="352831"/>
            <a:chOff x="0" y="0"/>
            <a:chExt cx="812800" cy="18433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408"/>
                  </a:lnTo>
                  <a:cubicBezTo>
                    <a:pt x="812800" y="173368"/>
                    <a:pt x="811227" y="177165"/>
                    <a:pt x="808427" y="179965"/>
                  </a:cubicBezTo>
                  <a:cubicBezTo>
                    <a:pt x="805628" y="182764"/>
                    <a:pt x="801830" y="184337"/>
                    <a:pt x="797871" y="184337"/>
                  </a:cubicBezTo>
                  <a:lnTo>
                    <a:pt x="14929" y="184337"/>
                  </a:lnTo>
                  <a:cubicBezTo>
                    <a:pt x="10970" y="184337"/>
                    <a:pt x="7172" y="182764"/>
                    <a:pt x="4373" y="179965"/>
                  </a:cubicBezTo>
                  <a:cubicBezTo>
                    <a:pt x="1573" y="177165"/>
                    <a:pt x="0" y="173368"/>
                    <a:pt x="0" y="169408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38939" y="5667158"/>
            <a:ext cx="1555743" cy="352765"/>
            <a:chOff x="0" y="0"/>
            <a:chExt cx="812800" cy="18430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l="l" t="t" r="r" b="b"/>
              <a:pathLst>
                <a:path w="812800" h="18430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338939" y="6141720"/>
            <a:ext cx="1555743" cy="352765"/>
            <a:chOff x="0" y="0"/>
            <a:chExt cx="812800" cy="184303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184303"/>
            </a:xfrm>
            <a:custGeom>
              <a:avLst/>
              <a:gdLst/>
              <a:ahLst/>
              <a:cxnLst/>
              <a:rect l="l" t="t" r="r" b="b"/>
              <a:pathLst>
                <a:path w="812800" h="184303">
                  <a:moveTo>
                    <a:pt x="14929" y="0"/>
                  </a:moveTo>
                  <a:lnTo>
                    <a:pt x="797871" y="0"/>
                  </a:lnTo>
                  <a:cubicBezTo>
                    <a:pt x="801830" y="0"/>
                    <a:pt x="805628" y="1573"/>
                    <a:pt x="808427" y="4373"/>
                  </a:cubicBezTo>
                  <a:cubicBezTo>
                    <a:pt x="811227" y="7172"/>
                    <a:pt x="812800" y="10970"/>
                    <a:pt x="812800" y="14929"/>
                  </a:cubicBezTo>
                  <a:lnTo>
                    <a:pt x="812800" y="169374"/>
                  </a:lnTo>
                  <a:cubicBezTo>
                    <a:pt x="812800" y="173333"/>
                    <a:pt x="811227" y="177130"/>
                    <a:pt x="808427" y="179930"/>
                  </a:cubicBezTo>
                  <a:cubicBezTo>
                    <a:pt x="805628" y="182730"/>
                    <a:pt x="801830" y="184303"/>
                    <a:pt x="797871" y="184303"/>
                  </a:cubicBezTo>
                  <a:lnTo>
                    <a:pt x="14929" y="184303"/>
                  </a:lnTo>
                  <a:cubicBezTo>
                    <a:pt x="10970" y="184303"/>
                    <a:pt x="7172" y="182730"/>
                    <a:pt x="4373" y="179930"/>
                  </a:cubicBezTo>
                  <a:cubicBezTo>
                    <a:pt x="1573" y="177130"/>
                    <a:pt x="0" y="173333"/>
                    <a:pt x="0" y="169374"/>
                  </a:cubicBezTo>
                  <a:lnTo>
                    <a:pt x="0" y="14929"/>
                  </a:lnTo>
                  <a:cubicBezTo>
                    <a:pt x="0" y="10970"/>
                    <a:pt x="1573" y="7172"/>
                    <a:pt x="4373" y="4373"/>
                  </a:cubicBezTo>
                  <a:cubicBezTo>
                    <a:pt x="7172" y="1573"/>
                    <a:pt x="10970" y="0"/>
                    <a:pt x="14929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986317" y="1899532"/>
            <a:ext cx="1555743" cy="352831"/>
            <a:chOff x="0" y="0"/>
            <a:chExt cx="812800" cy="18433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184337"/>
            </a:xfrm>
            <a:custGeom>
              <a:avLst/>
              <a:gdLst/>
              <a:ahLst/>
              <a:cxnLst/>
              <a:rect l="l" t="t" r="r" b="b"/>
              <a:pathLst>
                <a:path w="812800" h="184337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4479"/>
                  </a:lnTo>
                  <a:cubicBezTo>
                    <a:pt x="812800" y="162398"/>
                    <a:pt x="809654" y="169992"/>
                    <a:pt x="804055" y="175592"/>
                  </a:cubicBezTo>
                  <a:cubicBezTo>
                    <a:pt x="798455" y="181191"/>
                    <a:pt x="790861" y="184337"/>
                    <a:pt x="782942" y="184337"/>
                  </a:cubicBezTo>
                  <a:lnTo>
                    <a:pt x="29858" y="184337"/>
                  </a:lnTo>
                  <a:cubicBezTo>
                    <a:pt x="21939" y="184337"/>
                    <a:pt x="14345" y="181191"/>
                    <a:pt x="8745" y="175592"/>
                  </a:cubicBezTo>
                  <a:cubicBezTo>
                    <a:pt x="3146" y="169992"/>
                    <a:pt x="0" y="162398"/>
                    <a:pt x="0" y="154479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FFFFF"/>
                  </a:solidFill>
                  <a:latin typeface="Genty Sans Bold"/>
                </a:rPr>
                <a:t>Lunes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647420" y="1899532"/>
            <a:ext cx="1555743" cy="360299"/>
            <a:chOff x="0" y="0"/>
            <a:chExt cx="812800" cy="188239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l="l" t="t" r="r" b="b"/>
              <a:pathLst>
                <a:path w="812800" h="188239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Martes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305376" y="1899532"/>
            <a:ext cx="1555743" cy="360299"/>
            <a:chOff x="0" y="0"/>
            <a:chExt cx="812800" cy="188239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l="l" t="t" r="r" b="b"/>
              <a:pathLst>
                <a:path w="812800" h="188239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Miércoles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966479" y="1899532"/>
            <a:ext cx="1555743" cy="360299"/>
            <a:chOff x="0" y="0"/>
            <a:chExt cx="812800" cy="188239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l="l" t="t" r="r" b="b"/>
              <a:pathLst>
                <a:path w="812800" h="188239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Jueves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8624435" y="1899532"/>
            <a:ext cx="1555743" cy="360299"/>
            <a:chOff x="0" y="0"/>
            <a:chExt cx="812800" cy="188239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188239"/>
            </a:xfrm>
            <a:custGeom>
              <a:avLst/>
              <a:gdLst/>
              <a:ahLst/>
              <a:cxnLst/>
              <a:rect l="l" t="t" r="r" b="b"/>
              <a:pathLst>
                <a:path w="812800" h="188239">
                  <a:moveTo>
                    <a:pt x="29858" y="0"/>
                  </a:moveTo>
                  <a:lnTo>
                    <a:pt x="782942" y="0"/>
                  </a:lnTo>
                  <a:cubicBezTo>
                    <a:pt x="790861" y="0"/>
                    <a:pt x="798455" y="3146"/>
                    <a:pt x="804055" y="8745"/>
                  </a:cubicBezTo>
                  <a:cubicBezTo>
                    <a:pt x="809654" y="14345"/>
                    <a:pt x="812800" y="21939"/>
                    <a:pt x="812800" y="29858"/>
                  </a:cubicBezTo>
                  <a:lnTo>
                    <a:pt x="812800" y="158381"/>
                  </a:lnTo>
                  <a:cubicBezTo>
                    <a:pt x="812800" y="166299"/>
                    <a:pt x="809654" y="173894"/>
                    <a:pt x="804055" y="179493"/>
                  </a:cubicBezTo>
                  <a:cubicBezTo>
                    <a:pt x="798455" y="185093"/>
                    <a:pt x="790861" y="188239"/>
                    <a:pt x="782942" y="188239"/>
                  </a:cubicBezTo>
                  <a:lnTo>
                    <a:pt x="29858" y="188239"/>
                  </a:lnTo>
                  <a:cubicBezTo>
                    <a:pt x="21939" y="188239"/>
                    <a:pt x="14345" y="185093"/>
                    <a:pt x="8745" y="179493"/>
                  </a:cubicBezTo>
                  <a:cubicBezTo>
                    <a:pt x="3146" y="173894"/>
                    <a:pt x="0" y="166299"/>
                    <a:pt x="0" y="158381"/>
                  </a:cubicBezTo>
                  <a:lnTo>
                    <a:pt x="0" y="29858"/>
                  </a:lnTo>
                  <a:cubicBezTo>
                    <a:pt x="0" y="21939"/>
                    <a:pt x="3146" y="14345"/>
                    <a:pt x="8745" y="8745"/>
                  </a:cubicBezTo>
                  <a:cubicBezTo>
                    <a:pt x="14345" y="3146"/>
                    <a:pt x="21939" y="0"/>
                    <a:pt x="29858" y="0"/>
                  </a:cubicBezTo>
                  <a:close/>
                </a:path>
              </a:pathLst>
            </a:custGeom>
            <a:solidFill>
              <a:srgbClr val="63BBC9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u="none">
                  <a:solidFill>
                    <a:srgbClr val="FFFFFF"/>
                  </a:solidFill>
                  <a:latin typeface="Genty Sans Bold"/>
                </a:rPr>
                <a:t>Viernes</a:t>
              </a:r>
            </a:p>
          </p:txBody>
        </p:sp>
      </p:grpSp>
      <p:pic>
        <p:nvPicPr>
          <p:cNvPr id="61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38939" y="441958"/>
            <a:ext cx="1784381" cy="1810406"/>
          </a:xfrm>
          <a:prstGeom prst="rect">
            <a:avLst/>
          </a:prstGeom>
        </p:spPr>
      </p:pic>
      <p:sp>
        <p:nvSpPr>
          <p:cNvPr id="62" name="TextBox 62"/>
          <p:cNvSpPr txBox="1"/>
          <p:nvPr/>
        </p:nvSpPr>
        <p:spPr>
          <a:xfrm>
            <a:off x="2165785" y="473065"/>
            <a:ext cx="5392467" cy="97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5731">
                <a:solidFill>
                  <a:srgbClr val="76A8CF"/>
                </a:solidFill>
                <a:latin typeface="Le Petit Cochon"/>
              </a:rPr>
              <a:t>Horario semanal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338939" y="6641897"/>
            <a:ext cx="9841240" cy="350444"/>
            <a:chOff x="0" y="0"/>
            <a:chExt cx="5141568" cy="18309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141568" cy="183090"/>
            </a:xfrm>
            <a:custGeom>
              <a:avLst/>
              <a:gdLst/>
              <a:ahLst/>
              <a:cxnLst/>
              <a:rect l="l" t="t" r="r" b="b"/>
              <a:pathLst>
                <a:path w="5141568" h="183090">
                  <a:moveTo>
                    <a:pt x="2360" y="0"/>
                  </a:moveTo>
                  <a:lnTo>
                    <a:pt x="5139208" y="0"/>
                  </a:lnTo>
                  <a:cubicBezTo>
                    <a:pt x="5139834" y="0"/>
                    <a:pt x="5140434" y="249"/>
                    <a:pt x="5140876" y="691"/>
                  </a:cubicBezTo>
                  <a:cubicBezTo>
                    <a:pt x="5141319" y="1134"/>
                    <a:pt x="5141568" y="1734"/>
                    <a:pt x="5141568" y="2360"/>
                  </a:cubicBezTo>
                  <a:lnTo>
                    <a:pt x="5141568" y="180730"/>
                  </a:lnTo>
                  <a:cubicBezTo>
                    <a:pt x="5141568" y="182033"/>
                    <a:pt x="5140511" y="183090"/>
                    <a:pt x="5139208" y="183090"/>
                  </a:cubicBezTo>
                  <a:lnTo>
                    <a:pt x="2360" y="183090"/>
                  </a:lnTo>
                  <a:cubicBezTo>
                    <a:pt x="1057" y="183090"/>
                    <a:pt x="0" y="182033"/>
                    <a:pt x="0" y="180730"/>
                  </a:cubicBezTo>
                  <a:lnTo>
                    <a:pt x="0" y="2360"/>
                  </a:lnTo>
                  <a:cubicBezTo>
                    <a:pt x="0" y="1057"/>
                    <a:pt x="1057" y="0"/>
                    <a:pt x="2360" y="0"/>
                  </a:cubicBezTo>
                  <a:close/>
                </a:path>
              </a:pathLst>
            </a:custGeom>
            <a:solidFill>
              <a:srgbClr val="FCECAA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E273D"/>
                  </a:solidFill>
                  <a:latin typeface="Genty Sans"/>
                </a:rPr>
                <a:t>Notas:</a:t>
              </a:r>
            </a:p>
          </p:txBody>
        </p:sp>
      </p:grpSp>
      <p:pic>
        <p:nvPicPr>
          <p:cNvPr id="66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49378" y="5516670"/>
            <a:ext cx="2220879" cy="1783197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71175" y="-629317"/>
            <a:ext cx="1803611" cy="1843840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04148" y="441958"/>
            <a:ext cx="1290460" cy="1048792"/>
          </a:xfrm>
          <a:prstGeom prst="rect">
            <a:avLst/>
          </a:prstGeom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893255" y="2819324"/>
            <a:ext cx="905491" cy="965155"/>
          </a:xfrm>
          <a:prstGeom prst="rect">
            <a:avLst/>
          </a:prstGeom>
        </p:spPr>
      </p:pic>
      <p:pic>
        <p:nvPicPr>
          <p:cNvPr id="70" name="Picture 7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39199" y="5823634"/>
            <a:ext cx="1016441" cy="670851"/>
          </a:xfrm>
          <a:prstGeom prst="rect">
            <a:avLst/>
          </a:prstGeom>
        </p:spPr>
      </p:pic>
      <p:pic>
        <p:nvPicPr>
          <p:cNvPr id="71" name="Picture 7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24209" y="4152969"/>
            <a:ext cx="996026" cy="1039495"/>
          </a:xfrm>
          <a:prstGeom prst="rect">
            <a:avLst/>
          </a:prstGeom>
        </p:spPr>
      </p:pic>
      <p:pic>
        <p:nvPicPr>
          <p:cNvPr id="72" name="Picture 7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192224" y="234108"/>
            <a:ext cx="987954" cy="8866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116" y="1940384"/>
            <a:ext cx="9186429" cy="5369893"/>
            <a:chOff x="0" y="0"/>
            <a:chExt cx="3823458" cy="2234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23458" cy="2234988"/>
            </a:xfrm>
            <a:custGeom>
              <a:avLst/>
              <a:gdLst/>
              <a:ahLst/>
              <a:cxnLst/>
              <a:rect l="l" t="t" r="r" b="b"/>
              <a:pathLst>
                <a:path w="3823458" h="2234988">
                  <a:moveTo>
                    <a:pt x="0" y="0"/>
                  </a:moveTo>
                  <a:lnTo>
                    <a:pt x="3823458" y="0"/>
                  </a:lnTo>
                  <a:lnTo>
                    <a:pt x="3823458" y="2234988"/>
                  </a:lnTo>
                  <a:lnTo>
                    <a:pt x="0" y="22349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6503" y="2123824"/>
            <a:ext cx="1609205" cy="4242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37115" y="2123824"/>
            <a:ext cx="1609205" cy="4242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77728" y="2123824"/>
            <a:ext cx="1609205" cy="4242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18340" y="2123824"/>
            <a:ext cx="1609205" cy="4242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8953" y="2123824"/>
            <a:ext cx="1609205" cy="424245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5400000">
            <a:off x="-129671" y="4830842"/>
            <a:ext cx="4702165" cy="0"/>
          </a:xfrm>
          <a:prstGeom prst="line">
            <a:avLst/>
          </a:prstGeom>
          <a:ln w="9525" cap="rnd">
            <a:solidFill>
              <a:srgbClr val="97CE2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5400000">
            <a:off x="1710942" y="4830842"/>
            <a:ext cx="4702165" cy="0"/>
          </a:xfrm>
          <a:prstGeom prst="line">
            <a:avLst/>
          </a:prstGeom>
          <a:ln w="9525" cap="rnd">
            <a:solidFill>
              <a:srgbClr val="97CE2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396518">
            <a:off x="3553934" y="4830842"/>
            <a:ext cx="4702168" cy="0"/>
          </a:xfrm>
          <a:prstGeom prst="line">
            <a:avLst/>
          </a:prstGeom>
          <a:ln w="9525" cap="rnd">
            <a:solidFill>
              <a:srgbClr val="97CE2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396403">
            <a:off x="5469527" y="4755862"/>
            <a:ext cx="4552208" cy="0"/>
          </a:xfrm>
          <a:prstGeom prst="line">
            <a:avLst/>
          </a:prstGeom>
          <a:ln w="9525" cap="rnd">
            <a:solidFill>
              <a:srgbClr val="97CE2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1693">
            <a:off x="-2485682" y="-1818021"/>
            <a:ext cx="5241143" cy="36360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991304">
            <a:off x="8138733" y="-971659"/>
            <a:ext cx="3539899" cy="24558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08683" y="3661957"/>
            <a:ext cx="654743" cy="6392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89116" y="1485094"/>
            <a:ext cx="9186429" cy="366164"/>
            <a:chOff x="0" y="0"/>
            <a:chExt cx="3823458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23458" cy="152400"/>
            </a:xfrm>
            <a:custGeom>
              <a:avLst/>
              <a:gdLst/>
              <a:ahLst/>
              <a:cxnLst/>
              <a:rect l="l" t="t" r="r" b="b"/>
              <a:pathLst>
                <a:path w="3823458" h="152400">
                  <a:moveTo>
                    <a:pt x="0" y="0"/>
                  </a:moveTo>
                  <a:lnTo>
                    <a:pt x="3823458" y="0"/>
                  </a:lnTo>
                  <a:lnTo>
                    <a:pt x="382345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8004" y="2581936"/>
            <a:ext cx="495992" cy="6228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18340" y="82404"/>
            <a:ext cx="4452985" cy="140269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8004" y="4760624"/>
            <a:ext cx="495992" cy="62282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13243" y="5628896"/>
            <a:ext cx="1350183" cy="1718982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496503" y="573529"/>
            <a:ext cx="5805214" cy="70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3"/>
              </a:lnSpc>
            </a:pPr>
            <a:r>
              <a:rPr lang="en-US" sz="4635" spc="231">
                <a:solidFill>
                  <a:srgbClr val="A4446C"/>
                </a:solidFill>
                <a:latin typeface="Lazydog Bold"/>
              </a:rPr>
              <a:t>Horario Escolar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0660" y="1487996"/>
            <a:ext cx="1003192" cy="3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8"/>
              </a:lnSpc>
            </a:pPr>
            <a:r>
              <a:rPr lang="en-US" sz="1741">
                <a:solidFill>
                  <a:srgbClr val="A4446C"/>
                </a:solidFill>
                <a:latin typeface="Feel Free Playful"/>
              </a:rPr>
              <a:t>NOMBRE: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813263" y="1487996"/>
            <a:ext cx="1003192" cy="3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8"/>
              </a:lnSpc>
            </a:pPr>
            <a:r>
              <a:rPr lang="en-US" sz="1741">
                <a:solidFill>
                  <a:srgbClr val="A4446C"/>
                </a:solidFill>
                <a:latin typeface="Feel Free Playful"/>
              </a:rPr>
              <a:t>COLEGIO: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1116" y="2153981"/>
            <a:ext cx="1339979" cy="36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101">
                <a:solidFill>
                  <a:srgbClr val="1B5933"/>
                </a:solidFill>
                <a:latin typeface="Feel Free Playful"/>
              </a:rPr>
              <a:t>lunes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471728" y="2153981"/>
            <a:ext cx="1339979" cy="36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101">
                <a:solidFill>
                  <a:srgbClr val="1B5933"/>
                </a:solidFill>
                <a:latin typeface="Feel Free Playful"/>
              </a:rPr>
              <a:t>martes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312341" y="2153981"/>
            <a:ext cx="1339979" cy="36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101">
                <a:solidFill>
                  <a:srgbClr val="1B5933"/>
                </a:solidFill>
                <a:latin typeface="Feel Free Playful"/>
              </a:rPr>
              <a:t>miércoles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152953" y="2153981"/>
            <a:ext cx="1339979" cy="36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101">
                <a:solidFill>
                  <a:srgbClr val="1B5933"/>
                </a:solidFill>
                <a:latin typeface="Feel Free Playful"/>
              </a:rPr>
              <a:t>jueves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993566" y="2153981"/>
            <a:ext cx="1339979" cy="36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101">
                <a:solidFill>
                  <a:srgbClr val="1B5933"/>
                </a:solidFill>
                <a:latin typeface="Feel Free Playful"/>
              </a:rPr>
              <a:t>viernes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58701">
            <a:off x="8716968" y="3260141"/>
            <a:ext cx="2405827" cy="15246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90023" y="6804000"/>
            <a:ext cx="2623383" cy="9903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04550">
            <a:off x="-769978" y="5713187"/>
            <a:ext cx="2574189" cy="2181625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290895" y="1625883"/>
          <a:ext cx="10110210" cy="5673281"/>
        </p:xfrm>
        <a:graphic>
          <a:graphicData uri="http://schemas.openxmlformats.org/drawingml/2006/table">
            <a:tbl>
              <a:tblPr/>
              <a:tblGrid>
                <a:gridCol w="168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5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5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50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710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16">
                          <a:solidFill>
                            <a:srgbClr val="FFFFFF"/>
                          </a:solidFill>
                          <a:latin typeface="Lazydog Bold"/>
                        </a:rPr>
                        <a:t>LUNES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16">
                          <a:solidFill>
                            <a:srgbClr val="FFFFFF"/>
                          </a:solidFill>
                          <a:latin typeface="Lazydog Bold"/>
                        </a:rPr>
                        <a:t>MARTES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16">
                          <a:solidFill>
                            <a:srgbClr val="FFFFFF"/>
                          </a:solidFill>
                          <a:latin typeface="Lazydog Bold"/>
                        </a:rPr>
                        <a:t>MIÉRCOLES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16">
                          <a:solidFill>
                            <a:srgbClr val="FFFFFF"/>
                          </a:solidFill>
                          <a:latin typeface="Lazydog Bold"/>
                        </a:rPr>
                        <a:t>JUEVES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16">
                          <a:solidFill>
                            <a:srgbClr val="FFFFFF"/>
                          </a:solidFill>
                          <a:latin typeface="Lazydog Bold"/>
                        </a:rPr>
                        <a:t>VIERNES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96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8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C4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8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096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C4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8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214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8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C4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4035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C4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8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C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10826">
            <a:off x="9016441" y="-195413"/>
            <a:ext cx="2570547" cy="15843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21868">
            <a:off x="8670643" y="205285"/>
            <a:ext cx="1518806" cy="16002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009997" flipV="1">
            <a:off x="-379176" y="264369"/>
            <a:ext cx="3021193" cy="9832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59785">
            <a:off x="939328" y="1434962"/>
            <a:ext cx="646944" cy="7854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447591" y="228768"/>
            <a:ext cx="4103305" cy="12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8"/>
              </a:lnSpc>
            </a:pPr>
            <a:r>
              <a:rPr lang="en-US" sz="5863">
                <a:solidFill>
                  <a:srgbClr val="9C87BF"/>
                </a:solidFill>
                <a:latin typeface="More Sugar"/>
              </a:rPr>
              <a:t>HORARIOS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57" r="13773"/>
          <a:stretch>
            <a:fillRect/>
          </a:stretch>
        </p:blipFill>
        <p:spPr>
          <a:xfrm>
            <a:off x="0" y="-107950"/>
            <a:ext cx="10708380" cy="75787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56985" y="575444"/>
            <a:ext cx="9378029" cy="6409112"/>
            <a:chOff x="0" y="0"/>
            <a:chExt cx="3360874" cy="22968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60874" cy="2296881"/>
            </a:xfrm>
            <a:custGeom>
              <a:avLst/>
              <a:gdLst/>
              <a:ahLst/>
              <a:cxnLst/>
              <a:rect l="l" t="t" r="r" b="b"/>
              <a:pathLst>
                <a:path w="3360874" h="2296881">
                  <a:moveTo>
                    <a:pt x="30545" y="0"/>
                  </a:moveTo>
                  <a:lnTo>
                    <a:pt x="3330329" y="0"/>
                  </a:lnTo>
                  <a:cubicBezTo>
                    <a:pt x="3338430" y="0"/>
                    <a:pt x="3346199" y="3218"/>
                    <a:pt x="3351928" y="8946"/>
                  </a:cubicBezTo>
                  <a:cubicBezTo>
                    <a:pt x="3357656" y="14675"/>
                    <a:pt x="3360874" y="22444"/>
                    <a:pt x="3360874" y="30545"/>
                  </a:cubicBezTo>
                  <a:lnTo>
                    <a:pt x="3360874" y="2266336"/>
                  </a:lnTo>
                  <a:cubicBezTo>
                    <a:pt x="3360874" y="2274437"/>
                    <a:pt x="3357656" y="2282206"/>
                    <a:pt x="3351928" y="2287935"/>
                  </a:cubicBezTo>
                  <a:cubicBezTo>
                    <a:pt x="3346199" y="2293663"/>
                    <a:pt x="3338430" y="2296881"/>
                    <a:pt x="3330329" y="2296881"/>
                  </a:cubicBezTo>
                  <a:lnTo>
                    <a:pt x="30545" y="2296881"/>
                  </a:lnTo>
                  <a:cubicBezTo>
                    <a:pt x="22444" y="2296881"/>
                    <a:pt x="14675" y="2293663"/>
                    <a:pt x="8946" y="2287935"/>
                  </a:cubicBezTo>
                  <a:cubicBezTo>
                    <a:pt x="3218" y="2282206"/>
                    <a:pt x="0" y="2274437"/>
                    <a:pt x="0" y="2266336"/>
                  </a:cubicBezTo>
                  <a:lnTo>
                    <a:pt x="0" y="30545"/>
                  </a:lnTo>
                  <a:cubicBezTo>
                    <a:pt x="0" y="22444"/>
                    <a:pt x="3218" y="14675"/>
                    <a:pt x="8946" y="8946"/>
                  </a:cubicBezTo>
                  <a:cubicBezTo>
                    <a:pt x="14675" y="3218"/>
                    <a:pt x="22444" y="0"/>
                    <a:pt x="30545" y="0"/>
                  </a:cubicBezTo>
                  <a:close/>
                </a:path>
              </a:pathLst>
            </a:custGeom>
            <a:solidFill>
              <a:srgbClr val="FD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5413" y="1785658"/>
            <a:ext cx="1878337" cy="20389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28343" y="1785658"/>
            <a:ext cx="2147228" cy="23307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5751" y="4473223"/>
            <a:ext cx="2147228" cy="23307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4432" y="4473223"/>
            <a:ext cx="2147228" cy="23307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28343" y="4473223"/>
            <a:ext cx="2147228" cy="23307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44432" y="1785658"/>
            <a:ext cx="2147228" cy="233077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54575" y="1571912"/>
            <a:ext cx="1432485" cy="543981"/>
            <a:chOff x="0" y="0"/>
            <a:chExt cx="513370" cy="1949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l="l" t="t" r="r" b="b"/>
              <a:pathLst>
                <a:path w="513370" h="194951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FF969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538487" y="1571912"/>
            <a:ext cx="1432485" cy="543981"/>
            <a:chOff x="0" y="0"/>
            <a:chExt cx="513370" cy="1949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l="l" t="t" r="r" b="b"/>
              <a:pathLst>
                <a:path w="513370" h="194951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96B4E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685715" y="1571912"/>
            <a:ext cx="1432485" cy="543981"/>
            <a:chOff x="0" y="0"/>
            <a:chExt cx="513370" cy="19495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l="l" t="t" r="r" b="b"/>
              <a:pathLst>
                <a:path w="513370" h="194951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9CB28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04486" y="4223476"/>
            <a:ext cx="1432485" cy="543981"/>
            <a:chOff x="0" y="0"/>
            <a:chExt cx="513370" cy="1949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l="l" t="t" r="r" b="b"/>
              <a:pathLst>
                <a:path w="513370" h="194951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FFBE9C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501803" y="4237232"/>
            <a:ext cx="1432485" cy="543981"/>
            <a:chOff x="0" y="0"/>
            <a:chExt cx="513370" cy="19495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l="l" t="t" r="r" b="b"/>
              <a:pathLst>
                <a:path w="513370" h="194951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FFD98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649032" y="4237232"/>
            <a:ext cx="1432485" cy="543981"/>
            <a:chOff x="0" y="0"/>
            <a:chExt cx="513370" cy="19495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13370" cy="194951"/>
            </a:xfrm>
            <a:custGeom>
              <a:avLst/>
              <a:gdLst/>
              <a:ahLst/>
              <a:cxnLst/>
              <a:rect l="l" t="t" r="r" b="b"/>
              <a:pathLst>
                <a:path w="513370" h="194951">
                  <a:moveTo>
                    <a:pt x="97475" y="0"/>
                  </a:moveTo>
                  <a:lnTo>
                    <a:pt x="415895" y="0"/>
                  </a:lnTo>
                  <a:cubicBezTo>
                    <a:pt x="469729" y="0"/>
                    <a:pt x="513370" y="43641"/>
                    <a:pt x="513370" y="97475"/>
                  </a:cubicBezTo>
                  <a:lnTo>
                    <a:pt x="513370" y="97475"/>
                  </a:lnTo>
                  <a:cubicBezTo>
                    <a:pt x="513370" y="123327"/>
                    <a:pt x="503101" y="148121"/>
                    <a:pt x="484820" y="166401"/>
                  </a:cubicBezTo>
                  <a:cubicBezTo>
                    <a:pt x="466540" y="184681"/>
                    <a:pt x="441747" y="194951"/>
                    <a:pt x="415895" y="194951"/>
                  </a:cubicBezTo>
                  <a:lnTo>
                    <a:pt x="97475" y="194951"/>
                  </a:lnTo>
                  <a:cubicBezTo>
                    <a:pt x="43641" y="194951"/>
                    <a:pt x="0" y="151309"/>
                    <a:pt x="0" y="97475"/>
                  </a:cubicBezTo>
                  <a:lnTo>
                    <a:pt x="0" y="97475"/>
                  </a:lnTo>
                  <a:cubicBezTo>
                    <a:pt x="0" y="43641"/>
                    <a:pt x="43641" y="0"/>
                    <a:pt x="97475" y="0"/>
                  </a:cubicBezTo>
                  <a:close/>
                </a:path>
              </a:pathLst>
            </a:custGeom>
            <a:solidFill>
              <a:srgbClr val="96B4E7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1985" y="5820352"/>
            <a:ext cx="1376560" cy="142046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18885" y="697249"/>
            <a:ext cx="951278" cy="98363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799422" y="1340178"/>
            <a:ext cx="1862058" cy="5190406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3039017" y="475968"/>
            <a:ext cx="4436554" cy="97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63744F"/>
                </a:solidFill>
                <a:latin typeface="Marykate"/>
              </a:rPr>
              <a:t>HORARIO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87823" y="1571682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21181" y="1571682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550753" y="1571682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MIÉRCOLES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71136" y="4237003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349184" y="4273003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VIERNES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533096" y="4258775"/>
            <a:ext cx="1702409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arykate"/>
              </a:rPr>
              <a:t>SÁBADO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110</Words>
  <Application>Microsoft Office PowerPoint</Application>
  <PresentationFormat>Personalizado</PresentationFormat>
  <Paragraphs>88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31" baseType="lpstr">
      <vt:lpstr>Raleway Heavy</vt:lpstr>
      <vt:lpstr>Calibri</vt:lpstr>
      <vt:lpstr>Lazydog Bold</vt:lpstr>
      <vt:lpstr>Feel Free Playful</vt:lpstr>
      <vt:lpstr>Poppins ExtraBold</vt:lpstr>
      <vt:lpstr>Open Sans Extra Bold</vt:lpstr>
      <vt:lpstr>More Sugar</vt:lpstr>
      <vt:lpstr>Le Petit Cochon</vt:lpstr>
      <vt:lpstr>Poppins Medium</vt:lpstr>
      <vt:lpstr>Handy Casual</vt:lpstr>
      <vt:lpstr>Arial</vt:lpstr>
      <vt:lpstr>Mango AC</vt:lpstr>
      <vt:lpstr>Adigiana Toybox Bold</vt:lpstr>
      <vt:lpstr>Mango AC Bold</vt:lpstr>
      <vt:lpstr>Genty Sans</vt:lpstr>
      <vt:lpstr>Genty Sans Bold</vt:lpstr>
      <vt:lpstr>Marykate</vt:lpstr>
      <vt:lpstr>Mansalva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Colección horarios escolares EDITABLES y en PDF</dc:title>
  <dc:creator>Gines Ciudad Real</dc:creator>
  <cp:lastModifiedBy>Gines Ciudad Real</cp:lastModifiedBy>
  <cp:revision>2</cp:revision>
  <dcterms:created xsi:type="dcterms:W3CDTF">2006-08-16T00:00:00Z</dcterms:created>
  <dcterms:modified xsi:type="dcterms:W3CDTF">2024-07-29T16:40:18Z</dcterms:modified>
  <dc:identifier>DAFJYjpfUI4</dc:identifier>
</cp:coreProperties>
</file>