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56500"/>
  <p:notesSz cx="6858000" cy="9144000"/>
  <p:embeddedFontLst>
    <p:embeddedFont>
      <p:font typeface="Bebas Neue" panose="020B0606020202050201" pitchFamily="34" charset="0"/>
      <p:regular r:id="rId5"/>
    </p:embeddedFont>
    <p:embeddedFont>
      <p:font typeface="TT Berlinerins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66" d="100"/>
          <a:sy n="66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0A094-50A5-4AD6-A64F-8F71A404399B}" type="datetimeFigureOut">
              <a:rPr lang="es-ES" smtClean="0"/>
              <a:t>29/07/2024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4600" y="1143000"/>
            <a:ext cx="4368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05EF-3C5C-442B-B97F-651467AA94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60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005EF-3C5C-442B-B97F-651467AA94D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616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F005EF-3C5C-442B-B97F-651467AA94D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85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2542" y="2007577"/>
            <a:ext cx="1305322" cy="459893"/>
            <a:chOff x="0" y="0"/>
            <a:chExt cx="504985" cy="17791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Hora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71878" y="2007577"/>
            <a:ext cx="1305322" cy="459893"/>
            <a:chOff x="0" y="0"/>
            <a:chExt cx="504985" cy="17791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Lunes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53671" y="2007577"/>
            <a:ext cx="1305322" cy="459893"/>
            <a:chOff x="0" y="0"/>
            <a:chExt cx="504985" cy="1779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Martes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433007" y="2007577"/>
            <a:ext cx="1305322" cy="459893"/>
            <a:chOff x="0" y="0"/>
            <a:chExt cx="504985" cy="17791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Miércoles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914800" y="2007577"/>
            <a:ext cx="1305322" cy="459893"/>
            <a:chOff x="0" y="0"/>
            <a:chExt cx="504985" cy="17791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Jueves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394137" y="2007577"/>
            <a:ext cx="1305322" cy="459893"/>
            <a:chOff x="0" y="0"/>
            <a:chExt cx="504985" cy="177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Viernes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92542" y="2435027"/>
            <a:ext cx="1305322" cy="761707"/>
            <a:chOff x="0" y="-57150"/>
            <a:chExt cx="504985" cy="29467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504985" cy="2946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8:00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471878" y="2559204"/>
            <a:ext cx="1305322" cy="502492"/>
            <a:chOff x="0" y="-9110"/>
            <a:chExt cx="504985" cy="19439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9110"/>
              <a:ext cx="504985" cy="194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70C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EF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953671" y="2582752"/>
            <a:ext cx="1305322" cy="478943"/>
            <a:chOff x="0" y="0"/>
            <a:chExt cx="504985" cy="185287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8" name="TextBox 28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5757"/>
                  </a:solidFill>
                  <a:latin typeface="Bebas Neue"/>
                  <a:ea typeface="Bebas Neue"/>
                  <a:cs typeface="Bebas Neue"/>
                  <a:sym typeface="Bebas Neue"/>
                </a:rPr>
                <a:t>FRÁNCES</a:t>
              </a:r>
              <a:endParaRPr lang="en-US" sz="2299" dirty="0">
                <a:solidFill>
                  <a:srgbClr val="FF5757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433007" y="2582752"/>
            <a:ext cx="1305322" cy="478943"/>
            <a:chOff x="0" y="0"/>
            <a:chExt cx="504985" cy="185287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1" name="TextBox 31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98059B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RELIGIÓN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6914800" y="2582752"/>
            <a:ext cx="1305322" cy="478943"/>
            <a:chOff x="0" y="0"/>
            <a:chExt cx="504985" cy="185287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4" name="TextBox 34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CB6CE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INGLÉS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8394137" y="2582752"/>
            <a:ext cx="1305322" cy="478943"/>
            <a:chOff x="0" y="0"/>
            <a:chExt cx="504985" cy="18528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7" name="TextBox 37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EB529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LENGUA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992542" y="3161256"/>
            <a:ext cx="1305322" cy="478943"/>
            <a:chOff x="0" y="0"/>
            <a:chExt cx="504985" cy="185287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0" name="TextBox 40"/>
            <p:cNvSpPr txBox="1"/>
            <p:nvPr/>
          </p:nvSpPr>
          <p:spPr>
            <a:xfrm>
              <a:off x="0" y="9246"/>
              <a:ext cx="504985" cy="1760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9:00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471878" y="3161256"/>
            <a:ext cx="1305322" cy="478943"/>
            <a:chOff x="0" y="0"/>
            <a:chExt cx="504985" cy="185287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53671" y="3161256"/>
            <a:ext cx="1305322" cy="478943"/>
            <a:chOff x="0" y="0"/>
            <a:chExt cx="504985" cy="185287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5433007" y="3013531"/>
            <a:ext cx="1305322" cy="626668"/>
            <a:chOff x="0" y="-57150"/>
            <a:chExt cx="504985" cy="242437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914800" y="3161256"/>
            <a:ext cx="1305322" cy="478943"/>
            <a:chOff x="0" y="0"/>
            <a:chExt cx="504985" cy="185287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98059B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394137" y="3161256"/>
            <a:ext cx="1305322" cy="478943"/>
            <a:chOff x="0" y="0"/>
            <a:chExt cx="504985" cy="185287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pPr algn="ctr"/>
              <a:endParaRPr lang="es-ES" dirty="0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992542" y="3736431"/>
            <a:ext cx="1305322" cy="478943"/>
            <a:chOff x="0" y="0"/>
            <a:chExt cx="504985" cy="185287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58" name="TextBox 58"/>
            <p:cNvSpPr txBox="1"/>
            <p:nvPr/>
          </p:nvSpPr>
          <p:spPr>
            <a:xfrm>
              <a:off x="0" y="1287"/>
              <a:ext cx="504985" cy="184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10:00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2501928" y="3731933"/>
            <a:ext cx="1305322" cy="478943"/>
            <a:chOff x="0" y="0"/>
            <a:chExt cx="504985" cy="185287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3953671" y="3736431"/>
            <a:ext cx="1305322" cy="478943"/>
            <a:chOff x="0" y="0"/>
            <a:chExt cx="504985" cy="185287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433007" y="3736431"/>
            <a:ext cx="1305322" cy="478943"/>
            <a:chOff x="0" y="0"/>
            <a:chExt cx="504985" cy="185287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914800" y="3736431"/>
            <a:ext cx="1305322" cy="478943"/>
            <a:chOff x="0" y="0"/>
            <a:chExt cx="504985" cy="185287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394137" y="3736431"/>
            <a:ext cx="1305322" cy="478943"/>
            <a:chOff x="0" y="0"/>
            <a:chExt cx="504985" cy="185287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992542" y="4314934"/>
            <a:ext cx="1305322" cy="478943"/>
            <a:chOff x="0" y="0"/>
            <a:chExt cx="504985" cy="185287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6" name="TextBox 76"/>
            <p:cNvSpPr txBox="1"/>
            <p:nvPr/>
          </p:nvSpPr>
          <p:spPr>
            <a:xfrm>
              <a:off x="0" y="4667"/>
              <a:ext cx="504985" cy="18062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11:00</a:t>
              </a:r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2440371" y="4302610"/>
            <a:ext cx="1336829" cy="491267"/>
            <a:chOff x="-12189" y="-4768"/>
            <a:chExt cx="517174" cy="190055"/>
          </a:xfrm>
        </p:grpSpPr>
        <p:sp>
          <p:nvSpPr>
            <p:cNvPr id="78" name="Freeform 78"/>
            <p:cNvSpPr/>
            <p:nvPr/>
          </p:nvSpPr>
          <p:spPr>
            <a:xfrm>
              <a:off x="-12189" y="-4197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9" name="TextBox 79"/>
            <p:cNvSpPr txBox="1"/>
            <p:nvPr/>
          </p:nvSpPr>
          <p:spPr>
            <a:xfrm>
              <a:off x="0" y="-4768"/>
              <a:ext cx="504985" cy="190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</a:t>
              </a:r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3953671" y="4314934"/>
            <a:ext cx="1305322" cy="478943"/>
            <a:chOff x="0" y="0"/>
            <a:chExt cx="504985" cy="185287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2" name="TextBox 8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5433007" y="4314934"/>
            <a:ext cx="1305322" cy="478943"/>
            <a:chOff x="0" y="0"/>
            <a:chExt cx="504985" cy="185287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5" name="TextBox 8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6914800" y="4314934"/>
            <a:ext cx="1305322" cy="478943"/>
            <a:chOff x="0" y="0"/>
            <a:chExt cx="504985" cy="185287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8" name="TextBox 8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8394137" y="4314934"/>
            <a:ext cx="1305322" cy="478943"/>
            <a:chOff x="0" y="0"/>
            <a:chExt cx="504985" cy="185287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1" name="TextBox 9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992542" y="4890109"/>
            <a:ext cx="1305322" cy="478943"/>
            <a:chOff x="0" y="0"/>
            <a:chExt cx="504985" cy="185287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4" name="TextBox 94"/>
            <p:cNvSpPr txBox="1"/>
            <p:nvPr/>
          </p:nvSpPr>
          <p:spPr>
            <a:xfrm>
              <a:off x="0" y="17922"/>
              <a:ext cx="504985" cy="1673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11:30</a:t>
              </a:r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2471878" y="4742384"/>
            <a:ext cx="1305322" cy="626668"/>
            <a:chOff x="0" y="-57150"/>
            <a:chExt cx="504985" cy="242437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7" name="TextBox 9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3953671" y="4890109"/>
            <a:ext cx="1305322" cy="478943"/>
            <a:chOff x="0" y="0"/>
            <a:chExt cx="504985" cy="185287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0" name="TextBox 10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5433007" y="4890109"/>
            <a:ext cx="1305322" cy="478943"/>
            <a:chOff x="0" y="0"/>
            <a:chExt cx="504985" cy="185287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3" name="TextBox 10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6914800" y="4890109"/>
            <a:ext cx="1305322" cy="478943"/>
            <a:chOff x="0" y="0"/>
            <a:chExt cx="504985" cy="185287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6" name="TextBox 10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8394137" y="4890109"/>
            <a:ext cx="1305322" cy="478943"/>
            <a:chOff x="0" y="0"/>
            <a:chExt cx="504985" cy="18528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9" name="TextBox 10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992542" y="5465284"/>
            <a:ext cx="1305322" cy="482272"/>
            <a:chOff x="0" y="-1288"/>
            <a:chExt cx="504985" cy="186575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2" name="TextBox 112"/>
            <p:cNvSpPr txBox="1"/>
            <p:nvPr/>
          </p:nvSpPr>
          <p:spPr>
            <a:xfrm>
              <a:off x="0" y="-1288"/>
              <a:ext cx="504985" cy="186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12:30</a:t>
              </a:r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2471878" y="5468613"/>
            <a:ext cx="1305322" cy="478943"/>
            <a:chOff x="0" y="0"/>
            <a:chExt cx="504985" cy="185287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5" name="TextBox 11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3953671" y="5468613"/>
            <a:ext cx="1305322" cy="478943"/>
            <a:chOff x="0" y="0"/>
            <a:chExt cx="504985" cy="185287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8" name="TextBox 11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5433007" y="5468613"/>
            <a:ext cx="1305322" cy="478943"/>
            <a:chOff x="0" y="0"/>
            <a:chExt cx="504985" cy="185287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1" name="TextBox 12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313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6914800" y="5468613"/>
            <a:ext cx="1305322" cy="478943"/>
            <a:chOff x="0" y="0"/>
            <a:chExt cx="504985" cy="185287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4" name="TextBox 12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8394137" y="5468613"/>
            <a:ext cx="1305322" cy="478943"/>
            <a:chOff x="0" y="0"/>
            <a:chExt cx="504985" cy="185287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7" name="TextBox 12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992542" y="6020346"/>
            <a:ext cx="1305322" cy="502385"/>
            <a:chOff x="0" y="-9069"/>
            <a:chExt cx="504985" cy="194356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0" name="TextBox 130"/>
            <p:cNvSpPr txBox="1"/>
            <p:nvPr/>
          </p:nvSpPr>
          <p:spPr>
            <a:xfrm>
              <a:off x="0" y="-9069"/>
              <a:ext cx="504985" cy="1943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13:30</a:t>
              </a:r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2471878" y="6043788"/>
            <a:ext cx="1305322" cy="478943"/>
            <a:chOff x="0" y="0"/>
            <a:chExt cx="504985" cy="18528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3" name="TextBox 13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3953671" y="6043788"/>
            <a:ext cx="1305322" cy="478943"/>
            <a:chOff x="0" y="0"/>
            <a:chExt cx="504985" cy="18528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6" name="TextBox 13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5433007" y="6043788"/>
            <a:ext cx="1305322" cy="478943"/>
            <a:chOff x="0" y="0"/>
            <a:chExt cx="504985" cy="18528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9" name="TextBox 13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6914800" y="6043788"/>
            <a:ext cx="1305322" cy="478943"/>
            <a:chOff x="0" y="0"/>
            <a:chExt cx="504985" cy="185287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2" name="TextBox 14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99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8394137" y="6043788"/>
            <a:ext cx="1305322" cy="478943"/>
            <a:chOff x="0" y="0"/>
            <a:chExt cx="504985" cy="185287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5" name="TextBox 14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1C3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146" name="Freeform 146"/>
          <p:cNvSpPr/>
          <p:nvPr/>
        </p:nvSpPr>
        <p:spPr>
          <a:xfrm rot="563508">
            <a:off x="8505128" y="221164"/>
            <a:ext cx="1482048" cy="1482048"/>
          </a:xfrm>
          <a:custGeom>
            <a:avLst/>
            <a:gdLst/>
            <a:ahLst/>
            <a:cxnLst/>
            <a:rect l="l" t="t" r="r" b="b"/>
            <a:pathLst>
              <a:path w="1482048" h="1482048">
                <a:moveTo>
                  <a:pt x="0" y="0"/>
                </a:moveTo>
                <a:lnTo>
                  <a:pt x="1482048" y="0"/>
                </a:lnTo>
                <a:lnTo>
                  <a:pt x="1482048" y="1482048"/>
                </a:lnTo>
                <a:lnTo>
                  <a:pt x="0" y="148204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47" name="Freeform 147"/>
          <p:cNvSpPr/>
          <p:nvPr/>
        </p:nvSpPr>
        <p:spPr>
          <a:xfrm rot="-942878">
            <a:off x="948759" y="457006"/>
            <a:ext cx="1306239" cy="1306239"/>
          </a:xfrm>
          <a:custGeom>
            <a:avLst/>
            <a:gdLst/>
            <a:ahLst/>
            <a:cxnLst/>
            <a:rect l="l" t="t" r="r" b="b"/>
            <a:pathLst>
              <a:path w="1306239" h="1306239">
                <a:moveTo>
                  <a:pt x="0" y="0"/>
                </a:moveTo>
                <a:lnTo>
                  <a:pt x="1306238" y="0"/>
                </a:lnTo>
                <a:lnTo>
                  <a:pt x="1306238" y="1306238"/>
                </a:lnTo>
                <a:lnTo>
                  <a:pt x="0" y="130623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48" name="Freeform 148"/>
          <p:cNvSpPr/>
          <p:nvPr/>
        </p:nvSpPr>
        <p:spPr>
          <a:xfrm>
            <a:off x="-761733" y="2299139"/>
            <a:ext cx="1891971" cy="1891971"/>
          </a:xfrm>
          <a:custGeom>
            <a:avLst/>
            <a:gdLst/>
            <a:ahLst/>
            <a:cxnLst/>
            <a:rect l="l" t="t" r="r" b="b"/>
            <a:pathLst>
              <a:path w="1891971" h="1891971">
                <a:moveTo>
                  <a:pt x="0" y="0"/>
                </a:moveTo>
                <a:lnTo>
                  <a:pt x="1891971" y="0"/>
                </a:lnTo>
                <a:lnTo>
                  <a:pt x="1891971" y="1891970"/>
                </a:lnTo>
                <a:lnTo>
                  <a:pt x="0" y="1891970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9" name="Freeform 149"/>
          <p:cNvSpPr/>
          <p:nvPr/>
        </p:nvSpPr>
        <p:spPr>
          <a:xfrm>
            <a:off x="-137696" y="4793877"/>
            <a:ext cx="1130238" cy="1130238"/>
          </a:xfrm>
          <a:custGeom>
            <a:avLst/>
            <a:gdLst/>
            <a:ahLst/>
            <a:cxnLst/>
            <a:rect l="l" t="t" r="r" b="b"/>
            <a:pathLst>
              <a:path w="1130238" h="1130238">
                <a:moveTo>
                  <a:pt x="0" y="0"/>
                </a:moveTo>
                <a:lnTo>
                  <a:pt x="1130238" y="0"/>
                </a:lnTo>
                <a:lnTo>
                  <a:pt x="1130238" y="1130238"/>
                </a:lnTo>
                <a:lnTo>
                  <a:pt x="0" y="113023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</p:sp>
      <p:sp>
        <p:nvSpPr>
          <p:cNvPr id="150" name="Freeform 150"/>
          <p:cNvSpPr/>
          <p:nvPr/>
        </p:nvSpPr>
        <p:spPr>
          <a:xfrm>
            <a:off x="2109444" y="6522730"/>
            <a:ext cx="1118201" cy="1118201"/>
          </a:xfrm>
          <a:custGeom>
            <a:avLst/>
            <a:gdLst/>
            <a:ahLst/>
            <a:cxnLst/>
            <a:rect l="l" t="t" r="r" b="b"/>
            <a:pathLst>
              <a:path w="1118201" h="1118201">
                <a:moveTo>
                  <a:pt x="0" y="0"/>
                </a:moveTo>
                <a:lnTo>
                  <a:pt x="1118201" y="0"/>
                </a:lnTo>
                <a:lnTo>
                  <a:pt x="1118201" y="1118202"/>
                </a:lnTo>
                <a:lnTo>
                  <a:pt x="0" y="1118202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sp>
        <p:nvSpPr>
          <p:cNvPr id="151" name="Freeform 151"/>
          <p:cNvSpPr/>
          <p:nvPr/>
        </p:nvSpPr>
        <p:spPr>
          <a:xfrm>
            <a:off x="9699459" y="2596044"/>
            <a:ext cx="1542484" cy="1542484"/>
          </a:xfrm>
          <a:custGeom>
            <a:avLst/>
            <a:gdLst/>
            <a:ahLst/>
            <a:cxnLst/>
            <a:rect l="l" t="t" r="r" b="b"/>
            <a:pathLst>
              <a:path w="1542484" h="1542484">
                <a:moveTo>
                  <a:pt x="0" y="0"/>
                </a:moveTo>
                <a:lnTo>
                  <a:pt x="1542484" y="0"/>
                </a:lnTo>
                <a:lnTo>
                  <a:pt x="1542484" y="1542484"/>
                </a:lnTo>
                <a:lnTo>
                  <a:pt x="0" y="1542484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152" name="Freeform 152"/>
          <p:cNvSpPr/>
          <p:nvPr/>
        </p:nvSpPr>
        <p:spPr>
          <a:xfrm rot="-2466864">
            <a:off x="9668312" y="4920112"/>
            <a:ext cx="1130790" cy="1130790"/>
          </a:xfrm>
          <a:custGeom>
            <a:avLst/>
            <a:gdLst/>
            <a:ahLst/>
            <a:cxnLst/>
            <a:rect l="l" t="t" r="r" b="b"/>
            <a:pathLst>
              <a:path w="1130790" h="1130790">
                <a:moveTo>
                  <a:pt x="0" y="0"/>
                </a:moveTo>
                <a:lnTo>
                  <a:pt x="1130791" y="0"/>
                </a:lnTo>
                <a:lnTo>
                  <a:pt x="1130791" y="1130791"/>
                </a:lnTo>
                <a:lnTo>
                  <a:pt x="0" y="1130791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153" name="Freeform 153"/>
          <p:cNvSpPr/>
          <p:nvPr/>
        </p:nvSpPr>
        <p:spPr>
          <a:xfrm>
            <a:off x="7644666" y="6490020"/>
            <a:ext cx="1150911" cy="1150911"/>
          </a:xfrm>
          <a:custGeom>
            <a:avLst/>
            <a:gdLst/>
            <a:ahLst/>
            <a:cxnLst/>
            <a:rect l="l" t="t" r="r" b="b"/>
            <a:pathLst>
              <a:path w="1150911" h="1150911">
                <a:moveTo>
                  <a:pt x="0" y="0"/>
                </a:moveTo>
                <a:lnTo>
                  <a:pt x="1150912" y="0"/>
                </a:lnTo>
                <a:lnTo>
                  <a:pt x="1150912" y="1150912"/>
                </a:lnTo>
                <a:lnTo>
                  <a:pt x="0" y="1150912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</p:sp>
      <p:sp>
        <p:nvSpPr>
          <p:cNvPr id="154" name="Freeform 154"/>
          <p:cNvSpPr/>
          <p:nvPr/>
        </p:nvSpPr>
        <p:spPr>
          <a:xfrm>
            <a:off x="4933103" y="6488366"/>
            <a:ext cx="1152565" cy="1152565"/>
          </a:xfrm>
          <a:custGeom>
            <a:avLst/>
            <a:gdLst/>
            <a:ahLst/>
            <a:cxnLst/>
            <a:rect l="l" t="t" r="r" b="b"/>
            <a:pathLst>
              <a:path w="1152565" h="1152565">
                <a:moveTo>
                  <a:pt x="0" y="0"/>
                </a:moveTo>
                <a:lnTo>
                  <a:pt x="1152565" y="0"/>
                </a:lnTo>
                <a:lnTo>
                  <a:pt x="1152565" y="1152566"/>
                </a:lnTo>
                <a:lnTo>
                  <a:pt x="0" y="1152566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</p:sp>
      <p:sp>
        <p:nvSpPr>
          <p:cNvPr id="155" name="TextBox 155"/>
          <p:cNvSpPr txBox="1"/>
          <p:nvPr/>
        </p:nvSpPr>
        <p:spPr>
          <a:xfrm>
            <a:off x="2109444" y="622610"/>
            <a:ext cx="6564702" cy="11915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18"/>
              </a:lnSpc>
            </a:pPr>
            <a:r>
              <a:rPr lang="en-US" sz="4251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HORARIO ESCOLAR </a:t>
            </a:r>
          </a:p>
          <a:p>
            <a:pPr algn="ctr">
              <a:lnSpc>
                <a:spcPts val="4718"/>
              </a:lnSpc>
            </a:pPr>
            <a:r>
              <a:rPr lang="en-US" sz="4251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CURSO 2024/2025</a:t>
            </a:r>
          </a:p>
        </p:txBody>
      </p:sp>
      <p:sp>
        <p:nvSpPr>
          <p:cNvPr id="160" name="TextBox 79">
            <a:extLst>
              <a:ext uri="{FF2B5EF4-FFF2-40B4-BE49-F238E27FC236}">
                <a16:creationId xmlns:a16="http://schemas.microsoft.com/office/drawing/2014/main" id="{71B158BB-D18D-8F75-BBC8-E2551852C742}"/>
              </a:ext>
            </a:extLst>
          </p:cNvPr>
          <p:cNvSpPr txBox="1"/>
          <p:nvPr/>
        </p:nvSpPr>
        <p:spPr>
          <a:xfrm>
            <a:off x="3967010" y="4317624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e</a:t>
            </a:r>
          </a:p>
        </p:txBody>
      </p:sp>
      <p:sp>
        <p:nvSpPr>
          <p:cNvPr id="161" name="TextBox 79">
            <a:extLst>
              <a:ext uri="{FF2B5EF4-FFF2-40B4-BE49-F238E27FC236}">
                <a16:creationId xmlns:a16="http://schemas.microsoft.com/office/drawing/2014/main" id="{C479859F-FACE-69FC-CA79-276998A6A9A3}"/>
              </a:ext>
            </a:extLst>
          </p:cNvPr>
          <p:cNvSpPr txBox="1"/>
          <p:nvPr/>
        </p:nvSpPr>
        <p:spPr>
          <a:xfrm>
            <a:off x="5446346" y="4327382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 err="1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cr</a:t>
            </a:r>
            <a:endParaRPr lang="en-US" sz="2299" dirty="0">
              <a:solidFill>
                <a:srgbClr val="00000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62" name="TextBox 79">
            <a:extLst>
              <a:ext uri="{FF2B5EF4-FFF2-40B4-BE49-F238E27FC236}">
                <a16:creationId xmlns:a16="http://schemas.microsoft.com/office/drawing/2014/main" id="{85949B86-603E-49BC-3472-EFF73281E80B}"/>
              </a:ext>
            </a:extLst>
          </p:cNvPr>
          <p:cNvSpPr txBox="1"/>
          <p:nvPr/>
        </p:nvSpPr>
        <p:spPr>
          <a:xfrm>
            <a:off x="8434287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o</a:t>
            </a:r>
          </a:p>
        </p:txBody>
      </p:sp>
      <p:sp>
        <p:nvSpPr>
          <p:cNvPr id="163" name="TextBox 79">
            <a:extLst>
              <a:ext uri="{FF2B5EF4-FFF2-40B4-BE49-F238E27FC236}">
                <a16:creationId xmlns:a16="http://schemas.microsoft.com/office/drawing/2014/main" id="{B3340D49-363A-1476-6408-589567E75D4E}"/>
              </a:ext>
            </a:extLst>
          </p:cNvPr>
          <p:cNvSpPr txBox="1"/>
          <p:nvPr/>
        </p:nvSpPr>
        <p:spPr>
          <a:xfrm>
            <a:off x="6912343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R</a:t>
            </a:r>
          </a:p>
        </p:txBody>
      </p:sp>
      <p:sp>
        <p:nvSpPr>
          <p:cNvPr id="198" name="TextBox 25">
            <a:extLst>
              <a:ext uri="{FF2B5EF4-FFF2-40B4-BE49-F238E27FC236}">
                <a16:creationId xmlns:a16="http://schemas.microsoft.com/office/drawing/2014/main" id="{0E7D6ED1-8ECE-806B-194B-E416EB6B8730}"/>
              </a:ext>
            </a:extLst>
          </p:cNvPr>
          <p:cNvSpPr txBox="1"/>
          <p:nvPr/>
        </p:nvSpPr>
        <p:spPr>
          <a:xfrm>
            <a:off x="2485138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199" name="TextBox 25">
            <a:extLst>
              <a:ext uri="{FF2B5EF4-FFF2-40B4-BE49-F238E27FC236}">
                <a16:creationId xmlns:a16="http://schemas.microsoft.com/office/drawing/2014/main" id="{C397B7EC-048C-7DB2-4FCC-4192B3BD9CFB}"/>
              </a:ext>
            </a:extLst>
          </p:cNvPr>
          <p:cNvSpPr txBox="1"/>
          <p:nvPr/>
        </p:nvSpPr>
        <p:spPr>
          <a:xfrm>
            <a:off x="3972425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5" name="TextBox 25">
            <a:extLst>
              <a:ext uri="{FF2B5EF4-FFF2-40B4-BE49-F238E27FC236}">
                <a16:creationId xmlns:a16="http://schemas.microsoft.com/office/drawing/2014/main" id="{1C81E923-D861-50E8-A7FA-12254A456EA0}"/>
              </a:ext>
            </a:extLst>
          </p:cNvPr>
          <p:cNvSpPr txBox="1"/>
          <p:nvPr/>
        </p:nvSpPr>
        <p:spPr>
          <a:xfrm>
            <a:off x="5459712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6" name="TextBox 25">
            <a:extLst>
              <a:ext uri="{FF2B5EF4-FFF2-40B4-BE49-F238E27FC236}">
                <a16:creationId xmlns:a16="http://schemas.microsoft.com/office/drawing/2014/main" id="{17833A26-F2DD-7F5B-DFD7-6D8CF2BF8056}"/>
              </a:ext>
            </a:extLst>
          </p:cNvPr>
          <p:cNvSpPr txBox="1"/>
          <p:nvPr/>
        </p:nvSpPr>
        <p:spPr>
          <a:xfrm>
            <a:off x="6946999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7" name="TextBox 25">
            <a:extLst>
              <a:ext uri="{FF2B5EF4-FFF2-40B4-BE49-F238E27FC236}">
                <a16:creationId xmlns:a16="http://schemas.microsoft.com/office/drawing/2014/main" id="{A696A4C0-E6A3-AF5E-6E36-56B6D971825C}"/>
              </a:ext>
            </a:extLst>
          </p:cNvPr>
          <p:cNvSpPr txBox="1"/>
          <p:nvPr/>
        </p:nvSpPr>
        <p:spPr>
          <a:xfrm>
            <a:off x="8434287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8" name="TextBox 25">
            <a:extLst>
              <a:ext uri="{FF2B5EF4-FFF2-40B4-BE49-F238E27FC236}">
                <a16:creationId xmlns:a16="http://schemas.microsoft.com/office/drawing/2014/main" id="{CC7D6173-1EBE-BCF3-97D1-0AEB658C39EE}"/>
              </a:ext>
            </a:extLst>
          </p:cNvPr>
          <p:cNvSpPr txBox="1"/>
          <p:nvPr/>
        </p:nvSpPr>
        <p:spPr>
          <a:xfrm>
            <a:off x="2485138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9" name="TextBox 25">
            <a:extLst>
              <a:ext uri="{FF2B5EF4-FFF2-40B4-BE49-F238E27FC236}">
                <a16:creationId xmlns:a16="http://schemas.microsoft.com/office/drawing/2014/main" id="{2EF2A0E9-50ED-E232-4EA6-344C85413D64}"/>
              </a:ext>
            </a:extLst>
          </p:cNvPr>
          <p:cNvSpPr txBox="1"/>
          <p:nvPr/>
        </p:nvSpPr>
        <p:spPr>
          <a:xfrm>
            <a:off x="3972425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0" name="TextBox 25">
            <a:extLst>
              <a:ext uri="{FF2B5EF4-FFF2-40B4-BE49-F238E27FC236}">
                <a16:creationId xmlns:a16="http://schemas.microsoft.com/office/drawing/2014/main" id="{0D19CFEB-61B8-E957-4AD7-07BA759909C2}"/>
              </a:ext>
            </a:extLst>
          </p:cNvPr>
          <p:cNvSpPr txBox="1"/>
          <p:nvPr/>
        </p:nvSpPr>
        <p:spPr>
          <a:xfrm>
            <a:off x="5459712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1" name="TextBox 25">
            <a:extLst>
              <a:ext uri="{FF2B5EF4-FFF2-40B4-BE49-F238E27FC236}">
                <a16:creationId xmlns:a16="http://schemas.microsoft.com/office/drawing/2014/main" id="{09075323-2EDF-7127-42BA-917FCCC493EB}"/>
              </a:ext>
            </a:extLst>
          </p:cNvPr>
          <p:cNvSpPr txBox="1"/>
          <p:nvPr/>
        </p:nvSpPr>
        <p:spPr>
          <a:xfrm>
            <a:off x="6946999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2" name="TextBox 25">
            <a:extLst>
              <a:ext uri="{FF2B5EF4-FFF2-40B4-BE49-F238E27FC236}">
                <a16:creationId xmlns:a16="http://schemas.microsoft.com/office/drawing/2014/main" id="{E9661970-EDBF-B501-A4D1-7483D365DB79}"/>
              </a:ext>
            </a:extLst>
          </p:cNvPr>
          <p:cNvSpPr txBox="1"/>
          <p:nvPr/>
        </p:nvSpPr>
        <p:spPr>
          <a:xfrm>
            <a:off x="8434287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3" name="TextBox 25">
            <a:extLst>
              <a:ext uri="{FF2B5EF4-FFF2-40B4-BE49-F238E27FC236}">
                <a16:creationId xmlns:a16="http://schemas.microsoft.com/office/drawing/2014/main" id="{6C6B1B0B-6ABE-4950-6EC7-41FC442CEA96}"/>
              </a:ext>
            </a:extLst>
          </p:cNvPr>
          <p:cNvSpPr txBox="1"/>
          <p:nvPr/>
        </p:nvSpPr>
        <p:spPr>
          <a:xfrm>
            <a:off x="2485138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4" name="TextBox 25">
            <a:extLst>
              <a:ext uri="{FF2B5EF4-FFF2-40B4-BE49-F238E27FC236}">
                <a16:creationId xmlns:a16="http://schemas.microsoft.com/office/drawing/2014/main" id="{809328D2-6403-8429-FBFB-0A06EC170C9A}"/>
              </a:ext>
            </a:extLst>
          </p:cNvPr>
          <p:cNvSpPr txBox="1"/>
          <p:nvPr/>
        </p:nvSpPr>
        <p:spPr>
          <a:xfrm>
            <a:off x="3972425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5" name="TextBox 25">
            <a:extLst>
              <a:ext uri="{FF2B5EF4-FFF2-40B4-BE49-F238E27FC236}">
                <a16:creationId xmlns:a16="http://schemas.microsoft.com/office/drawing/2014/main" id="{2295A0ED-E2A5-BC8C-1021-C32D047728E6}"/>
              </a:ext>
            </a:extLst>
          </p:cNvPr>
          <p:cNvSpPr txBox="1"/>
          <p:nvPr/>
        </p:nvSpPr>
        <p:spPr>
          <a:xfrm>
            <a:off x="5459712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6" name="TextBox 25">
            <a:extLst>
              <a:ext uri="{FF2B5EF4-FFF2-40B4-BE49-F238E27FC236}">
                <a16:creationId xmlns:a16="http://schemas.microsoft.com/office/drawing/2014/main" id="{D9FAD560-F562-FB1D-E9E8-A6C8B3C426EB}"/>
              </a:ext>
            </a:extLst>
          </p:cNvPr>
          <p:cNvSpPr txBox="1"/>
          <p:nvPr/>
        </p:nvSpPr>
        <p:spPr>
          <a:xfrm>
            <a:off x="6946999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7" name="TextBox 25">
            <a:extLst>
              <a:ext uri="{FF2B5EF4-FFF2-40B4-BE49-F238E27FC236}">
                <a16:creationId xmlns:a16="http://schemas.microsoft.com/office/drawing/2014/main" id="{C7AC73DC-E9CE-1EF8-6561-84A603C74D62}"/>
              </a:ext>
            </a:extLst>
          </p:cNvPr>
          <p:cNvSpPr txBox="1"/>
          <p:nvPr/>
        </p:nvSpPr>
        <p:spPr>
          <a:xfrm>
            <a:off x="8434287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8" name="TextBox 25">
            <a:extLst>
              <a:ext uri="{FF2B5EF4-FFF2-40B4-BE49-F238E27FC236}">
                <a16:creationId xmlns:a16="http://schemas.microsoft.com/office/drawing/2014/main" id="{4639C41E-4749-D902-3B42-9B7C8A579CA7}"/>
              </a:ext>
            </a:extLst>
          </p:cNvPr>
          <p:cNvSpPr txBox="1"/>
          <p:nvPr/>
        </p:nvSpPr>
        <p:spPr>
          <a:xfrm>
            <a:off x="2501124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9" name="TextBox 25">
            <a:extLst>
              <a:ext uri="{FF2B5EF4-FFF2-40B4-BE49-F238E27FC236}">
                <a16:creationId xmlns:a16="http://schemas.microsoft.com/office/drawing/2014/main" id="{1B9B51B0-1D8F-25CA-36A4-36A520A52362}"/>
              </a:ext>
            </a:extLst>
          </p:cNvPr>
          <p:cNvSpPr txBox="1"/>
          <p:nvPr/>
        </p:nvSpPr>
        <p:spPr>
          <a:xfrm>
            <a:off x="3988411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0" name="TextBox 25">
            <a:extLst>
              <a:ext uri="{FF2B5EF4-FFF2-40B4-BE49-F238E27FC236}">
                <a16:creationId xmlns:a16="http://schemas.microsoft.com/office/drawing/2014/main" id="{7751B12D-7FE2-CF6E-1E2D-CBF490D7D281}"/>
              </a:ext>
            </a:extLst>
          </p:cNvPr>
          <p:cNvSpPr txBox="1"/>
          <p:nvPr/>
        </p:nvSpPr>
        <p:spPr>
          <a:xfrm>
            <a:off x="5475698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1" name="TextBox 25">
            <a:extLst>
              <a:ext uri="{FF2B5EF4-FFF2-40B4-BE49-F238E27FC236}">
                <a16:creationId xmlns:a16="http://schemas.microsoft.com/office/drawing/2014/main" id="{BA57BC07-1C50-585A-2E07-89C2A37EB9AB}"/>
              </a:ext>
            </a:extLst>
          </p:cNvPr>
          <p:cNvSpPr txBox="1"/>
          <p:nvPr/>
        </p:nvSpPr>
        <p:spPr>
          <a:xfrm>
            <a:off x="6962985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2" name="TextBox 25">
            <a:extLst>
              <a:ext uri="{FF2B5EF4-FFF2-40B4-BE49-F238E27FC236}">
                <a16:creationId xmlns:a16="http://schemas.microsoft.com/office/drawing/2014/main" id="{AA71A8DA-EF77-2B63-875E-D69CDFA2C058}"/>
              </a:ext>
            </a:extLst>
          </p:cNvPr>
          <p:cNvSpPr txBox="1"/>
          <p:nvPr/>
        </p:nvSpPr>
        <p:spPr>
          <a:xfrm>
            <a:off x="8450273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3" name="TextBox 25">
            <a:extLst>
              <a:ext uri="{FF2B5EF4-FFF2-40B4-BE49-F238E27FC236}">
                <a16:creationId xmlns:a16="http://schemas.microsoft.com/office/drawing/2014/main" id="{9143788B-8FF0-0687-27CB-AAA05333B051}"/>
              </a:ext>
            </a:extLst>
          </p:cNvPr>
          <p:cNvSpPr txBox="1"/>
          <p:nvPr/>
        </p:nvSpPr>
        <p:spPr>
          <a:xfrm>
            <a:off x="2501124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4" name="TextBox 25">
            <a:extLst>
              <a:ext uri="{FF2B5EF4-FFF2-40B4-BE49-F238E27FC236}">
                <a16:creationId xmlns:a16="http://schemas.microsoft.com/office/drawing/2014/main" id="{7118E7CC-5BEE-CB9D-DF06-6DC54545E24C}"/>
              </a:ext>
            </a:extLst>
          </p:cNvPr>
          <p:cNvSpPr txBox="1"/>
          <p:nvPr/>
        </p:nvSpPr>
        <p:spPr>
          <a:xfrm>
            <a:off x="3988411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5" name="TextBox 25">
            <a:extLst>
              <a:ext uri="{FF2B5EF4-FFF2-40B4-BE49-F238E27FC236}">
                <a16:creationId xmlns:a16="http://schemas.microsoft.com/office/drawing/2014/main" id="{0FC6F07F-6296-46DB-9CF8-88A7ED5EBE74}"/>
              </a:ext>
            </a:extLst>
          </p:cNvPr>
          <p:cNvSpPr txBox="1"/>
          <p:nvPr/>
        </p:nvSpPr>
        <p:spPr>
          <a:xfrm>
            <a:off x="5475698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6" name="TextBox 25">
            <a:extLst>
              <a:ext uri="{FF2B5EF4-FFF2-40B4-BE49-F238E27FC236}">
                <a16:creationId xmlns:a16="http://schemas.microsoft.com/office/drawing/2014/main" id="{A5E1CDD5-8049-9AF2-3FF4-807D4B6A76B7}"/>
              </a:ext>
            </a:extLst>
          </p:cNvPr>
          <p:cNvSpPr txBox="1"/>
          <p:nvPr/>
        </p:nvSpPr>
        <p:spPr>
          <a:xfrm>
            <a:off x="6962985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7" name="TextBox 25">
            <a:extLst>
              <a:ext uri="{FF2B5EF4-FFF2-40B4-BE49-F238E27FC236}">
                <a16:creationId xmlns:a16="http://schemas.microsoft.com/office/drawing/2014/main" id="{110343FC-DE66-36A1-B4B6-D34667262D0E}"/>
              </a:ext>
            </a:extLst>
          </p:cNvPr>
          <p:cNvSpPr txBox="1"/>
          <p:nvPr/>
        </p:nvSpPr>
        <p:spPr>
          <a:xfrm>
            <a:off x="8450273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92542" y="2007577"/>
            <a:ext cx="1305322" cy="459893"/>
            <a:chOff x="0" y="0"/>
            <a:chExt cx="504985" cy="177917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Hora</a:t>
              </a: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2471878" y="2007577"/>
            <a:ext cx="1305322" cy="459893"/>
            <a:chOff x="0" y="0"/>
            <a:chExt cx="504985" cy="177917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Lunes</a:t>
              </a: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3953671" y="2007577"/>
            <a:ext cx="1305322" cy="459893"/>
            <a:chOff x="0" y="0"/>
            <a:chExt cx="504985" cy="17791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Martes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5433007" y="2007577"/>
            <a:ext cx="1305322" cy="459893"/>
            <a:chOff x="0" y="0"/>
            <a:chExt cx="504985" cy="177917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3" name="TextBox 13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Miércoles</a:t>
              </a:r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6914800" y="2007577"/>
            <a:ext cx="1305322" cy="459893"/>
            <a:chOff x="0" y="0"/>
            <a:chExt cx="504985" cy="177917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6" name="TextBox 16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Jueves</a:t>
              </a: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8394137" y="2007577"/>
            <a:ext cx="1305322" cy="459893"/>
            <a:chOff x="0" y="0"/>
            <a:chExt cx="504985" cy="177917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504985" cy="177917"/>
            </a:xfrm>
            <a:custGeom>
              <a:avLst/>
              <a:gdLst/>
              <a:ahLst/>
              <a:cxnLst/>
              <a:rect l="l" t="t" r="r" b="b"/>
              <a:pathLst>
                <a:path w="504985" h="177917">
                  <a:moveTo>
                    <a:pt x="88958" y="0"/>
                  </a:moveTo>
                  <a:lnTo>
                    <a:pt x="416027" y="0"/>
                  </a:lnTo>
                  <a:cubicBezTo>
                    <a:pt x="465157" y="0"/>
                    <a:pt x="504985" y="39828"/>
                    <a:pt x="504985" y="88958"/>
                  </a:cubicBezTo>
                  <a:lnTo>
                    <a:pt x="504985" y="88958"/>
                  </a:lnTo>
                  <a:cubicBezTo>
                    <a:pt x="504985" y="138089"/>
                    <a:pt x="465157" y="177917"/>
                    <a:pt x="416027" y="177917"/>
                  </a:cubicBezTo>
                  <a:lnTo>
                    <a:pt x="88958" y="177917"/>
                  </a:lnTo>
                  <a:cubicBezTo>
                    <a:pt x="39828" y="177917"/>
                    <a:pt x="0" y="138089"/>
                    <a:pt x="0" y="88958"/>
                  </a:cubicBezTo>
                  <a:lnTo>
                    <a:pt x="0" y="88958"/>
                  </a:lnTo>
                  <a:cubicBezTo>
                    <a:pt x="0" y="39828"/>
                    <a:pt x="39828" y="0"/>
                    <a:pt x="88958" y="0"/>
                  </a:cubicBezTo>
                  <a:close/>
                </a:path>
              </a:pathLst>
            </a:custGeom>
            <a:solidFill>
              <a:srgbClr val="22346A"/>
            </a:solidFill>
          </p:spPr>
        </p:sp>
        <p:sp>
          <p:nvSpPr>
            <p:cNvPr id="19" name="TextBox 19"/>
            <p:cNvSpPr txBox="1"/>
            <p:nvPr/>
          </p:nvSpPr>
          <p:spPr>
            <a:xfrm>
              <a:off x="0" y="-57150"/>
              <a:ext cx="504985" cy="2350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Viernes</a:t>
              </a: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92542" y="2435027"/>
            <a:ext cx="1305322" cy="761707"/>
            <a:chOff x="0" y="-57150"/>
            <a:chExt cx="504985" cy="294679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2" name="TextBox 22"/>
            <p:cNvSpPr txBox="1"/>
            <p:nvPr/>
          </p:nvSpPr>
          <p:spPr>
            <a:xfrm>
              <a:off x="0" y="-57150"/>
              <a:ext cx="504985" cy="2946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8:00</a:t>
              </a:r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2471878" y="2559204"/>
            <a:ext cx="1305322" cy="502492"/>
            <a:chOff x="0" y="-9110"/>
            <a:chExt cx="504985" cy="194397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5" name="TextBox 25"/>
            <p:cNvSpPr txBox="1"/>
            <p:nvPr/>
          </p:nvSpPr>
          <p:spPr>
            <a:xfrm>
              <a:off x="0" y="-9110"/>
              <a:ext cx="504985" cy="19439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70C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EF</a:t>
              </a:r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3953671" y="2582752"/>
            <a:ext cx="1305322" cy="478943"/>
            <a:chOff x="0" y="0"/>
            <a:chExt cx="504985" cy="185287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28" name="TextBox 28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>
                  <a:solidFill>
                    <a:srgbClr val="FF5757"/>
                  </a:solidFill>
                  <a:latin typeface="Bebas Neue"/>
                  <a:ea typeface="Bebas Neue"/>
                  <a:cs typeface="Bebas Neue"/>
                  <a:sym typeface="Bebas Neue"/>
                </a:rPr>
                <a:t>FRÁNCES</a:t>
              </a:r>
              <a:endParaRPr lang="en-US" sz="2299" dirty="0">
                <a:solidFill>
                  <a:srgbClr val="FF5757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29" name="Group 29"/>
          <p:cNvGrpSpPr/>
          <p:nvPr/>
        </p:nvGrpSpPr>
        <p:grpSpPr>
          <a:xfrm>
            <a:off x="5433007" y="2582752"/>
            <a:ext cx="1305322" cy="478943"/>
            <a:chOff x="0" y="0"/>
            <a:chExt cx="504985" cy="185287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1" name="TextBox 31"/>
            <p:cNvSpPr txBox="1"/>
            <p:nvPr/>
          </p:nvSpPr>
          <p:spPr>
            <a:xfrm>
              <a:off x="0" y="12551"/>
              <a:ext cx="504985" cy="17273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98059B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RELIGIÓN</a:t>
              </a: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6914800" y="2582752"/>
            <a:ext cx="1305322" cy="478943"/>
            <a:chOff x="0" y="0"/>
            <a:chExt cx="504985" cy="185287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4" name="TextBox 34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CB6CE6"/>
                  </a:solidFill>
                  <a:latin typeface="Bebas Neue"/>
                  <a:ea typeface="Bebas Neue"/>
                  <a:cs typeface="Bebas Neue"/>
                  <a:sym typeface="Bebas Neue"/>
                </a:rPr>
                <a:t>INGLÉS</a:t>
              </a: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8394137" y="2582752"/>
            <a:ext cx="1305322" cy="478943"/>
            <a:chOff x="0" y="0"/>
            <a:chExt cx="504985" cy="185287"/>
          </a:xfrm>
        </p:grpSpPr>
        <p:sp>
          <p:nvSpPr>
            <p:cNvPr id="36" name="Freeform 3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37" name="TextBox 37"/>
            <p:cNvSpPr txBox="1"/>
            <p:nvPr/>
          </p:nvSpPr>
          <p:spPr>
            <a:xfrm>
              <a:off x="0" y="0"/>
              <a:ext cx="504985" cy="18528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EB529"/>
                  </a:solidFill>
                  <a:latin typeface="Bebas Neue"/>
                  <a:ea typeface="Bebas Neue"/>
                  <a:cs typeface="Bebas Neue"/>
                  <a:sym typeface="Bebas Neue"/>
                </a:rPr>
                <a:t>LENGUA</a:t>
              </a: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992542" y="3161256"/>
            <a:ext cx="1305322" cy="478943"/>
            <a:chOff x="0" y="0"/>
            <a:chExt cx="504985" cy="185287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0" name="TextBox 40"/>
            <p:cNvSpPr txBox="1"/>
            <p:nvPr/>
          </p:nvSpPr>
          <p:spPr>
            <a:xfrm>
              <a:off x="0" y="9246"/>
              <a:ext cx="504985" cy="1760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9:00</a:t>
              </a: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2471878" y="3161256"/>
            <a:ext cx="1305322" cy="478943"/>
            <a:chOff x="0" y="0"/>
            <a:chExt cx="504985" cy="185287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3" name="TextBox 4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3953671" y="3161256"/>
            <a:ext cx="1305322" cy="478943"/>
            <a:chOff x="0" y="0"/>
            <a:chExt cx="504985" cy="185287"/>
          </a:xfrm>
        </p:grpSpPr>
        <p:sp>
          <p:nvSpPr>
            <p:cNvPr id="45" name="Freeform 4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6" name="TextBox 4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5433007" y="3013531"/>
            <a:ext cx="1305322" cy="626668"/>
            <a:chOff x="0" y="-57150"/>
            <a:chExt cx="504985" cy="242437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49" name="TextBox 4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914800" y="3161256"/>
            <a:ext cx="1305322" cy="478943"/>
            <a:chOff x="0" y="0"/>
            <a:chExt cx="504985" cy="185287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endParaRPr lang="es-ES" dirty="0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98059B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8394137" y="3161256"/>
            <a:ext cx="1305322" cy="478943"/>
            <a:chOff x="0" y="0"/>
            <a:chExt cx="504985" cy="185287"/>
          </a:xfrm>
        </p:grpSpPr>
        <p:sp>
          <p:nvSpPr>
            <p:cNvPr id="54" name="Freeform 5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  <p:txBody>
            <a:bodyPr/>
            <a:lstStyle/>
            <a:p>
              <a:pPr algn="ctr"/>
              <a:endParaRPr lang="es-ES" dirty="0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992542" y="3736431"/>
            <a:ext cx="1305322" cy="478943"/>
            <a:chOff x="0" y="0"/>
            <a:chExt cx="504985" cy="185287"/>
          </a:xfrm>
        </p:grpSpPr>
        <p:sp>
          <p:nvSpPr>
            <p:cNvPr id="57" name="Freeform 5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58" name="TextBox 58"/>
            <p:cNvSpPr txBox="1"/>
            <p:nvPr/>
          </p:nvSpPr>
          <p:spPr>
            <a:xfrm>
              <a:off x="0" y="1287"/>
              <a:ext cx="504985" cy="1840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10:00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2501928" y="3731933"/>
            <a:ext cx="1305322" cy="478943"/>
            <a:chOff x="0" y="0"/>
            <a:chExt cx="504985" cy="185287"/>
          </a:xfrm>
        </p:grpSpPr>
        <p:sp>
          <p:nvSpPr>
            <p:cNvPr id="60" name="Freeform 6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1" name="TextBox 6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3953671" y="3736431"/>
            <a:ext cx="1305322" cy="478943"/>
            <a:chOff x="0" y="0"/>
            <a:chExt cx="504985" cy="185287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4" name="TextBox 6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5433007" y="3736431"/>
            <a:ext cx="1305322" cy="478943"/>
            <a:chOff x="0" y="0"/>
            <a:chExt cx="504985" cy="185287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67" name="TextBox 6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68" name="Group 68"/>
          <p:cNvGrpSpPr/>
          <p:nvPr/>
        </p:nvGrpSpPr>
        <p:grpSpPr>
          <a:xfrm>
            <a:off x="6914800" y="3736431"/>
            <a:ext cx="1305322" cy="478943"/>
            <a:chOff x="0" y="0"/>
            <a:chExt cx="504985" cy="185287"/>
          </a:xfrm>
        </p:grpSpPr>
        <p:sp>
          <p:nvSpPr>
            <p:cNvPr id="69" name="Freeform 6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0" name="TextBox 7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1" name="Group 71"/>
          <p:cNvGrpSpPr/>
          <p:nvPr/>
        </p:nvGrpSpPr>
        <p:grpSpPr>
          <a:xfrm>
            <a:off x="8394137" y="3736431"/>
            <a:ext cx="1305322" cy="478943"/>
            <a:chOff x="0" y="0"/>
            <a:chExt cx="504985" cy="185287"/>
          </a:xfrm>
        </p:grpSpPr>
        <p:sp>
          <p:nvSpPr>
            <p:cNvPr id="72" name="Freeform 7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3" name="TextBox 7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74" name="Group 74"/>
          <p:cNvGrpSpPr/>
          <p:nvPr/>
        </p:nvGrpSpPr>
        <p:grpSpPr>
          <a:xfrm>
            <a:off x="992542" y="4314934"/>
            <a:ext cx="1305322" cy="478943"/>
            <a:chOff x="0" y="0"/>
            <a:chExt cx="504985" cy="185287"/>
          </a:xfrm>
        </p:grpSpPr>
        <p:sp>
          <p:nvSpPr>
            <p:cNvPr id="75" name="Freeform 7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6" name="TextBox 76"/>
            <p:cNvSpPr txBox="1"/>
            <p:nvPr/>
          </p:nvSpPr>
          <p:spPr>
            <a:xfrm>
              <a:off x="0" y="4667"/>
              <a:ext cx="504985" cy="18062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11:00</a:t>
              </a:r>
            </a:p>
          </p:txBody>
        </p:sp>
      </p:grpSp>
      <p:grpSp>
        <p:nvGrpSpPr>
          <p:cNvPr id="77" name="Group 77"/>
          <p:cNvGrpSpPr/>
          <p:nvPr/>
        </p:nvGrpSpPr>
        <p:grpSpPr>
          <a:xfrm>
            <a:off x="2440371" y="4302610"/>
            <a:ext cx="1336829" cy="491267"/>
            <a:chOff x="-12189" y="-4768"/>
            <a:chExt cx="517174" cy="190055"/>
          </a:xfrm>
        </p:grpSpPr>
        <p:sp>
          <p:nvSpPr>
            <p:cNvPr id="78" name="Freeform 78"/>
            <p:cNvSpPr/>
            <p:nvPr/>
          </p:nvSpPr>
          <p:spPr>
            <a:xfrm>
              <a:off x="-12189" y="-4197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79" name="TextBox 79"/>
            <p:cNvSpPr txBox="1"/>
            <p:nvPr/>
          </p:nvSpPr>
          <p:spPr>
            <a:xfrm>
              <a:off x="0" y="-4768"/>
              <a:ext cx="504985" cy="19005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000000"/>
                  </a:solidFill>
                  <a:latin typeface="Bebas Neue"/>
                  <a:ea typeface="Bebas Neue"/>
                  <a:cs typeface="Bebas Neue"/>
                  <a:sym typeface="Bebas Neue"/>
                </a:rPr>
                <a:t>R</a:t>
              </a:r>
            </a:p>
          </p:txBody>
        </p:sp>
      </p:grpSp>
      <p:grpSp>
        <p:nvGrpSpPr>
          <p:cNvPr id="80" name="Group 80"/>
          <p:cNvGrpSpPr/>
          <p:nvPr/>
        </p:nvGrpSpPr>
        <p:grpSpPr>
          <a:xfrm>
            <a:off x="3953671" y="4314934"/>
            <a:ext cx="1305322" cy="478943"/>
            <a:chOff x="0" y="0"/>
            <a:chExt cx="504985" cy="185287"/>
          </a:xfrm>
        </p:grpSpPr>
        <p:sp>
          <p:nvSpPr>
            <p:cNvPr id="81" name="Freeform 8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2" name="TextBox 8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3" name="Group 83"/>
          <p:cNvGrpSpPr/>
          <p:nvPr/>
        </p:nvGrpSpPr>
        <p:grpSpPr>
          <a:xfrm>
            <a:off x="5433007" y="4314934"/>
            <a:ext cx="1305322" cy="478943"/>
            <a:chOff x="0" y="0"/>
            <a:chExt cx="504985" cy="185287"/>
          </a:xfrm>
        </p:grpSpPr>
        <p:sp>
          <p:nvSpPr>
            <p:cNvPr id="84" name="Freeform 8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5" name="TextBox 8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6" name="Group 86"/>
          <p:cNvGrpSpPr/>
          <p:nvPr/>
        </p:nvGrpSpPr>
        <p:grpSpPr>
          <a:xfrm>
            <a:off x="6914800" y="4314934"/>
            <a:ext cx="1305322" cy="478943"/>
            <a:chOff x="0" y="0"/>
            <a:chExt cx="504985" cy="185287"/>
          </a:xfrm>
        </p:grpSpPr>
        <p:sp>
          <p:nvSpPr>
            <p:cNvPr id="87" name="Freeform 8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88" name="TextBox 8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89" name="Group 89"/>
          <p:cNvGrpSpPr/>
          <p:nvPr/>
        </p:nvGrpSpPr>
        <p:grpSpPr>
          <a:xfrm>
            <a:off x="8394137" y="4314934"/>
            <a:ext cx="1305322" cy="478943"/>
            <a:chOff x="0" y="0"/>
            <a:chExt cx="504985" cy="185287"/>
          </a:xfrm>
        </p:grpSpPr>
        <p:sp>
          <p:nvSpPr>
            <p:cNvPr id="90" name="Freeform 9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1" name="TextBox 9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2" name="Group 92"/>
          <p:cNvGrpSpPr/>
          <p:nvPr/>
        </p:nvGrpSpPr>
        <p:grpSpPr>
          <a:xfrm>
            <a:off x="992542" y="4890109"/>
            <a:ext cx="1305322" cy="478943"/>
            <a:chOff x="0" y="0"/>
            <a:chExt cx="504985" cy="185287"/>
          </a:xfrm>
        </p:grpSpPr>
        <p:sp>
          <p:nvSpPr>
            <p:cNvPr id="93" name="Freeform 9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4" name="TextBox 94"/>
            <p:cNvSpPr txBox="1"/>
            <p:nvPr/>
          </p:nvSpPr>
          <p:spPr>
            <a:xfrm>
              <a:off x="0" y="17922"/>
              <a:ext cx="504985" cy="16736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11:30</a:t>
              </a:r>
            </a:p>
          </p:txBody>
        </p:sp>
      </p:grpSp>
      <p:grpSp>
        <p:nvGrpSpPr>
          <p:cNvPr id="95" name="Group 95"/>
          <p:cNvGrpSpPr/>
          <p:nvPr/>
        </p:nvGrpSpPr>
        <p:grpSpPr>
          <a:xfrm>
            <a:off x="2471878" y="4742384"/>
            <a:ext cx="1305322" cy="626668"/>
            <a:chOff x="0" y="-57150"/>
            <a:chExt cx="504985" cy="242437"/>
          </a:xfrm>
        </p:grpSpPr>
        <p:sp>
          <p:nvSpPr>
            <p:cNvPr id="96" name="Freeform 9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97" name="TextBox 9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EB52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98" name="Group 98"/>
          <p:cNvGrpSpPr/>
          <p:nvPr/>
        </p:nvGrpSpPr>
        <p:grpSpPr>
          <a:xfrm>
            <a:off x="3953671" y="4890109"/>
            <a:ext cx="1305322" cy="478943"/>
            <a:chOff x="0" y="0"/>
            <a:chExt cx="504985" cy="185287"/>
          </a:xfrm>
        </p:grpSpPr>
        <p:sp>
          <p:nvSpPr>
            <p:cNvPr id="99" name="Freeform 9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0" name="TextBox 100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B58758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1" name="Group 101"/>
          <p:cNvGrpSpPr/>
          <p:nvPr/>
        </p:nvGrpSpPr>
        <p:grpSpPr>
          <a:xfrm>
            <a:off x="5433007" y="4890109"/>
            <a:ext cx="1305322" cy="478943"/>
            <a:chOff x="0" y="0"/>
            <a:chExt cx="504985" cy="185287"/>
          </a:xfrm>
        </p:grpSpPr>
        <p:sp>
          <p:nvSpPr>
            <p:cNvPr id="102" name="Freeform 10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3" name="TextBox 10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4" name="Group 104"/>
          <p:cNvGrpSpPr/>
          <p:nvPr/>
        </p:nvGrpSpPr>
        <p:grpSpPr>
          <a:xfrm>
            <a:off x="6914800" y="4890109"/>
            <a:ext cx="1305322" cy="478943"/>
            <a:chOff x="0" y="0"/>
            <a:chExt cx="504985" cy="185287"/>
          </a:xfrm>
        </p:grpSpPr>
        <p:sp>
          <p:nvSpPr>
            <p:cNvPr id="105" name="Freeform 10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6" name="TextBox 10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5EBFA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07" name="Group 107"/>
          <p:cNvGrpSpPr/>
          <p:nvPr/>
        </p:nvGrpSpPr>
        <p:grpSpPr>
          <a:xfrm>
            <a:off x="8394137" y="4890109"/>
            <a:ext cx="1305322" cy="478943"/>
            <a:chOff x="0" y="0"/>
            <a:chExt cx="504985" cy="185287"/>
          </a:xfrm>
        </p:grpSpPr>
        <p:sp>
          <p:nvSpPr>
            <p:cNvPr id="108" name="Freeform 10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09" name="TextBox 10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0" name="Group 110"/>
          <p:cNvGrpSpPr/>
          <p:nvPr/>
        </p:nvGrpSpPr>
        <p:grpSpPr>
          <a:xfrm>
            <a:off x="992542" y="5465284"/>
            <a:ext cx="1305322" cy="482272"/>
            <a:chOff x="0" y="-1288"/>
            <a:chExt cx="504985" cy="186575"/>
          </a:xfrm>
        </p:grpSpPr>
        <p:sp>
          <p:nvSpPr>
            <p:cNvPr id="111" name="Freeform 11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2" name="TextBox 112"/>
            <p:cNvSpPr txBox="1"/>
            <p:nvPr/>
          </p:nvSpPr>
          <p:spPr>
            <a:xfrm>
              <a:off x="0" y="-1288"/>
              <a:ext cx="504985" cy="1865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12:30</a:t>
              </a:r>
            </a:p>
          </p:txBody>
        </p:sp>
      </p:grpSp>
      <p:grpSp>
        <p:nvGrpSpPr>
          <p:cNvPr id="113" name="Group 113"/>
          <p:cNvGrpSpPr/>
          <p:nvPr/>
        </p:nvGrpSpPr>
        <p:grpSpPr>
          <a:xfrm>
            <a:off x="2471878" y="5468613"/>
            <a:ext cx="1305322" cy="478943"/>
            <a:chOff x="0" y="0"/>
            <a:chExt cx="504985" cy="185287"/>
          </a:xfrm>
        </p:grpSpPr>
        <p:sp>
          <p:nvSpPr>
            <p:cNvPr id="114" name="Freeform 11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5" name="TextBox 11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6" name="Group 116"/>
          <p:cNvGrpSpPr/>
          <p:nvPr/>
        </p:nvGrpSpPr>
        <p:grpSpPr>
          <a:xfrm>
            <a:off x="3953671" y="5468613"/>
            <a:ext cx="1305322" cy="478943"/>
            <a:chOff x="0" y="0"/>
            <a:chExt cx="504985" cy="185287"/>
          </a:xfrm>
        </p:grpSpPr>
        <p:sp>
          <p:nvSpPr>
            <p:cNvPr id="117" name="Freeform 117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18" name="TextBox 118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66C4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19" name="Group 119"/>
          <p:cNvGrpSpPr/>
          <p:nvPr/>
        </p:nvGrpSpPr>
        <p:grpSpPr>
          <a:xfrm>
            <a:off x="5433007" y="5468613"/>
            <a:ext cx="1305322" cy="478943"/>
            <a:chOff x="0" y="0"/>
            <a:chExt cx="504985" cy="185287"/>
          </a:xfrm>
        </p:grpSpPr>
        <p:sp>
          <p:nvSpPr>
            <p:cNvPr id="120" name="Freeform 120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1" name="TextBox 121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313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2" name="Group 122"/>
          <p:cNvGrpSpPr/>
          <p:nvPr/>
        </p:nvGrpSpPr>
        <p:grpSpPr>
          <a:xfrm>
            <a:off x="6914800" y="5468613"/>
            <a:ext cx="1305322" cy="478943"/>
            <a:chOff x="0" y="0"/>
            <a:chExt cx="504985" cy="185287"/>
          </a:xfrm>
        </p:grpSpPr>
        <p:sp>
          <p:nvSpPr>
            <p:cNvPr id="123" name="Freeform 123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4" name="TextBox 124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5" name="Group 125"/>
          <p:cNvGrpSpPr/>
          <p:nvPr/>
        </p:nvGrpSpPr>
        <p:grpSpPr>
          <a:xfrm>
            <a:off x="8394137" y="5468613"/>
            <a:ext cx="1305322" cy="478943"/>
            <a:chOff x="0" y="0"/>
            <a:chExt cx="504985" cy="185287"/>
          </a:xfrm>
        </p:grpSpPr>
        <p:sp>
          <p:nvSpPr>
            <p:cNvPr id="126" name="Freeform 126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27" name="TextBox 127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DE59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28" name="Group 128"/>
          <p:cNvGrpSpPr/>
          <p:nvPr/>
        </p:nvGrpSpPr>
        <p:grpSpPr>
          <a:xfrm>
            <a:off x="992542" y="6020346"/>
            <a:ext cx="1305322" cy="502385"/>
            <a:chOff x="0" y="-9069"/>
            <a:chExt cx="504985" cy="194356"/>
          </a:xfrm>
        </p:grpSpPr>
        <p:sp>
          <p:nvSpPr>
            <p:cNvPr id="129" name="Freeform 129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00B1D8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0" name="TextBox 130"/>
            <p:cNvSpPr txBox="1"/>
            <p:nvPr/>
          </p:nvSpPr>
          <p:spPr>
            <a:xfrm>
              <a:off x="0" y="-9069"/>
              <a:ext cx="504985" cy="1943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r>
                <a:rPr lang="en-US" sz="2299" dirty="0">
                  <a:solidFill>
                    <a:srgbClr val="FFFFFF"/>
                  </a:solidFill>
                  <a:latin typeface="Bebas Neue"/>
                  <a:ea typeface="Bebas Neue"/>
                  <a:cs typeface="Bebas Neue"/>
                  <a:sym typeface="Bebas Neue"/>
                </a:rPr>
                <a:t>13:30</a:t>
              </a:r>
            </a:p>
          </p:txBody>
        </p:sp>
      </p:grpSp>
      <p:grpSp>
        <p:nvGrpSpPr>
          <p:cNvPr id="131" name="Group 131"/>
          <p:cNvGrpSpPr/>
          <p:nvPr/>
        </p:nvGrpSpPr>
        <p:grpSpPr>
          <a:xfrm>
            <a:off x="2471878" y="6043788"/>
            <a:ext cx="1305322" cy="478943"/>
            <a:chOff x="0" y="0"/>
            <a:chExt cx="504985" cy="185287"/>
          </a:xfrm>
        </p:grpSpPr>
        <p:sp>
          <p:nvSpPr>
            <p:cNvPr id="132" name="Freeform 132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3" name="TextBox 133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4AAD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4" name="Group 134"/>
          <p:cNvGrpSpPr/>
          <p:nvPr/>
        </p:nvGrpSpPr>
        <p:grpSpPr>
          <a:xfrm>
            <a:off x="3953671" y="6043788"/>
            <a:ext cx="1305322" cy="478943"/>
            <a:chOff x="0" y="0"/>
            <a:chExt cx="504985" cy="185287"/>
          </a:xfrm>
        </p:grpSpPr>
        <p:sp>
          <p:nvSpPr>
            <p:cNvPr id="135" name="Freeform 135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6" name="TextBox 136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8C52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37" name="Group 137"/>
          <p:cNvGrpSpPr/>
          <p:nvPr/>
        </p:nvGrpSpPr>
        <p:grpSpPr>
          <a:xfrm>
            <a:off x="5433007" y="6043788"/>
            <a:ext cx="1305322" cy="478943"/>
            <a:chOff x="0" y="0"/>
            <a:chExt cx="504985" cy="185287"/>
          </a:xfrm>
        </p:grpSpPr>
        <p:sp>
          <p:nvSpPr>
            <p:cNvPr id="138" name="Freeform 138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39" name="TextBox 139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0BF63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0" name="Group 140"/>
          <p:cNvGrpSpPr/>
          <p:nvPr/>
        </p:nvGrpSpPr>
        <p:grpSpPr>
          <a:xfrm>
            <a:off x="6914800" y="6043788"/>
            <a:ext cx="1305322" cy="478943"/>
            <a:chOff x="0" y="0"/>
            <a:chExt cx="504985" cy="185287"/>
          </a:xfrm>
        </p:grpSpPr>
        <p:sp>
          <p:nvSpPr>
            <p:cNvPr id="141" name="Freeform 141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2" name="TextBox 142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FF9900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grpSp>
        <p:nvGrpSpPr>
          <p:cNvPr id="143" name="Group 143"/>
          <p:cNvGrpSpPr/>
          <p:nvPr/>
        </p:nvGrpSpPr>
        <p:grpSpPr>
          <a:xfrm>
            <a:off x="8394137" y="6043788"/>
            <a:ext cx="1305322" cy="478943"/>
            <a:chOff x="0" y="0"/>
            <a:chExt cx="504985" cy="185287"/>
          </a:xfrm>
        </p:grpSpPr>
        <p:sp>
          <p:nvSpPr>
            <p:cNvPr id="144" name="Freeform 144"/>
            <p:cNvSpPr/>
            <p:nvPr/>
          </p:nvSpPr>
          <p:spPr>
            <a:xfrm>
              <a:off x="0" y="0"/>
              <a:ext cx="504985" cy="185287"/>
            </a:xfrm>
            <a:custGeom>
              <a:avLst/>
              <a:gdLst/>
              <a:ahLst/>
              <a:cxnLst/>
              <a:rect l="l" t="t" r="r" b="b"/>
              <a:pathLst>
                <a:path w="504985" h="185287">
                  <a:moveTo>
                    <a:pt x="92643" y="0"/>
                  </a:moveTo>
                  <a:lnTo>
                    <a:pt x="412342" y="0"/>
                  </a:lnTo>
                  <a:cubicBezTo>
                    <a:pt x="436912" y="0"/>
                    <a:pt x="460476" y="9761"/>
                    <a:pt x="477850" y="27135"/>
                  </a:cubicBezTo>
                  <a:cubicBezTo>
                    <a:pt x="495224" y="44509"/>
                    <a:pt x="504985" y="68073"/>
                    <a:pt x="504985" y="92643"/>
                  </a:cubicBezTo>
                  <a:lnTo>
                    <a:pt x="504985" y="92643"/>
                  </a:lnTo>
                  <a:cubicBezTo>
                    <a:pt x="504985" y="143809"/>
                    <a:pt x="463507" y="185287"/>
                    <a:pt x="412342" y="185287"/>
                  </a:cubicBezTo>
                  <a:lnTo>
                    <a:pt x="92643" y="185287"/>
                  </a:lnTo>
                  <a:cubicBezTo>
                    <a:pt x="68073" y="185287"/>
                    <a:pt x="44509" y="175526"/>
                    <a:pt x="27135" y="158152"/>
                  </a:cubicBezTo>
                  <a:cubicBezTo>
                    <a:pt x="9761" y="140778"/>
                    <a:pt x="0" y="117214"/>
                    <a:pt x="0" y="92643"/>
                  </a:cubicBezTo>
                  <a:lnTo>
                    <a:pt x="0" y="92643"/>
                  </a:lnTo>
                  <a:cubicBezTo>
                    <a:pt x="0" y="68073"/>
                    <a:pt x="9761" y="44509"/>
                    <a:pt x="27135" y="27135"/>
                  </a:cubicBezTo>
                  <a:cubicBezTo>
                    <a:pt x="44509" y="9761"/>
                    <a:pt x="68073" y="0"/>
                    <a:pt x="92643" y="0"/>
                  </a:cubicBezTo>
                  <a:close/>
                </a:path>
              </a:pathLst>
            </a:custGeom>
            <a:solidFill>
              <a:srgbClr val="FFFFFF"/>
            </a:solidFill>
            <a:ln w="9525" cap="rnd">
              <a:solidFill>
                <a:srgbClr val="22346A"/>
              </a:solidFill>
              <a:prstDash val="solid"/>
              <a:round/>
            </a:ln>
          </p:spPr>
        </p:sp>
        <p:sp>
          <p:nvSpPr>
            <p:cNvPr id="145" name="TextBox 145"/>
            <p:cNvSpPr txBox="1"/>
            <p:nvPr/>
          </p:nvSpPr>
          <p:spPr>
            <a:xfrm>
              <a:off x="0" y="-57150"/>
              <a:ext cx="504985" cy="24243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219"/>
                </a:lnSpc>
                <a:spcBef>
                  <a:spcPct val="0"/>
                </a:spcBef>
              </a:pPr>
              <a:endParaRPr lang="en-US" sz="2299" dirty="0">
                <a:solidFill>
                  <a:srgbClr val="01C3FF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</p:grpSp>
      <p:sp>
        <p:nvSpPr>
          <p:cNvPr id="155" name="TextBox 155"/>
          <p:cNvSpPr txBox="1"/>
          <p:nvPr/>
        </p:nvSpPr>
        <p:spPr>
          <a:xfrm>
            <a:off x="0" y="622610"/>
            <a:ext cx="10693400" cy="6027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718"/>
              </a:lnSpc>
            </a:pPr>
            <a:r>
              <a:rPr lang="en-US" sz="4251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HORARIO ESCOLAR   CURSO </a:t>
            </a:r>
            <a:r>
              <a:rPr lang="en-US" sz="4251" dirty="0">
                <a:solidFill>
                  <a:srgbClr val="22346A"/>
                </a:solidFill>
                <a:latin typeface="TT Berlinerins"/>
                <a:ea typeface="TT Berlinerins"/>
                <a:cs typeface="TT Berlinerins"/>
                <a:sym typeface="TT Berlinerins"/>
              </a:rPr>
              <a:t>2024/2025</a:t>
            </a:r>
          </a:p>
        </p:txBody>
      </p:sp>
      <p:sp>
        <p:nvSpPr>
          <p:cNvPr id="160" name="TextBox 79">
            <a:extLst>
              <a:ext uri="{FF2B5EF4-FFF2-40B4-BE49-F238E27FC236}">
                <a16:creationId xmlns:a16="http://schemas.microsoft.com/office/drawing/2014/main" id="{71B158BB-D18D-8F75-BBC8-E2551852C742}"/>
              </a:ext>
            </a:extLst>
          </p:cNvPr>
          <p:cNvSpPr txBox="1"/>
          <p:nvPr/>
        </p:nvSpPr>
        <p:spPr>
          <a:xfrm>
            <a:off x="3967010" y="4317624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e</a:t>
            </a:r>
          </a:p>
        </p:txBody>
      </p:sp>
      <p:sp>
        <p:nvSpPr>
          <p:cNvPr id="161" name="TextBox 79">
            <a:extLst>
              <a:ext uri="{FF2B5EF4-FFF2-40B4-BE49-F238E27FC236}">
                <a16:creationId xmlns:a16="http://schemas.microsoft.com/office/drawing/2014/main" id="{C479859F-FACE-69FC-CA79-276998A6A9A3}"/>
              </a:ext>
            </a:extLst>
          </p:cNvPr>
          <p:cNvSpPr txBox="1"/>
          <p:nvPr/>
        </p:nvSpPr>
        <p:spPr>
          <a:xfrm>
            <a:off x="5446346" y="4327382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 err="1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cr</a:t>
            </a:r>
            <a:endParaRPr lang="en-US" sz="2299" dirty="0">
              <a:solidFill>
                <a:srgbClr val="000000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62" name="TextBox 79">
            <a:extLst>
              <a:ext uri="{FF2B5EF4-FFF2-40B4-BE49-F238E27FC236}">
                <a16:creationId xmlns:a16="http://schemas.microsoft.com/office/drawing/2014/main" id="{85949B86-603E-49BC-3472-EFF73281E80B}"/>
              </a:ext>
            </a:extLst>
          </p:cNvPr>
          <p:cNvSpPr txBox="1"/>
          <p:nvPr/>
        </p:nvSpPr>
        <p:spPr>
          <a:xfrm>
            <a:off x="8434287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o</a:t>
            </a:r>
          </a:p>
        </p:txBody>
      </p:sp>
      <p:sp>
        <p:nvSpPr>
          <p:cNvPr id="163" name="TextBox 79">
            <a:extLst>
              <a:ext uri="{FF2B5EF4-FFF2-40B4-BE49-F238E27FC236}">
                <a16:creationId xmlns:a16="http://schemas.microsoft.com/office/drawing/2014/main" id="{B3340D49-363A-1476-6408-589567E75D4E}"/>
              </a:ext>
            </a:extLst>
          </p:cNvPr>
          <p:cNvSpPr txBox="1"/>
          <p:nvPr/>
        </p:nvSpPr>
        <p:spPr>
          <a:xfrm>
            <a:off x="6912343" y="4327381"/>
            <a:ext cx="1305322" cy="49126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0000"/>
                </a:solidFill>
                <a:latin typeface="Bebas Neue"/>
                <a:ea typeface="Bebas Neue"/>
                <a:cs typeface="Bebas Neue"/>
                <a:sym typeface="Bebas Neue"/>
              </a:rPr>
              <a:t>R</a:t>
            </a:r>
          </a:p>
        </p:txBody>
      </p:sp>
      <p:sp>
        <p:nvSpPr>
          <p:cNvPr id="198" name="TextBox 25">
            <a:extLst>
              <a:ext uri="{FF2B5EF4-FFF2-40B4-BE49-F238E27FC236}">
                <a16:creationId xmlns:a16="http://schemas.microsoft.com/office/drawing/2014/main" id="{0E7D6ED1-8ECE-806B-194B-E416EB6B8730}"/>
              </a:ext>
            </a:extLst>
          </p:cNvPr>
          <p:cNvSpPr txBox="1"/>
          <p:nvPr/>
        </p:nvSpPr>
        <p:spPr>
          <a:xfrm>
            <a:off x="2485138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199" name="TextBox 25">
            <a:extLst>
              <a:ext uri="{FF2B5EF4-FFF2-40B4-BE49-F238E27FC236}">
                <a16:creationId xmlns:a16="http://schemas.microsoft.com/office/drawing/2014/main" id="{C397B7EC-048C-7DB2-4FCC-4192B3BD9CFB}"/>
              </a:ext>
            </a:extLst>
          </p:cNvPr>
          <p:cNvSpPr txBox="1"/>
          <p:nvPr/>
        </p:nvSpPr>
        <p:spPr>
          <a:xfrm>
            <a:off x="3972425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5" name="TextBox 25">
            <a:extLst>
              <a:ext uri="{FF2B5EF4-FFF2-40B4-BE49-F238E27FC236}">
                <a16:creationId xmlns:a16="http://schemas.microsoft.com/office/drawing/2014/main" id="{1C81E923-D861-50E8-A7FA-12254A456EA0}"/>
              </a:ext>
            </a:extLst>
          </p:cNvPr>
          <p:cNvSpPr txBox="1"/>
          <p:nvPr/>
        </p:nvSpPr>
        <p:spPr>
          <a:xfrm>
            <a:off x="5459712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6" name="TextBox 25">
            <a:extLst>
              <a:ext uri="{FF2B5EF4-FFF2-40B4-BE49-F238E27FC236}">
                <a16:creationId xmlns:a16="http://schemas.microsoft.com/office/drawing/2014/main" id="{17833A26-F2DD-7F5B-DFD7-6D8CF2BF8056}"/>
              </a:ext>
            </a:extLst>
          </p:cNvPr>
          <p:cNvSpPr txBox="1"/>
          <p:nvPr/>
        </p:nvSpPr>
        <p:spPr>
          <a:xfrm>
            <a:off x="6946999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7" name="TextBox 25">
            <a:extLst>
              <a:ext uri="{FF2B5EF4-FFF2-40B4-BE49-F238E27FC236}">
                <a16:creationId xmlns:a16="http://schemas.microsoft.com/office/drawing/2014/main" id="{A696A4C0-E6A3-AF5E-6E36-56B6D971825C}"/>
              </a:ext>
            </a:extLst>
          </p:cNvPr>
          <p:cNvSpPr txBox="1"/>
          <p:nvPr/>
        </p:nvSpPr>
        <p:spPr>
          <a:xfrm>
            <a:off x="8434287" y="3128133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8" name="TextBox 25">
            <a:extLst>
              <a:ext uri="{FF2B5EF4-FFF2-40B4-BE49-F238E27FC236}">
                <a16:creationId xmlns:a16="http://schemas.microsoft.com/office/drawing/2014/main" id="{CC7D6173-1EBE-BCF3-97D1-0AEB658C39EE}"/>
              </a:ext>
            </a:extLst>
          </p:cNvPr>
          <p:cNvSpPr txBox="1"/>
          <p:nvPr/>
        </p:nvSpPr>
        <p:spPr>
          <a:xfrm>
            <a:off x="2485138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09" name="TextBox 25">
            <a:extLst>
              <a:ext uri="{FF2B5EF4-FFF2-40B4-BE49-F238E27FC236}">
                <a16:creationId xmlns:a16="http://schemas.microsoft.com/office/drawing/2014/main" id="{2EF2A0E9-50ED-E232-4EA6-344C85413D64}"/>
              </a:ext>
            </a:extLst>
          </p:cNvPr>
          <p:cNvSpPr txBox="1"/>
          <p:nvPr/>
        </p:nvSpPr>
        <p:spPr>
          <a:xfrm>
            <a:off x="3972425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0" name="TextBox 25">
            <a:extLst>
              <a:ext uri="{FF2B5EF4-FFF2-40B4-BE49-F238E27FC236}">
                <a16:creationId xmlns:a16="http://schemas.microsoft.com/office/drawing/2014/main" id="{0D19CFEB-61B8-E957-4AD7-07BA759909C2}"/>
              </a:ext>
            </a:extLst>
          </p:cNvPr>
          <p:cNvSpPr txBox="1"/>
          <p:nvPr/>
        </p:nvSpPr>
        <p:spPr>
          <a:xfrm>
            <a:off x="5459712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1" name="TextBox 25">
            <a:extLst>
              <a:ext uri="{FF2B5EF4-FFF2-40B4-BE49-F238E27FC236}">
                <a16:creationId xmlns:a16="http://schemas.microsoft.com/office/drawing/2014/main" id="{09075323-2EDF-7127-42BA-917FCCC493EB}"/>
              </a:ext>
            </a:extLst>
          </p:cNvPr>
          <p:cNvSpPr txBox="1"/>
          <p:nvPr/>
        </p:nvSpPr>
        <p:spPr>
          <a:xfrm>
            <a:off x="6946999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2" name="TextBox 25">
            <a:extLst>
              <a:ext uri="{FF2B5EF4-FFF2-40B4-BE49-F238E27FC236}">
                <a16:creationId xmlns:a16="http://schemas.microsoft.com/office/drawing/2014/main" id="{E9661970-EDBF-B501-A4D1-7483D365DB79}"/>
              </a:ext>
            </a:extLst>
          </p:cNvPr>
          <p:cNvSpPr txBox="1"/>
          <p:nvPr/>
        </p:nvSpPr>
        <p:spPr>
          <a:xfrm>
            <a:off x="8434287" y="376666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3" name="TextBox 25">
            <a:extLst>
              <a:ext uri="{FF2B5EF4-FFF2-40B4-BE49-F238E27FC236}">
                <a16:creationId xmlns:a16="http://schemas.microsoft.com/office/drawing/2014/main" id="{6C6B1B0B-6ABE-4950-6EC7-41FC442CEA96}"/>
              </a:ext>
            </a:extLst>
          </p:cNvPr>
          <p:cNvSpPr txBox="1"/>
          <p:nvPr/>
        </p:nvSpPr>
        <p:spPr>
          <a:xfrm>
            <a:off x="2485138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4" name="TextBox 25">
            <a:extLst>
              <a:ext uri="{FF2B5EF4-FFF2-40B4-BE49-F238E27FC236}">
                <a16:creationId xmlns:a16="http://schemas.microsoft.com/office/drawing/2014/main" id="{809328D2-6403-8429-FBFB-0A06EC170C9A}"/>
              </a:ext>
            </a:extLst>
          </p:cNvPr>
          <p:cNvSpPr txBox="1"/>
          <p:nvPr/>
        </p:nvSpPr>
        <p:spPr>
          <a:xfrm>
            <a:off x="3972425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5" name="TextBox 25">
            <a:extLst>
              <a:ext uri="{FF2B5EF4-FFF2-40B4-BE49-F238E27FC236}">
                <a16:creationId xmlns:a16="http://schemas.microsoft.com/office/drawing/2014/main" id="{2295A0ED-E2A5-BC8C-1021-C32D047728E6}"/>
              </a:ext>
            </a:extLst>
          </p:cNvPr>
          <p:cNvSpPr txBox="1"/>
          <p:nvPr/>
        </p:nvSpPr>
        <p:spPr>
          <a:xfrm>
            <a:off x="5459712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6" name="TextBox 25">
            <a:extLst>
              <a:ext uri="{FF2B5EF4-FFF2-40B4-BE49-F238E27FC236}">
                <a16:creationId xmlns:a16="http://schemas.microsoft.com/office/drawing/2014/main" id="{D9FAD560-F562-FB1D-E9E8-A6C8B3C426EB}"/>
              </a:ext>
            </a:extLst>
          </p:cNvPr>
          <p:cNvSpPr txBox="1"/>
          <p:nvPr/>
        </p:nvSpPr>
        <p:spPr>
          <a:xfrm>
            <a:off x="6946999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7" name="TextBox 25">
            <a:extLst>
              <a:ext uri="{FF2B5EF4-FFF2-40B4-BE49-F238E27FC236}">
                <a16:creationId xmlns:a16="http://schemas.microsoft.com/office/drawing/2014/main" id="{C7AC73DC-E9CE-1EF8-6561-84A603C74D62}"/>
              </a:ext>
            </a:extLst>
          </p:cNvPr>
          <p:cNvSpPr txBox="1"/>
          <p:nvPr/>
        </p:nvSpPr>
        <p:spPr>
          <a:xfrm>
            <a:off x="8434287" y="4892092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8" name="TextBox 25">
            <a:extLst>
              <a:ext uri="{FF2B5EF4-FFF2-40B4-BE49-F238E27FC236}">
                <a16:creationId xmlns:a16="http://schemas.microsoft.com/office/drawing/2014/main" id="{4639C41E-4749-D902-3B42-9B7C8A579CA7}"/>
              </a:ext>
            </a:extLst>
          </p:cNvPr>
          <p:cNvSpPr txBox="1"/>
          <p:nvPr/>
        </p:nvSpPr>
        <p:spPr>
          <a:xfrm>
            <a:off x="2501124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19" name="TextBox 25">
            <a:extLst>
              <a:ext uri="{FF2B5EF4-FFF2-40B4-BE49-F238E27FC236}">
                <a16:creationId xmlns:a16="http://schemas.microsoft.com/office/drawing/2014/main" id="{1B9B51B0-1D8F-25CA-36A4-36A520A52362}"/>
              </a:ext>
            </a:extLst>
          </p:cNvPr>
          <p:cNvSpPr txBox="1"/>
          <p:nvPr/>
        </p:nvSpPr>
        <p:spPr>
          <a:xfrm>
            <a:off x="3988411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0" name="TextBox 25">
            <a:extLst>
              <a:ext uri="{FF2B5EF4-FFF2-40B4-BE49-F238E27FC236}">
                <a16:creationId xmlns:a16="http://schemas.microsoft.com/office/drawing/2014/main" id="{7751B12D-7FE2-CF6E-1E2D-CBF490D7D281}"/>
              </a:ext>
            </a:extLst>
          </p:cNvPr>
          <p:cNvSpPr txBox="1"/>
          <p:nvPr/>
        </p:nvSpPr>
        <p:spPr>
          <a:xfrm>
            <a:off x="5475698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1" name="TextBox 25">
            <a:extLst>
              <a:ext uri="{FF2B5EF4-FFF2-40B4-BE49-F238E27FC236}">
                <a16:creationId xmlns:a16="http://schemas.microsoft.com/office/drawing/2014/main" id="{BA57BC07-1C50-585A-2E07-89C2A37EB9AB}"/>
              </a:ext>
            </a:extLst>
          </p:cNvPr>
          <p:cNvSpPr txBox="1"/>
          <p:nvPr/>
        </p:nvSpPr>
        <p:spPr>
          <a:xfrm>
            <a:off x="6962985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2" name="TextBox 25">
            <a:extLst>
              <a:ext uri="{FF2B5EF4-FFF2-40B4-BE49-F238E27FC236}">
                <a16:creationId xmlns:a16="http://schemas.microsoft.com/office/drawing/2014/main" id="{AA71A8DA-EF77-2B63-875E-D69CDFA2C058}"/>
              </a:ext>
            </a:extLst>
          </p:cNvPr>
          <p:cNvSpPr txBox="1"/>
          <p:nvPr/>
        </p:nvSpPr>
        <p:spPr>
          <a:xfrm>
            <a:off x="8450273" y="5467266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3" name="TextBox 25">
            <a:extLst>
              <a:ext uri="{FF2B5EF4-FFF2-40B4-BE49-F238E27FC236}">
                <a16:creationId xmlns:a16="http://schemas.microsoft.com/office/drawing/2014/main" id="{9143788B-8FF0-0687-27CB-AAA05333B051}"/>
              </a:ext>
            </a:extLst>
          </p:cNvPr>
          <p:cNvSpPr txBox="1"/>
          <p:nvPr/>
        </p:nvSpPr>
        <p:spPr>
          <a:xfrm>
            <a:off x="2501124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4" name="TextBox 25">
            <a:extLst>
              <a:ext uri="{FF2B5EF4-FFF2-40B4-BE49-F238E27FC236}">
                <a16:creationId xmlns:a16="http://schemas.microsoft.com/office/drawing/2014/main" id="{7118E7CC-5BEE-CB9D-DF06-6DC54545E24C}"/>
              </a:ext>
            </a:extLst>
          </p:cNvPr>
          <p:cNvSpPr txBox="1"/>
          <p:nvPr/>
        </p:nvSpPr>
        <p:spPr>
          <a:xfrm>
            <a:off x="3988411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5" name="TextBox 25">
            <a:extLst>
              <a:ext uri="{FF2B5EF4-FFF2-40B4-BE49-F238E27FC236}">
                <a16:creationId xmlns:a16="http://schemas.microsoft.com/office/drawing/2014/main" id="{0FC6F07F-6296-46DB-9CF8-88A7ED5EBE74}"/>
              </a:ext>
            </a:extLst>
          </p:cNvPr>
          <p:cNvSpPr txBox="1"/>
          <p:nvPr/>
        </p:nvSpPr>
        <p:spPr>
          <a:xfrm>
            <a:off x="5475698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6" name="TextBox 25">
            <a:extLst>
              <a:ext uri="{FF2B5EF4-FFF2-40B4-BE49-F238E27FC236}">
                <a16:creationId xmlns:a16="http://schemas.microsoft.com/office/drawing/2014/main" id="{A5E1CDD5-8049-9AF2-3FF4-807D4B6A76B7}"/>
              </a:ext>
            </a:extLst>
          </p:cNvPr>
          <p:cNvSpPr txBox="1"/>
          <p:nvPr/>
        </p:nvSpPr>
        <p:spPr>
          <a:xfrm>
            <a:off x="6962985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  <p:sp>
        <p:nvSpPr>
          <p:cNvPr id="227" name="TextBox 25">
            <a:extLst>
              <a:ext uri="{FF2B5EF4-FFF2-40B4-BE49-F238E27FC236}">
                <a16:creationId xmlns:a16="http://schemas.microsoft.com/office/drawing/2014/main" id="{110343FC-DE66-36A1-B4B6-D34667262D0E}"/>
              </a:ext>
            </a:extLst>
          </p:cNvPr>
          <p:cNvSpPr txBox="1"/>
          <p:nvPr/>
        </p:nvSpPr>
        <p:spPr>
          <a:xfrm>
            <a:off x="8450273" y="6047117"/>
            <a:ext cx="1305322" cy="50249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3219"/>
              </a:lnSpc>
              <a:spcBef>
                <a:spcPct val="0"/>
              </a:spcBef>
            </a:pPr>
            <a:r>
              <a:rPr lang="en-US" sz="2299" dirty="0">
                <a:solidFill>
                  <a:srgbClr val="0070C0"/>
                </a:solidFill>
                <a:latin typeface="Bebas Neue"/>
                <a:ea typeface="Bebas Neue"/>
                <a:cs typeface="Bebas Neue"/>
                <a:sym typeface="Bebas Neue"/>
              </a:rPr>
              <a:t>EF</a:t>
            </a:r>
          </a:p>
        </p:txBody>
      </p:sp>
    </p:spTree>
    <p:extLst>
      <p:ext uri="{BB962C8B-B14F-4D97-AF65-F5344CB8AC3E}">
        <p14:creationId xmlns:p14="http://schemas.microsoft.com/office/powerpoint/2010/main" val="362580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106</Words>
  <Application>Microsoft Office PowerPoint</Application>
  <PresentationFormat>Personalizado</PresentationFormat>
  <Paragraphs>101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Bebas Neue</vt:lpstr>
      <vt:lpstr>TT Berlinerins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Horario Trabajo semanal medicina Orgánico Azul</dc:title>
  <dc:creator>Gines Ciudad Real</dc:creator>
  <cp:lastModifiedBy>Gines Ciudad Real</cp:lastModifiedBy>
  <cp:revision>2</cp:revision>
  <dcterms:created xsi:type="dcterms:W3CDTF">2006-08-16T00:00:00Z</dcterms:created>
  <dcterms:modified xsi:type="dcterms:W3CDTF">2024-07-29T16:05:45Z</dcterms:modified>
  <dc:identifier>DAFus5Z6qu4</dc:identifier>
</cp:coreProperties>
</file>