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0693400" cy="7556500"/>
  <p:notesSz cx="6858000" cy="9144000"/>
  <p:embeddedFontLst>
    <p:embeddedFont>
      <p:font typeface="Comfortaa Bold" panose="020B0604020202020204" charset="0"/>
      <p:regular r:id="rId6"/>
    </p:embeddedFont>
    <p:embeddedFont>
      <p:font typeface="Pluma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1478" y="38"/>
      </p:cViewPr>
      <p:guideLst>
        <p:guide orient="horz" pos="32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27630" y="192244"/>
            <a:ext cx="10036739" cy="7175513"/>
            <a:chOff x="0" y="0"/>
            <a:chExt cx="3498646" cy="250126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498646" cy="2501268"/>
            </a:xfrm>
            <a:custGeom>
              <a:avLst/>
              <a:gdLst/>
              <a:ahLst/>
              <a:cxnLst/>
              <a:rect l="l" t="t" r="r" b="b"/>
              <a:pathLst>
                <a:path w="3498646" h="2501268">
                  <a:moveTo>
                    <a:pt x="0" y="0"/>
                  </a:moveTo>
                  <a:lnTo>
                    <a:pt x="3498646" y="0"/>
                  </a:lnTo>
                  <a:lnTo>
                    <a:pt x="3498646" y="2501268"/>
                  </a:lnTo>
                  <a:lnTo>
                    <a:pt x="0" y="250126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>
              <a:solidFill>
                <a:srgbClr val="A4E9DC"/>
              </a:solidFill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-1092593">
            <a:off x="527029" y="344346"/>
            <a:ext cx="740596" cy="634136"/>
          </a:xfrm>
          <a:custGeom>
            <a:avLst/>
            <a:gdLst/>
            <a:ahLst/>
            <a:cxnLst/>
            <a:rect l="l" t="t" r="r" b="b"/>
            <a:pathLst>
              <a:path w="740596" h="634136">
                <a:moveTo>
                  <a:pt x="0" y="0"/>
                </a:moveTo>
                <a:lnTo>
                  <a:pt x="740596" y="0"/>
                </a:lnTo>
                <a:lnTo>
                  <a:pt x="740596" y="634136"/>
                </a:lnTo>
                <a:lnTo>
                  <a:pt x="0" y="6341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4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6" name="Group 6"/>
          <p:cNvGrpSpPr/>
          <p:nvPr/>
        </p:nvGrpSpPr>
        <p:grpSpPr>
          <a:xfrm>
            <a:off x="1010539" y="1026290"/>
            <a:ext cx="8670922" cy="6178779"/>
            <a:chOff x="0" y="0"/>
            <a:chExt cx="3022544" cy="2153823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3022544" cy="2153823"/>
            </a:xfrm>
            <a:custGeom>
              <a:avLst/>
              <a:gdLst/>
              <a:ahLst/>
              <a:cxnLst/>
              <a:rect l="l" t="t" r="r" b="b"/>
              <a:pathLst>
                <a:path w="3022544" h="2153823">
                  <a:moveTo>
                    <a:pt x="0" y="0"/>
                  </a:moveTo>
                  <a:lnTo>
                    <a:pt x="3022544" y="0"/>
                  </a:lnTo>
                  <a:lnTo>
                    <a:pt x="3022544" y="2153823"/>
                  </a:lnTo>
                  <a:lnTo>
                    <a:pt x="0" y="215382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>
              <a:solidFill>
                <a:srgbClr val="000000"/>
              </a:solidFill>
            </a:ln>
          </p:spPr>
        </p:sp>
        <p:sp>
          <p:nvSpPr>
            <p:cNvPr id="8" name="TextBox 8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graphicFrame>
        <p:nvGraphicFramePr>
          <p:cNvPr id="9" name="Table 9"/>
          <p:cNvGraphicFramePr>
            <a:graphicFrameLocks noGrp="1"/>
          </p:cNvGraphicFramePr>
          <p:nvPr/>
        </p:nvGraphicFramePr>
        <p:xfrm>
          <a:off x="1010539" y="5928718"/>
          <a:ext cx="8670924" cy="1276350"/>
        </p:xfrm>
        <a:graphic>
          <a:graphicData uri="http://schemas.openxmlformats.org/drawingml/2006/table">
            <a:tbl>
              <a:tblPr/>
              <a:tblGrid>
                <a:gridCol w="1445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010539" y="1309448"/>
          <a:ext cx="8670924" cy="1276350"/>
        </p:xfrm>
        <a:graphic>
          <a:graphicData uri="http://schemas.openxmlformats.org/drawingml/2006/table">
            <a:tbl>
              <a:tblPr/>
              <a:tblGrid>
                <a:gridCol w="1445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80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80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1010539" y="2847939"/>
          <a:ext cx="8670924" cy="1276350"/>
        </p:xfrm>
        <a:graphic>
          <a:graphicData uri="http://schemas.openxmlformats.org/drawingml/2006/table">
            <a:tbl>
              <a:tblPr/>
              <a:tblGrid>
                <a:gridCol w="1445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2"/>
          <p:cNvGraphicFramePr>
            <a:graphicFrameLocks noGrp="1"/>
          </p:cNvGraphicFramePr>
          <p:nvPr/>
        </p:nvGraphicFramePr>
        <p:xfrm>
          <a:off x="1010539" y="4386430"/>
          <a:ext cx="8670924" cy="1276350"/>
        </p:xfrm>
        <a:graphic>
          <a:graphicData uri="http://schemas.openxmlformats.org/drawingml/2006/table">
            <a:tbl>
              <a:tblPr/>
              <a:tblGrid>
                <a:gridCol w="1445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3" name="Group 13"/>
          <p:cNvGrpSpPr/>
          <p:nvPr/>
        </p:nvGrpSpPr>
        <p:grpSpPr>
          <a:xfrm>
            <a:off x="1093536" y="1053036"/>
            <a:ext cx="8504424" cy="208788"/>
            <a:chOff x="0" y="0"/>
            <a:chExt cx="2964505" cy="7278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2964505" cy="72780"/>
            </a:xfrm>
            <a:custGeom>
              <a:avLst/>
              <a:gdLst/>
              <a:ahLst/>
              <a:cxnLst/>
              <a:rect l="l" t="t" r="r" b="b"/>
              <a:pathLst>
                <a:path w="2964505" h="72780">
                  <a:moveTo>
                    <a:pt x="0" y="0"/>
                  </a:moveTo>
                  <a:lnTo>
                    <a:pt x="2964505" y="0"/>
                  </a:lnTo>
                  <a:lnTo>
                    <a:pt x="2964505" y="72780"/>
                  </a:lnTo>
                  <a:lnTo>
                    <a:pt x="0" y="72780"/>
                  </a:lnTo>
                  <a:close/>
                </a:path>
              </a:pathLst>
            </a:custGeom>
            <a:solidFill>
              <a:srgbClr val="A4E9DC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093536" y="2591527"/>
            <a:ext cx="8504424" cy="250684"/>
            <a:chOff x="0" y="0"/>
            <a:chExt cx="2964505" cy="87384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2964505" cy="87384"/>
            </a:xfrm>
            <a:custGeom>
              <a:avLst/>
              <a:gdLst/>
              <a:ahLst/>
              <a:cxnLst/>
              <a:rect l="l" t="t" r="r" b="b"/>
              <a:pathLst>
                <a:path w="2964505" h="87384">
                  <a:moveTo>
                    <a:pt x="0" y="0"/>
                  </a:moveTo>
                  <a:lnTo>
                    <a:pt x="2964505" y="0"/>
                  </a:lnTo>
                  <a:lnTo>
                    <a:pt x="2964505" y="87384"/>
                  </a:lnTo>
                  <a:lnTo>
                    <a:pt x="0" y="87384"/>
                  </a:lnTo>
                  <a:close/>
                </a:path>
              </a:pathLst>
            </a:custGeom>
            <a:solidFill>
              <a:srgbClr val="F3EFA1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79"/>
                </a:lnSpc>
              </a:pPr>
              <a:endParaRPr/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1093536" y="4130018"/>
            <a:ext cx="8504424" cy="250684"/>
            <a:chOff x="0" y="0"/>
            <a:chExt cx="2964505" cy="87384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2964505" cy="87384"/>
            </a:xfrm>
            <a:custGeom>
              <a:avLst/>
              <a:gdLst/>
              <a:ahLst/>
              <a:cxnLst/>
              <a:rect l="l" t="t" r="r" b="b"/>
              <a:pathLst>
                <a:path w="2964505" h="87384">
                  <a:moveTo>
                    <a:pt x="0" y="0"/>
                  </a:moveTo>
                  <a:lnTo>
                    <a:pt x="2964505" y="0"/>
                  </a:lnTo>
                  <a:lnTo>
                    <a:pt x="2964505" y="87384"/>
                  </a:lnTo>
                  <a:lnTo>
                    <a:pt x="0" y="87384"/>
                  </a:lnTo>
                  <a:close/>
                </a:path>
              </a:pathLst>
            </a:custGeom>
            <a:solidFill>
              <a:srgbClr val="FEAEBB"/>
            </a:solidFill>
          </p:spPr>
        </p:sp>
        <p:sp>
          <p:nvSpPr>
            <p:cNvPr id="21" name="TextBox 2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79"/>
                </a:lnSpc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93536" y="5672305"/>
            <a:ext cx="8504424" cy="250684"/>
            <a:chOff x="0" y="0"/>
            <a:chExt cx="2964505" cy="87384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964505" cy="87384"/>
            </a:xfrm>
            <a:custGeom>
              <a:avLst/>
              <a:gdLst/>
              <a:ahLst/>
              <a:cxnLst/>
              <a:rect l="l" t="t" r="r" b="b"/>
              <a:pathLst>
                <a:path w="2964505" h="87384">
                  <a:moveTo>
                    <a:pt x="0" y="0"/>
                  </a:moveTo>
                  <a:lnTo>
                    <a:pt x="2964505" y="0"/>
                  </a:lnTo>
                  <a:lnTo>
                    <a:pt x="2964505" y="87384"/>
                  </a:lnTo>
                  <a:lnTo>
                    <a:pt x="0" y="87384"/>
                  </a:lnTo>
                  <a:close/>
                </a:path>
              </a:pathLst>
            </a:custGeom>
            <a:solidFill>
              <a:srgbClr val="F3EFA1"/>
            </a:solidFill>
          </p:spPr>
        </p:sp>
        <p:sp>
          <p:nvSpPr>
            <p:cNvPr id="24" name="TextBox 24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79"/>
                </a:lnSpc>
              </a:pPr>
              <a:endParaRPr/>
            </a:p>
          </p:txBody>
        </p:sp>
      </p:grpSp>
      <p:sp>
        <p:nvSpPr>
          <p:cNvPr id="25" name="TextBox 25"/>
          <p:cNvSpPr txBox="1"/>
          <p:nvPr/>
        </p:nvSpPr>
        <p:spPr>
          <a:xfrm>
            <a:off x="4191163" y="5685627"/>
            <a:ext cx="774566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4283948" y="2602283"/>
            <a:ext cx="711409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4350885" y="1069837"/>
            <a:ext cx="665440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MARTES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4195019" y="4143339"/>
            <a:ext cx="93583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DESAYUNO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5728632" y="5685627"/>
            <a:ext cx="746300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5587740" y="2602283"/>
            <a:ext cx="774198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5566612" y="1069837"/>
            <a:ext cx="967145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MIÉRCOLES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5561599" y="4143339"/>
            <a:ext cx="93583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DESAYUNO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2706276" y="5685627"/>
            <a:ext cx="770708" cy="2075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2823654" y="2602283"/>
            <a:ext cx="682959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2786660" y="1069838"/>
            <a:ext cx="690558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LUNES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2706275" y="4143339"/>
            <a:ext cx="93583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DESAYUNO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7076386" y="5685627"/>
            <a:ext cx="746300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7157840" y="2602283"/>
            <a:ext cx="694475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213201" y="1069837"/>
            <a:ext cx="654725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JUEVES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7051977" y="4143339"/>
            <a:ext cx="93583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DESAYUNO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8547371" y="5685627"/>
            <a:ext cx="735610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8629650" y="2602283"/>
            <a:ext cx="682959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8547370" y="1069837"/>
            <a:ext cx="803352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VIERNES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8512271" y="4143339"/>
            <a:ext cx="93583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DESAYUNO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1325337" y="333593"/>
            <a:ext cx="8041326" cy="530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40"/>
              </a:lnSpc>
              <a:spcBef>
                <a:spcPct val="0"/>
              </a:spcBef>
            </a:pPr>
            <a:r>
              <a:rPr lang="en-US" sz="3100" dirty="0">
                <a:solidFill>
                  <a:srgbClr val="000000"/>
                </a:solidFill>
                <a:latin typeface="Comfortaa Bold"/>
              </a:rPr>
              <a:t>HORARIO CLASE CURSO 2024-2025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094040" y="1334447"/>
            <a:ext cx="1236847" cy="4872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094040" y="1945495"/>
            <a:ext cx="1236847" cy="487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1114738" y="2462383"/>
            <a:ext cx="1236847" cy="3761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384"/>
              </a:lnSpc>
            </a:pPr>
            <a:r>
              <a:rPr lang="en-US" sz="1538">
                <a:solidFill>
                  <a:srgbClr val="000000"/>
                </a:solidFill>
                <a:latin typeface="Pluma"/>
              </a:rPr>
              <a:t>             -</a:t>
            </a:r>
          </a:p>
        </p:txBody>
      </p:sp>
      <p:sp>
        <p:nvSpPr>
          <p:cNvPr id="49" name="Freeform 49"/>
          <p:cNvSpPr/>
          <p:nvPr/>
        </p:nvSpPr>
        <p:spPr>
          <a:xfrm rot="1074617">
            <a:off x="9557594" y="393919"/>
            <a:ext cx="740596" cy="634136"/>
          </a:xfrm>
          <a:custGeom>
            <a:avLst/>
            <a:gdLst/>
            <a:ahLst/>
            <a:cxnLst/>
            <a:rect l="l" t="t" r="r" b="b"/>
            <a:pathLst>
              <a:path w="740596" h="634136">
                <a:moveTo>
                  <a:pt x="0" y="0"/>
                </a:moveTo>
                <a:lnTo>
                  <a:pt x="740596" y="0"/>
                </a:lnTo>
                <a:lnTo>
                  <a:pt x="740596" y="634135"/>
                </a:lnTo>
                <a:lnTo>
                  <a:pt x="0" y="6341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4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0" name="TextBox 50"/>
          <p:cNvSpPr txBox="1"/>
          <p:nvPr/>
        </p:nvSpPr>
        <p:spPr>
          <a:xfrm>
            <a:off x="1339770" y="1069837"/>
            <a:ext cx="58150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HORAS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1114738" y="2899361"/>
            <a:ext cx="1236847" cy="4872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1114738" y="3510410"/>
            <a:ext cx="1236847" cy="487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1135435" y="4027297"/>
            <a:ext cx="1236847" cy="3761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384"/>
              </a:lnSpc>
            </a:pPr>
            <a:r>
              <a:rPr lang="en-US" sz="1538">
                <a:solidFill>
                  <a:srgbClr val="000000"/>
                </a:solidFill>
                <a:latin typeface="Pluma"/>
              </a:rPr>
              <a:t>             -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1135435" y="4441539"/>
            <a:ext cx="1236847" cy="4872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1135435" y="5052587"/>
            <a:ext cx="1236847" cy="487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1156133" y="5569475"/>
            <a:ext cx="1236847" cy="3761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384"/>
              </a:lnSpc>
            </a:pPr>
            <a:r>
              <a:rPr lang="en-US" sz="1538">
                <a:solidFill>
                  <a:srgbClr val="000000"/>
                </a:solidFill>
                <a:latin typeface="Pluma"/>
              </a:rPr>
              <a:t>             -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1156133" y="5917041"/>
            <a:ext cx="1236847" cy="4872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1156133" y="6528090"/>
            <a:ext cx="1236847" cy="487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27630" y="192244"/>
            <a:ext cx="10036739" cy="7175513"/>
            <a:chOff x="0" y="0"/>
            <a:chExt cx="3498646" cy="250126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498646" cy="2501268"/>
            </a:xfrm>
            <a:custGeom>
              <a:avLst/>
              <a:gdLst/>
              <a:ahLst/>
              <a:cxnLst/>
              <a:rect l="l" t="t" r="r" b="b"/>
              <a:pathLst>
                <a:path w="3498646" h="2501268">
                  <a:moveTo>
                    <a:pt x="0" y="0"/>
                  </a:moveTo>
                  <a:lnTo>
                    <a:pt x="3498646" y="0"/>
                  </a:lnTo>
                  <a:lnTo>
                    <a:pt x="3498646" y="2501268"/>
                  </a:lnTo>
                  <a:lnTo>
                    <a:pt x="0" y="250126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>
              <a:solidFill>
                <a:srgbClr val="A4E9DC"/>
              </a:solidFill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-1092593">
            <a:off x="527029" y="344346"/>
            <a:ext cx="740596" cy="634136"/>
          </a:xfrm>
          <a:custGeom>
            <a:avLst/>
            <a:gdLst/>
            <a:ahLst/>
            <a:cxnLst/>
            <a:rect l="l" t="t" r="r" b="b"/>
            <a:pathLst>
              <a:path w="740596" h="634136">
                <a:moveTo>
                  <a:pt x="0" y="0"/>
                </a:moveTo>
                <a:lnTo>
                  <a:pt x="740596" y="0"/>
                </a:lnTo>
                <a:lnTo>
                  <a:pt x="740596" y="634136"/>
                </a:lnTo>
                <a:lnTo>
                  <a:pt x="0" y="6341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4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6" name="Group 6"/>
          <p:cNvGrpSpPr/>
          <p:nvPr/>
        </p:nvGrpSpPr>
        <p:grpSpPr>
          <a:xfrm>
            <a:off x="1011240" y="1253860"/>
            <a:ext cx="8670922" cy="5571360"/>
            <a:chOff x="0" y="0"/>
            <a:chExt cx="3022544" cy="2153823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3022544" cy="2153823"/>
            </a:xfrm>
            <a:custGeom>
              <a:avLst/>
              <a:gdLst/>
              <a:ahLst/>
              <a:cxnLst/>
              <a:rect l="l" t="t" r="r" b="b"/>
              <a:pathLst>
                <a:path w="3022544" h="2153823">
                  <a:moveTo>
                    <a:pt x="0" y="0"/>
                  </a:moveTo>
                  <a:lnTo>
                    <a:pt x="3022544" y="0"/>
                  </a:lnTo>
                  <a:lnTo>
                    <a:pt x="3022544" y="2153823"/>
                  </a:lnTo>
                  <a:lnTo>
                    <a:pt x="0" y="215382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>
              <a:solidFill>
                <a:srgbClr val="000000"/>
              </a:solidFill>
            </a:ln>
          </p:spPr>
        </p:sp>
        <p:sp>
          <p:nvSpPr>
            <p:cNvPr id="8" name="TextBox 8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graphicFrame>
        <p:nvGraphicFramePr>
          <p:cNvPr id="9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456868"/>
              </p:ext>
            </p:extLst>
          </p:nvPr>
        </p:nvGraphicFramePr>
        <p:xfrm>
          <a:off x="1011238" y="5548869"/>
          <a:ext cx="8670924" cy="1276350"/>
        </p:xfrm>
        <a:graphic>
          <a:graphicData uri="http://schemas.openxmlformats.org/drawingml/2006/table">
            <a:tbl>
              <a:tblPr/>
              <a:tblGrid>
                <a:gridCol w="1445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424451"/>
              </p:ext>
            </p:extLst>
          </p:nvPr>
        </p:nvGraphicFramePr>
        <p:xfrm>
          <a:off x="1011240" y="1537017"/>
          <a:ext cx="8670924" cy="1276350"/>
        </p:xfrm>
        <a:graphic>
          <a:graphicData uri="http://schemas.openxmlformats.org/drawingml/2006/table">
            <a:tbl>
              <a:tblPr/>
              <a:tblGrid>
                <a:gridCol w="1445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80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80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892816"/>
              </p:ext>
            </p:extLst>
          </p:nvPr>
        </p:nvGraphicFramePr>
        <p:xfrm>
          <a:off x="1011238" y="2177019"/>
          <a:ext cx="8670924" cy="1276350"/>
        </p:xfrm>
        <a:graphic>
          <a:graphicData uri="http://schemas.openxmlformats.org/drawingml/2006/table">
            <a:tbl>
              <a:tblPr/>
              <a:tblGrid>
                <a:gridCol w="1445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484355"/>
              </p:ext>
            </p:extLst>
          </p:nvPr>
        </p:nvGraphicFramePr>
        <p:xfrm>
          <a:off x="1011238" y="3872469"/>
          <a:ext cx="8670924" cy="1276350"/>
        </p:xfrm>
        <a:graphic>
          <a:graphicData uri="http://schemas.openxmlformats.org/drawingml/2006/table">
            <a:tbl>
              <a:tblPr/>
              <a:tblGrid>
                <a:gridCol w="1445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3" name="Group 13"/>
          <p:cNvGrpSpPr/>
          <p:nvPr/>
        </p:nvGrpSpPr>
        <p:grpSpPr>
          <a:xfrm>
            <a:off x="1094237" y="1280605"/>
            <a:ext cx="8504424" cy="208788"/>
            <a:chOff x="0" y="0"/>
            <a:chExt cx="2964505" cy="7278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2964505" cy="72780"/>
            </a:xfrm>
            <a:custGeom>
              <a:avLst/>
              <a:gdLst/>
              <a:ahLst/>
              <a:cxnLst/>
              <a:rect l="l" t="t" r="r" b="b"/>
              <a:pathLst>
                <a:path w="2964505" h="72780">
                  <a:moveTo>
                    <a:pt x="0" y="0"/>
                  </a:moveTo>
                  <a:lnTo>
                    <a:pt x="2964505" y="0"/>
                  </a:lnTo>
                  <a:lnTo>
                    <a:pt x="2964505" y="72780"/>
                  </a:lnTo>
                  <a:lnTo>
                    <a:pt x="0" y="72780"/>
                  </a:lnTo>
                  <a:close/>
                </a:path>
              </a:pathLst>
            </a:custGeom>
            <a:solidFill>
              <a:srgbClr val="A4E9DC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094235" y="5202935"/>
            <a:ext cx="8504424" cy="250684"/>
            <a:chOff x="0" y="0"/>
            <a:chExt cx="2964505" cy="87384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2964505" cy="87384"/>
            </a:xfrm>
            <a:custGeom>
              <a:avLst/>
              <a:gdLst/>
              <a:ahLst/>
              <a:cxnLst/>
              <a:rect l="l" t="t" r="r" b="b"/>
              <a:pathLst>
                <a:path w="2964505" h="87384">
                  <a:moveTo>
                    <a:pt x="0" y="0"/>
                  </a:moveTo>
                  <a:lnTo>
                    <a:pt x="2964505" y="0"/>
                  </a:lnTo>
                  <a:lnTo>
                    <a:pt x="2964505" y="87384"/>
                  </a:lnTo>
                  <a:lnTo>
                    <a:pt x="0" y="87384"/>
                  </a:lnTo>
                  <a:close/>
                </a:path>
              </a:pathLst>
            </a:custGeom>
            <a:solidFill>
              <a:srgbClr val="F3EFA1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79"/>
                </a:lnSpc>
              </a:pPr>
              <a:endParaRPr/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1094235" y="3542211"/>
            <a:ext cx="8504424" cy="250684"/>
            <a:chOff x="0" y="0"/>
            <a:chExt cx="2964505" cy="87384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2964505" cy="87384"/>
            </a:xfrm>
            <a:custGeom>
              <a:avLst/>
              <a:gdLst/>
              <a:ahLst/>
              <a:cxnLst/>
              <a:rect l="l" t="t" r="r" b="b"/>
              <a:pathLst>
                <a:path w="2964505" h="87384">
                  <a:moveTo>
                    <a:pt x="0" y="0"/>
                  </a:moveTo>
                  <a:lnTo>
                    <a:pt x="2964505" y="0"/>
                  </a:lnTo>
                  <a:lnTo>
                    <a:pt x="2964505" y="87384"/>
                  </a:lnTo>
                  <a:lnTo>
                    <a:pt x="0" y="87384"/>
                  </a:lnTo>
                  <a:close/>
                </a:path>
              </a:pathLst>
            </a:custGeom>
            <a:solidFill>
              <a:srgbClr val="FEAEBB"/>
            </a:solidFill>
          </p:spPr>
        </p:sp>
        <p:sp>
          <p:nvSpPr>
            <p:cNvPr id="21" name="TextBox 2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79"/>
                </a:lnSpc>
              </a:pPr>
              <a:endParaRPr/>
            </a:p>
          </p:txBody>
        </p:sp>
      </p:grpSp>
      <p:sp>
        <p:nvSpPr>
          <p:cNvPr id="26" name="TextBox 26"/>
          <p:cNvSpPr txBox="1"/>
          <p:nvPr/>
        </p:nvSpPr>
        <p:spPr>
          <a:xfrm>
            <a:off x="4284647" y="5213691"/>
            <a:ext cx="711409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4351586" y="1297406"/>
            <a:ext cx="665440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MARTES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4195718" y="3541983"/>
            <a:ext cx="93583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DESAYUNO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5588439" y="5213691"/>
            <a:ext cx="774198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5567313" y="1297406"/>
            <a:ext cx="967145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MIÉRCOLES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5562298" y="3541983"/>
            <a:ext cx="93583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DESAYUNO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2824353" y="5213691"/>
            <a:ext cx="682959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2787361" y="1297407"/>
            <a:ext cx="690558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LUNES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2706974" y="3541983"/>
            <a:ext cx="93583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DESAYUNO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7158539" y="5213691"/>
            <a:ext cx="694475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213902" y="1297406"/>
            <a:ext cx="654725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JUEVES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7052676" y="3541983"/>
            <a:ext cx="93583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DESAYUNO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8630349" y="5213691"/>
            <a:ext cx="682959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8548071" y="1297406"/>
            <a:ext cx="803352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VIERNES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8512970" y="3541983"/>
            <a:ext cx="93583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DESAYUNO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1325337" y="333593"/>
            <a:ext cx="8041326" cy="530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40"/>
              </a:lnSpc>
              <a:spcBef>
                <a:spcPct val="0"/>
              </a:spcBef>
            </a:pPr>
            <a:r>
              <a:rPr lang="en-US" sz="3100" dirty="0">
                <a:solidFill>
                  <a:srgbClr val="000000"/>
                </a:solidFill>
                <a:latin typeface="Comfortaa Bold"/>
              </a:rPr>
              <a:t>HORARIO CLASE CURSO 2024-2025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094741" y="1562016"/>
            <a:ext cx="1236847" cy="4872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094741" y="2173064"/>
            <a:ext cx="1236847" cy="487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1115437" y="5073791"/>
            <a:ext cx="1236847" cy="3761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384"/>
              </a:lnSpc>
            </a:pPr>
            <a:r>
              <a:rPr lang="en-US" sz="1538" dirty="0">
                <a:solidFill>
                  <a:srgbClr val="000000"/>
                </a:solidFill>
                <a:latin typeface="Pluma"/>
              </a:rPr>
              <a:t>             -</a:t>
            </a:r>
          </a:p>
        </p:txBody>
      </p:sp>
      <p:sp>
        <p:nvSpPr>
          <p:cNvPr id="49" name="Freeform 49"/>
          <p:cNvSpPr/>
          <p:nvPr/>
        </p:nvSpPr>
        <p:spPr>
          <a:xfrm rot="1074617">
            <a:off x="9557594" y="393919"/>
            <a:ext cx="740596" cy="634136"/>
          </a:xfrm>
          <a:custGeom>
            <a:avLst/>
            <a:gdLst/>
            <a:ahLst/>
            <a:cxnLst/>
            <a:rect l="l" t="t" r="r" b="b"/>
            <a:pathLst>
              <a:path w="740596" h="634136">
                <a:moveTo>
                  <a:pt x="0" y="0"/>
                </a:moveTo>
                <a:lnTo>
                  <a:pt x="740596" y="0"/>
                </a:lnTo>
                <a:lnTo>
                  <a:pt x="740596" y="634135"/>
                </a:lnTo>
                <a:lnTo>
                  <a:pt x="0" y="6341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4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0" name="TextBox 50"/>
          <p:cNvSpPr txBox="1"/>
          <p:nvPr/>
        </p:nvSpPr>
        <p:spPr>
          <a:xfrm>
            <a:off x="1340471" y="1297406"/>
            <a:ext cx="58150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HORAS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1115439" y="2845089"/>
            <a:ext cx="1236847" cy="4872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 dirty="0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1115437" y="3849737"/>
            <a:ext cx="1236847" cy="487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 dirty="0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1136134" y="3425941"/>
            <a:ext cx="1236847" cy="3761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384"/>
              </a:lnSpc>
            </a:pPr>
            <a:r>
              <a:rPr lang="en-US" sz="1538" dirty="0">
                <a:solidFill>
                  <a:srgbClr val="000000"/>
                </a:solidFill>
                <a:latin typeface="Pluma"/>
              </a:rPr>
              <a:t>             -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1136134" y="4435555"/>
            <a:ext cx="1236847" cy="487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1156832" y="5499333"/>
            <a:ext cx="1236847" cy="4872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 dirty="0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1156832" y="6110382"/>
            <a:ext cx="1236847" cy="487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 dirty="0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</p:spTree>
    <p:extLst>
      <p:ext uri="{BB962C8B-B14F-4D97-AF65-F5344CB8AC3E}">
        <p14:creationId xmlns:p14="http://schemas.microsoft.com/office/powerpoint/2010/main" val="82249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27630" y="192244"/>
            <a:ext cx="10036739" cy="7175513"/>
            <a:chOff x="0" y="0"/>
            <a:chExt cx="3498646" cy="250126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498646" cy="2501268"/>
            </a:xfrm>
            <a:custGeom>
              <a:avLst/>
              <a:gdLst/>
              <a:ahLst/>
              <a:cxnLst/>
              <a:rect l="l" t="t" r="r" b="b"/>
              <a:pathLst>
                <a:path w="3498646" h="2501268">
                  <a:moveTo>
                    <a:pt x="0" y="0"/>
                  </a:moveTo>
                  <a:lnTo>
                    <a:pt x="3498646" y="0"/>
                  </a:lnTo>
                  <a:lnTo>
                    <a:pt x="3498646" y="2501268"/>
                  </a:lnTo>
                  <a:lnTo>
                    <a:pt x="0" y="250126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>
              <a:solidFill>
                <a:srgbClr val="A4E9DC"/>
              </a:solidFill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-1092593">
            <a:off x="527029" y="344346"/>
            <a:ext cx="740596" cy="634136"/>
          </a:xfrm>
          <a:custGeom>
            <a:avLst/>
            <a:gdLst/>
            <a:ahLst/>
            <a:cxnLst/>
            <a:rect l="l" t="t" r="r" b="b"/>
            <a:pathLst>
              <a:path w="740596" h="634136">
                <a:moveTo>
                  <a:pt x="0" y="0"/>
                </a:moveTo>
                <a:lnTo>
                  <a:pt x="740596" y="0"/>
                </a:lnTo>
                <a:lnTo>
                  <a:pt x="740596" y="634136"/>
                </a:lnTo>
                <a:lnTo>
                  <a:pt x="0" y="6341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4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6" name="Group 6"/>
          <p:cNvGrpSpPr/>
          <p:nvPr/>
        </p:nvGrpSpPr>
        <p:grpSpPr>
          <a:xfrm>
            <a:off x="1010539" y="1026291"/>
            <a:ext cx="8670922" cy="6028560"/>
            <a:chOff x="0" y="0"/>
            <a:chExt cx="3022544" cy="2153823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3022544" cy="2153823"/>
            </a:xfrm>
            <a:custGeom>
              <a:avLst/>
              <a:gdLst/>
              <a:ahLst/>
              <a:cxnLst/>
              <a:rect l="l" t="t" r="r" b="b"/>
              <a:pathLst>
                <a:path w="3022544" h="2153823">
                  <a:moveTo>
                    <a:pt x="0" y="0"/>
                  </a:moveTo>
                  <a:lnTo>
                    <a:pt x="3022544" y="0"/>
                  </a:lnTo>
                  <a:lnTo>
                    <a:pt x="3022544" y="2153823"/>
                  </a:lnTo>
                  <a:lnTo>
                    <a:pt x="0" y="215382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>
              <a:solidFill>
                <a:srgbClr val="000000"/>
              </a:solidFill>
            </a:ln>
          </p:spPr>
        </p:sp>
        <p:sp>
          <p:nvSpPr>
            <p:cNvPr id="8" name="TextBox 8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graphicFrame>
        <p:nvGraphicFramePr>
          <p:cNvPr id="9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407808"/>
              </p:ext>
            </p:extLst>
          </p:nvPr>
        </p:nvGraphicFramePr>
        <p:xfrm>
          <a:off x="1010539" y="5778500"/>
          <a:ext cx="8670924" cy="1276350"/>
        </p:xfrm>
        <a:graphic>
          <a:graphicData uri="http://schemas.openxmlformats.org/drawingml/2006/table">
            <a:tbl>
              <a:tblPr/>
              <a:tblGrid>
                <a:gridCol w="1445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010539" y="1309448"/>
          <a:ext cx="8670924" cy="1276350"/>
        </p:xfrm>
        <a:graphic>
          <a:graphicData uri="http://schemas.openxmlformats.org/drawingml/2006/table">
            <a:tbl>
              <a:tblPr/>
              <a:tblGrid>
                <a:gridCol w="1445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80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80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418426"/>
              </p:ext>
            </p:extLst>
          </p:nvPr>
        </p:nvGraphicFramePr>
        <p:xfrm>
          <a:off x="1010537" y="2583108"/>
          <a:ext cx="8670924" cy="1276350"/>
        </p:xfrm>
        <a:graphic>
          <a:graphicData uri="http://schemas.openxmlformats.org/drawingml/2006/table">
            <a:tbl>
              <a:tblPr/>
              <a:tblGrid>
                <a:gridCol w="1445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976632"/>
              </p:ext>
            </p:extLst>
          </p:nvPr>
        </p:nvGraphicFramePr>
        <p:xfrm>
          <a:off x="1010539" y="4159250"/>
          <a:ext cx="8670924" cy="1276350"/>
        </p:xfrm>
        <a:graphic>
          <a:graphicData uri="http://schemas.openxmlformats.org/drawingml/2006/table">
            <a:tbl>
              <a:tblPr/>
              <a:tblGrid>
                <a:gridCol w="1445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3" name="Group 13"/>
          <p:cNvGrpSpPr/>
          <p:nvPr/>
        </p:nvGrpSpPr>
        <p:grpSpPr>
          <a:xfrm>
            <a:off x="1093536" y="1053036"/>
            <a:ext cx="8504424" cy="208788"/>
            <a:chOff x="0" y="0"/>
            <a:chExt cx="2964505" cy="7278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2964505" cy="72780"/>
            </a:xfrm>
            <a:custGeom>
              <a:avLst/>
              <a:gdLst/>
              <a:ahLst/>
              <a:cxnLst/>
              <a:rect l="l" t="t" r="r" b="b"/>
              <a:pathLst>
                <a:path w="2964505" h="72780">
                  <a:moveTo>
                    <a:pt x="0" y="0"/>
                  </a:moveTo>
                  <a:lnTo>
                    <a:pt x="2964505" y="0"/>
                  </a:lnTo>
                  <a:lnTo>
                    <a:pt x="2964505" y="72780"/>
                  </a:lnTo>
                  <a:lnTo>
                    <a:pt x="0" y="72780"/>
                  </a:lnTo>
                  <a:close/>
                </a:path>
              </a:pathLst>
            </a:custGeom>
            <a:solidFill>
              <a:srgbClr val="A4E9DC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1093536" y="3893253"/>
            <a:ext cx="8504424" cy="250684"/>
            <a:chOff x="0" y="0"/>
            <a:chExt cx="2964505" cy="87384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2964505" cy="87384"/>
            </a:xfrm>
            <a:custGeom>
              <a:avLst/>
              <a:gdLst/>
              <a:ahLst/>
              <a:cxnLst/>
              <a:rect l="l" t="t" r="r" b="b"/>
              <a:pathLst>
                <a:path w="2964505" h="87384">
                  <a:moveTo>
                    <a:pt x="0" y="0"/>
                  </a:moveTo>
                  <a:lnTo>
                    <a:pt x="2964505" y="0"/>
                  </a:lnTo>
                  <a:lnTo>
                    <a:pt x="2964505" y="87384"/>
                  </a:lnTo>
                  <a:lnTo>
                    <a:pt x="0" y="87384"/>
                  </a:lnTo>
                  <a:close/>
                </a:path>
              </a:pathLst>
            </a:custGeom>
            <a:solidFill>
              <a:srgbClr val="FEAEBB"/>
            </a:solidFill>
          </p:spPr>
        </p:sp>
        <p:sp>
          <p:nvSpPr>
            <p:cNvPr id="21" name="TextBox 2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79"/>
                </a:lnSpc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93536" y="5481280"/>
            <a:ext cx="8504424" cy="250684"/>
            <a:chOff x="0" y="0"/>
            <a:chExt cx="2964505" cy="87384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964505" cy="87384"/>
            </a:xfrm>
            <a:custGeom>
              <a:avLst/>
              <a:gdLst/>
              <a:ahLst/>
              <a:cxnLst/>
              <a:rect l="l" t="t" r="r" b="b"/>
              <a:pathLst>
                <a:path w="2964505" h="87384">
                  <a:moveTo>
                    <a:pt x="0" y="0"/>
                  </a:moveTo>
                  <a:lnTo>
                    <a:pt x="2964505" y="0"/>
                  </a:lnTo>
                  <a:lnTo>
                    <a:pt x="2964505" y="87384"/>
                  </a:lnTo>
                  <a:lnTo>
                    <a:pt x="0" y="87384"/>
                  </a:lnTo>
                  <a:close/>
                </a:path>
              </a:pathLst>
            </a:custGeom>
            <a:solidFill>
              <a:srgbClr val="F3EFA1"/>
            </a:solidFill>
          </p:spPr>
        </p:sp>
        <p:sp>
          <p:nvSpPr>
            <p:cNvPr id="24" name="TextBox 24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79"/>
                </a:lnSpc>
              </a:pPr>
              <a:endParaRPr/>
            </a:p>
          </p:txBody>
        </p:sp>
      </p:grpSp>
      <p:sp>
        <p:nvSpPr>
          <p:cNvPr id="25" name="TextBox 25"/>
          <p:cNvSpPr txBox="1"/>
          <p:nvPr/>
        </p:nvSpPr>
        <p:spPr>
          <a:xfrm>
            <a:off x="4191163" y="5494602"/>
            <a:ext cx="774566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4350885" y="1069837"/>
            <a:ext cx="665440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MARTES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4195019" y="3906574"/>
            <a:ext cx="93583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DESAYUNO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5728632" y="5494602"/>
            <a:ext cx="746300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5566612" y="1069837"/>
            <a:ext cx="967145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MIÉRCOLES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5561599" y="3906574"/>
            <a:ext cx="93583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DESAYUNO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2706276" y="5494602"/>
            <a:ext cx="770708" cy="2075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2786660" y="1069838"/>
            <a:ext cx="690558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LUNES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2706275" y="3906574"/>
            <a:ext cx="93583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DESAYUNO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7076386" y="5494602"/>
            <a:ext cx="746300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213201" y="1069837"/>
            <a:ext cx="654725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JUEVES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7051977" y="3906574"/>
            <a:ext cx="93583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DESAYUNO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8547371" y="5494602"/>
            <a:ext cx="735610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8547370" y="1069837"/>
            <a:ext cx="803352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VIERNES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8512271" y="3906574"/>
            <a:ext cx="93583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DESAYUNO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1325337" y="333593"/>
            <a:ext cx="8041326" cy="530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40"/>
              </a:lnSpc>
              <a:spcBef>
                <a:spcPct val="0"/>
              </a:spcBef>
            </a:pPr>
            <a:r>
              <a:rPr lang="en-US" sz="3100" dirty="0">
                <a:solidFill>
                  <a:srgbClr val="000000"/>
                </a:solidFill>
                <a:latin typeface="Comfortaa Bold"/>
              </a:rPr>
              <a:t>HORARIO CLASE CURSO 2024-2025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094040" y="1334447"/>
            <a:ext cx="1236847" cy="4872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094040" y="1945495"/>
            <a:ext cx="1236847" cy="487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49" name="Freeform 49"/>
          <p:cNvSpPr/>
          <p:nvPr/>
        </p:nvSpPr>
        <p:spPr>
          <a:xfrm rot="1074617">
            <a:off x="9557594" y="393919"/>
            <a:ext cx="740596" cy="634136"/>
          </a:xfrm>
          <a:custGeom>
            <a:avLst/>
            <a:gdLst/>
            <a:ahLst/>
            <a:cxnLst/>
            <a:rect l="l" t="t" r="r" b="b"/>
            <a:pathLst>
              <a:path w="740596" h="634136">
                <a:moveTo>
                  <a:pt x="0" y="0"/>
                </a:moveTo>
                <a:lnTo>
                  <a:pt x="740596" y="0"/>
                </a:lnTo>
                <a:lnTo>
                  <a:pt x="740596" y="634135"/>
                </a:lnTo>
                <a:lnTo>
                  <a:pt x="0" y="6341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4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0" name="TextBox 50"/>
          <p:cNvSpPr txBox="1"/>
          <p:nvPr/>
        </p:nvSpPr>
        <p:spPr>
          <a:xfrm>
            <a:off x="1339770" y="1069837"/>
            <a:ext cx="58150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HORAS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1113606" y="2610658"/>
            <a:ext cx="1236847" cy="4872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 dirty="0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1113606" y="3221707"/>
            <a:ext cx="1236847" cy="487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1135435" y="3790532"/>
            <a:ext cx="1236847" cy="3761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384"/>
              </a:lnSpc>
            </a:pPr>
            <a:r>
              <a:rPr lang="en-US" sz="1538">
                <a:solidFill>
                  <a:srgbClr val="000000"/>
                </a:solidFill>
                <a:latin typeface="Pluma"/>
              </a:rPr>
              <a:t>             -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1135435" y="4203934"/>
            <a:ext cx="1236847" cy="4872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1135435" y="4814982"/>
            <a:ext cx="1236847" cy="487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 dirty="0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1156133" y="5378450"/>
            <a:ext cx="1236847" cy="3761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384"/>
              </a:lnSpc>
            </a:pPr>
            <a:r>
              <a:rPr lang="en-US" sz="1538">
                <a:solidFill>
                  <a:srgbClr val="000000"/>
                </a:solidFill>
                <a:latin typeface="Pluma"/>
              </a:rPr>
              <a:t>             -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1156133" y="5917041"/>
            <a:ext cx="1236847" cy="4872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1156133" y="6528090"/>
            <a:ext cx="1236847" cy="487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</p:spTree>
    <p:extLst>
      <p:ext uri="{BB962C8B-B14F-4D97-AF65-F5344CB8AC3E}">
        <p14:creationId xmlns:p14="http://schemas.microsoft.com/office/powerpoint/2010/main" val="853825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27630" y="192244"/>
            <a:ext cx="10036739" cy="7175513"/>
            <a:chOff x="0" y="0"/>
            <a:chExt cx="3498646" cy="250126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498646" cy="2501268"/>
            </a:xfrm>
            <a:custGeom>
              <a:avLst/>
              <a:gdLst/>
              <a:ahLst/>
              <a:cxnLst/>
              <a:rect l="l" t="t" r="r" b="b"/>
              <a:pathLst>
                <a:path w="3498646" h="2501268">
                  <a:moveTo>
                    <a:pt x="0" y="0"/>
                  </a:moveTo>
                  <a:lnTo>
                    <a:pt x="3498646" y="0"/>
                  </a:lnTo>
                  <a:lnTo>
                    <a:pt x="3498646" y="2501268"/>
                  </a:lnTo>
                  <a:lnTo>
                    <a:pt x="0" y="250126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>
              <a:solidFill>
                <a:srgbClr val="A4E9DC"/>
              </a:solidFill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rot="-1092593">
            <a:off x="527029" y="344346"/>
            <a:ext cx="740596" cy="634136"/>
          </a:xfrm>
          <a:custGeom>
            <a:avLst/>
            <a:gdLst/>
            <a:ahLst/>
            <a:cxnLst/>
            <a:rect l="l" t="t" r="r" b="b"/>
            <a:pathLst>
              <a:path w="740596" h="634136">
                <a:moveTo>
                  <a:pt x="0" y="0"/>
                </a:moveTo>
                <a:lnTo>
                  <a:pt x="740596" y="0"/>
                </a:lnTo>
                <a:lnTo>
                  <a:pt x="740596" y="634136"/>
                </a:lnTo>
                <a:lnTo>
                  <a:pt x="0" y="63413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4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6" name="Group 6"/>
          <p:cNvGrpSpPr/>
          <p:nvPr/>
        </p:nvGrpSpPr>
        <p:grpSpPr>
          <a:xfrm>
            <a:off x="1010539" y="1026291"/>
            <a:ext cx="8670922" cy="6028560"/>
            <a:chOff x="0" y="0"/>
            <a:chExt cx="3022544" cy="2153823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3022544" cy="2153823"/>
            </a:xfrm>
            <a:custGeom>
              <a:avLst/>
              <a:gdLst/>
              <a:ahLst/>
              <a:cxnLst/>
              <a:rect l="l" t="t" r="r" b="b"/>
              <a:pathLst>
                <a:path w="3022544" h="2153823">
                  <a:moveTo>
                    <a:pt x="0" y="0"/>
                  </a:moveTo>
                  <a:lnTo>
                    <a:pt x="3022544" y="0"/>
                  </a:lnTo>
                  <a:lnTo>
                    <a:pt x="3022544" y="2153823"/>
                  </a:lnTo>
                  <a:lnTo>
                    <a:pt x="0" y="215382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>
              <a:solidFill>
                <a:srgbClr val="000000"/>
              </a:solidFill>
            </a:ln>
          </p:spPr>
        </p:sp>
        <p:sp>
          <p:nvSpPr>
            <p:cNvPr id="8" name="TextBox 8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graphicFrame>
        <p:nvGraphicFramePr>
          <p:cNvPr id="10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753463"/>
              </p:ext>
            </p:extLst>
          </p:nvPr>
        </p:nvGraphicFramePr>
        <p:xfrm>
          <a:off x="1017229" y="1317116"/>
          <a:ext cx="8670924" cy="1842850"/>
        </p:xfrm>
        <a:graphic>
          <a:graphicData uri="http://schemas.openxmlformats.org/drawingml/2006/table">
            <a:tbl>
              <a:tblPr/>
              <a:tblGrid>
                <a:gridCol w="1445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1425">
                <a:tc>
                  <a:txBody>
                    <a:bodyPr/>
                    <a:lstStyle/>
                    <a:p>
                      <a:pPr algn="ctr">
                        <a:lnSpc>
                          <a:spcPts val="1680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1425">
                <a:tc>
                  <a:txBody>
                    <a:bodyPr/>
                    <a:lstStyle/>
                    <a:p>
                      <a:pPr algn="ctr">
                        <a:lnSpc>
                          <a:spcPts val="1680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925996"/>
              </p:ext>
            </p:extLst>
          </p:nvPr>
        </p:nvGraphicFramePr>
        <p:xfrm>
          <a:off x="1033912" y="3162564"/>
          <a:ext cx="8656188" cy="1773364"/>
        </p:xfrm>
        <a:graphic>
          <a:graphicData uri="http://schemas.openxmlformats.org/drawingml/2006/table">
            <a:tbl>
              <a:tblPr/>
              <a:tblGrid>
                <a:gridCol w="1442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2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2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2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26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26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682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6682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587464"/>
              </p:ext>
            </p:extLst>
          </p:nvPr>
        </p:nvGraphicFramePr>
        <p:xfrm>
          <a:off x="1017229" y="5295534"/>
          <a:ext cx="8670924" cy="1773366"/>
        </p:xfrm>
        <a:graphic>
          <a:graphicData uri="http://schemas.openxmlformats.org/drawingml/2006/table">
            <a:tbl>
              <a:tblPr/>
              <a:tblGrid>
                <a:gridCol w="1445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5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683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6683"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 dirty="0"/>
                    </a:p>
                  </a:txBody>
                  <a:tcPr marL="171450" marR="171450" marT="171450" marB="17145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3" name="Group 13"/>
          <p:cNvGrpSpPr/>
          <p:nvPr/>
        </p:nvGrpSpPr>
        <p:grpSpPr>
          <a:xfrm>
            <a:off x="1093536" y="1053036"/>
            <a:ext cx="8504424" cy="208788"/>
            <a:chOff x="0" y="0"/>
            <a:chExt cx="2964505" cy="7278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2964505" cy="72780"/>
            </a:xfrm>
            <a:custGeom>
              <a:avLst/>
              <a:gdLst/>
              <a:ahLst/>
              <a:cxnLst/>
              <a:rect l="l" t="t" r="r" b="b"/>
              <a:pathLst>
                <a:path w="2964505" h="72780">
                  <a:moveTo>
                    <a:pt x="0" y="0"/>
                  </a:moveTo>
                  <a:lnTo>
                    <a:pt x="2964505" y="0"/>
                  </a:lnTo>
                  <a:lnTo>
                    <a:pt x="2964505" y="72780"/>
                  </a:lnTo>
                  <a:lnTo>
                    <a:pt x="0" y="72780"/>
                  </a:lnTo>
                  <a:close/>
                </a:path>
              </a:pathLst>
            </a:custGeom>
            <a:solidFill>
              <a:srgbClr val="A4E9DC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239"/>
                </a:lnSpc>
              </a:pPr>
              <a:endParaRPr/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1051009" y="4997454"/>
            <a:ext cx="8504424" cy="250684"/>
            <a:chOff x="0" y="0"/>
            <a:chExt cx="2964505" cy="87384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964505" cy="87384"/>
            </a:xfrm>
            <a:custGeom>
              <a:avLst/>
              <a:gdLst/>
              <a:ahLst/>
              <a:cxnLst/>
              <a:rect l="l" t="t" r="r" b="b"/>
              <a:pathLst>
                <a:path w="2964505" h="87384">
                  <a:moveTo>
                    <a:pt x="0" y="0"/>
                  </a:moveTo>
                  <a:lnTo>
                    <a:pt x="2964505" y="0"/>
                  </a:lnTo>
                  <a:lnTo>
                    <a:pt x="2964505" y="87384"/>
                  </a:lnTo>
                  <a:lnTo>
                    <a:pt x="0" y="87384"/>
                  </a:lnTo>
                  <a:close/>
                </a:path>
              </a:pathLst>
            </a:custGeom>
            <a:solidFill>
              <a:srgbClr val="F3EFA1"/>
            </a:solidFill>
          </p:spPr>
        </p:sp>
        <p:sp>
          <p:nvSpPr>
            <p:cNvPr id="24" name="TextBox 24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079"/>
                </a:lnSpc>
              </a:pPr>
              <a:endParaRPr/>
            </a:p>
          </p:txBody>
        </p:sp>
      </p:grpSp>
      <p:sp>
        <p:nvSpPr>
          <p:cNvPr id="25" name="TextBox 25"/>
          <p:cNvSpPr txBox="1"/>
          <p:nvPr/>
        </p:nvSpPr>
        <p:spPr>
          <a:xfrm>
            <a:off x="4148636" y="5010776"/>
            <a:ext cx="774566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4350885" y="1069837"/>
            <a:ext cx="665440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MARTES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5686105" y="5010776"/>
            <a:ext cx="746300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5566612" y="1069837"/>
            <a:ext cx="967145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MIÉRCOLES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2663749" y="5010776"/>
            <a:ext cx="770708" cy="2075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2786660" y="1069838"/>
            <a:ext cx="690558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LUNES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7033859" y="5010776"/>
            <a:ext cx="746300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7213201" y="1069837"/>
            <a:ext cx="654725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JUEVES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8504844" y="5010776"/>
            <a:ext cx="735610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RECREO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8547370" y="1069837"/>
            <a:ext cx="803352" cy="2022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 dirty="0">
                <a:solidFill>
                  <a:srgbClr val="000000"/>
                </a:solidFill>
                <a:latin typeface="Comfortaa Bold"/>
              </a:rPr>
              <a:t>VIERNES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1325337" y="333593"/>
            <a:ext cx="8041326" cy="530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40"/>
              </a:lnSpc>
              <a:spcBef>
                <a:spcPct val="0"/>
              </a:spcBef>
            </a:pPr>
            <a:r>
              <a:rPr lang="en-US" sz="3100" dirty="0">
                <a:solidFill>
                  <a:srgbClr val="000000"/>
                </a:solidFill>
                <a:latin typeface="Comfortaa Bold"/>
              </a:rPr>
              <a:t>HORARIO CLASE CURSO 2024-2025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142188" y="1488698"/>
            <a:ext cx="1236847" cy="4872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 dirty="0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109375" y="2372082"/>
            <a:ext cx="1236847" cy="487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 dirty="0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49" name="Freeform 49"/>
          <p:cNvSpPr/>
          <p:nvPr/>
        </p:nvSpPr>
        <p:spPr>
          <a:xfrm rot="1074617">
            <a:off x="9557594" y="393919"/>
            <a:ext cx="740596" cy="634136"/>
          </a:xfrm>
          <a:custGeom>
            <a:avLst/>
            <a:gdLst/>
            <a:ahLst/>
            <a:cxnLst/>
            <a:rect l="l" t="t" r="r" b="b"/>
            <a:pathLst>
              <a:path w="740596" h="634136">
                <a:moveTo>
                  <a:pt x="0" y="0"/>
                </a:moveTo>
                <a:lnTo>
                  <a:pt x="740596" y="0"/>
                </a:lnTo>
                <a:lnTo>
                  <a:pt x="740596" y="634135"/>
                </a:lnTo>
                <a:lnTo>
                  <a:pt x="0" y="63413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4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0" name="TextBox 50"/>
          <p:cNvSpPr txBox="1"/>
          <p:nvPr/>
        </p:nvSpPr>
        <p:spPr>
          <a:xfrm>
            <a:off x="1339770" y="1069837"/>
            <a:ext cx="581501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Comfortaa Bold"/>
              </a:rPr>
              <a:t>HORAS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1142188" y="3328066"/>
            <a:ext cx="1236847" cy="487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 dirty="0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1142188" y="4158981"/>
            <a:ext cx="1236847" cy="4872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 dirty="0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1135435" y="5409976"/>
            <a:ext cx="1236847" cy="487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 dirty="0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1109570" y="6434568"/>
            <a:ext cx="1236847" cy="3761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3384"/>
              </a:lnSpc>
            </a:pPr>
            <a:r>
              <a:rPr lang="en-US" sz="1538" dirty="0">
                <a:solidFill>
                  <a:srgbClr val="000000"/>
                </a:solidFill>
                <a:latin typeface="Pluma"/>
              </a:rPr>
              <a:t>             -</a:t>
            </a:r>
          </a:p>
        </p:txBody>
      </p:sp>
      <p:sp>
        <p:nvSpPr>
          <p:cNvPr id="16" name="TextBox 54">
            <a:extLst>
              <a:ext uri="{FF2B5EF4-FFF2-40B4-BE49-F238E27FC236}">
                <a16:creationId xmlns:a16="http://schemas.microsoft.com/office/drawing/2014/main" id="{9489532C-68E6-39D5-EC0B-5C56B8EA9058}"/>
              </a:ext>
            </a:extLst>
          </p:cNvPr>
          <p:cNvSpPr txBox="1"/>
          <p:nvPr/>
        </p:nvSpPr>
        <p:spPr>
          <a:xfrm>
            <a:off x="1135434" y="4791637"/>
            <a:ext cx="1236847" cy="4872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64"/>
              </a:lnSpc>
            </a:pPr>
            <a:r>
              <a:rPr lang="en-US" sz="1938" dirty="0">
                <a:solidFill>
                  <a:srgbClr val="000000"/>
                </a:solidFill>
                <a:latin typeface="Pluma"/>
              </a:rPr>
              <a:t>          -</a:t>
            </a:r>
          </a:p>
        </p:txBody>
      </p:sp>
    </p:spTree>
    <p:extLst>
      <p:ext uri="{BB962C8B-B14F-4D97-AF65-F5344CB8AC3E}">
        <p14:creationId xmlns:p14="http://schemas.microsoft.com/office/powerpoint/2010/main" val="2773712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4064</TotalTime>
  <Words>154</Words>
  <Application>Microsoft Office PowerPoint</Application>
  <PresentationFormat>Personalizado</PresentationFormat>
  <Paragraphs>105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Comfortaa Bold</vt:lpstr>
      <vt:lpstr>Pluma</vt:lpstr>
      <vt:lpstr>Office Theme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Timetable Weekly Teacher Planner</dc:title>
  <dc:creator>Gines Ciudad Real</dc:creator>
  <cp:lastModifiedBy>Gines Ciudad Real</cp:lastModifiedBy>
  <cp:revision>5</cp:revision>
  <dcterms:created xsi:type="dcterms:W3CDTF">2006-08-16T00:00:00Z</dcterms:created>
  <dcterms:modified xsi:type="dcterms:W3CDTF">2024-07-20T09:09:39Z</dcterms:modified>
  <dc:identifier>DAFpv3qLpjA</dc:identifier>
</cp:coreProperties>
</file>