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10693400" cy="7556500"/>
  <p:notesSz cx="6858000" cy="9144000"/>
  <p:embeddedFontLst>
    <p:embeddedFont>
      <p:font typeface="Handy Casual" panose="020B0604020202020204" charset="0"/>
      <p:regular r:id="rId3"/>
    </p:embeddedFont>
    <p:embeddedFont>
      <p:font typeface="Poppins Medium" panose="00000600000000000000" pitchFamily="2" charset="0"/>
      <p:regular r:id="rId4"/>
      <p:italic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53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1966" y="-89785"/>
            <a:ext cx="3205699" cy="327948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73" y="2339735"/>
            <a:ext cx="1151509" cy="384638"/>
            <a:chOff x="0" y="0"/>
            <a:chExt cx="380526" cy="1271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526" cy="127107"/>
            </a:xfrm>
            <a:custGeom>
              <a:avLst/>
              <a:gdLst/>
              <a:ahLst/>
              <a:cxnLst/>
              <a:rect l="l" t="t" r="r" b="b"/>
              <a:pathLst>
                <a:path w="380526" h="127107">
                  <a:moveTo>
                    <a:pt x="0" y="0"/>
                  </a:moveTo>
                  <a:lnTo>
                    <a:pt x="380526" y="0"/>
                  </a:lnTo>
                  <a:lnTo>
                    <a:pt x="380526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D6D8D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7373" y="2780578"/>
            <a:ext cx="1151509" cy="454244"/>
            <a:chOff x="0" y="0"/>
            <a:chExt cx="380526" cy="1501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8000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7373" y="4804150"/>
            <a:ext cx="1151509" cy="454244"/>
            <a:chOff x="0" y="0"/>
            <a:chExt cx="380526" cy="1501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6000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7373" y="3792364"/>
            <a:ext cx="1151509" cy="454244"/>
            <a:chOff x="0" y="0"/>
            <a:chExt cx="380526" cy="1501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6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926213"/>
            <a:ext cx="1599290" cy="159929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37373" y="5815936"/>
            <a:ext cx="1151509" cy="454244"/>
            <a:chOff x="0" y="0"/>
            <a:chExt cx="380526" cy="1501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4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37373" y="3286471"/>
            <a:ext cx="1151509" cy="454244"/>
            <a:chOff x="0" y="0"/>
            <a:chExt cx="380526" cy="1501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74902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37373" y="5310043"/>
            <a:ext cx="1151509" cy="454244"/>
            <a:chOff x="0" y="0"/>
            <a:chExt cx="380526" cy="15010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54902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37373" y="4298257"/>
            <a:ext cx="1151509" cy="454244"/>
            <a:chOff x="0" y="0"/>
            <a:chExt cx="380526" cy="1501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80526" cy="150109"/>
            </a:xfrm>
            <a:custGeom>
              <a:avLst/>
              <a:gdLst/>
              <a:ahLst/>
              <a:cxnLst/>
              <a:rect l="l" t="t" r="r" b="b"/>
              <a:pathLst>
                <a:path w="380526" h="150109">
                  <a:moveTo>
                    <a:pt x="0" y="0"/>
                  </a:moveTo>
                  <a:lnTo>
                    <a:pt x="380526" y="0"/>
                  </a:lnTo>
                  <a:lnTo>
                    <a:pt x="380526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6D8DD">
                <a:alpha val="64706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26733" y="2339735"/>
            <a:ext cx="1429936" cy="384638"/>
            <a:chOff x="0" y="0"/>
            <a:chExt cx="472534" cy="1271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72534" cy="127107"/>
            </a:xfrm>
            <a:custGeom>
              <a:avLst/>
              <a:gdLst/>
              <a:ahLst/>
              <a:cxnLst/>
              <a:rect l="l" t="t" r="r" b="b"/>
              <a:pathLst>
                <a:path w="472534" h="127107">
                  <a:moveTo>
                    <a:pt x="0" y="0"/>
                  </a:moveTo>
                  <a:lnTo>
                    <a:pt x="472534" y="0"/>
                  </a:lnTo>
                  <a:lnTo>
                    <a:pt x="472534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FFE7C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26733" y="2780578"/>
            <a:ext cx="1429936" cy="454244"/>
            <a:chOff x="0" y="0"/>
            <a:chExt cx="472534" cy="15010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8000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26733" y="4804150"/>
            <a:ext cx="1429936" cy="454244"/>
            <a:chOff x="0" y="0"/>
            <a:chExt cx="472534" cy="15010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6000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526733" y="3792364"/>
            <a:ext cx="1429936" cy="454244"/>
            <a:chOff x="0" y="0"/>
            <a:chExt cx="472534" cy="15010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69804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526733" y="5815936"/>
            <a:ext cx="1429936" cy="454244"/>
            <a:chOff x="0" y="0"/>
            <a:chExt cx="472534" cy="15010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49804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26733" y="3286471"/>
            <a:ext cx="1429936" cy="454244"/>
            <a:chOff x="0" y="0"/>
            <a:chExt cx="472534" cy="15010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74902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526733" y="5310043"/>
            <a:ext cx="1429936" cy="454244"/>
            <a:chOff x="0" y="0"/>
            <a:chExt cx="472534" cy="15010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54902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26733" y="4298257"/>
            <a:ext cx="1429936" cy="454244"/>
            <a:chOff x="0" y="0"/>
            <a:chExt cx="472534" cy="15010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7C3">
                <a:alpha val="64706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994521" y="2339735"/>
            <a:ext cx="1429936" cy="384638"/>
            <a:chOff x="0" y="0"/>
            <a:chExt cx="472534" cy="12710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72534" cy="127107"/>
            </a:xfrm>
            <a:custGeom>
              <a:avLst/>
              <a:gdLst/>
              <a:ahLst/>
              <a:cxnLst/>
              <a:rect l="l" t="t" r="r" b="b"/>
              <a:pathLst>
                <a:path w="472534" h="127107">
                  <a:moveTo>
                    <a:pt x="0" y="0"/>
                  </a:moveTo>
                  <a:lnTo>
                    <a:pt x="472534" y="0"/>
                  </a:lnTo>
                  <a:lnTo>
                    <a:pt x="472534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FFD4DF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2994521" y="2780578"/>
            <a:ext cx="1429936" cy="454244"/>
            <a:chOff x="0" y="0"/>
            <a:chExt cx="472534" cy="150109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80000"/>
              </a:srgbClr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994521" y="4804150"/>
            <a:ext cx="1429936" cy="454244"/>
            <a:chOff x="0" y="0"/>
            <a:chExt cx="472534" cy="15010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60000"/>
              </a:srgbClr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994521" y="3792364"/>
            <a:ext cx="1429936" cy="454244"/>
            <a:chOff x="0" y="0"/>
            <a:chExt cx="472534" cy="15010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69804"/>
              </a:srgb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994521" y="5815936"/>
            <a:ext cx="1429936" cy="454244"/>
            <a:chOff x="0" y="0"/>
            <a:chExt cx="472534" cy="150109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49804"/>
              </a:srgbClr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2994521" y="3286471"/>
            <a:ext cx="1429936" cy="454244"/>
            <a:chOff x="0" y="0"/>
            <a:chExt cx="472534" cy="150109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74902"/>
              </a:srgbClr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994521" y="5310043"/>
            <a:ext cx="1429936" cy="454244"/>
            <a:chOff x="0" y="0"/>
            <a:chExt cx="472534" cy="150109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54902"/>
              </a:srgbClr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994521" y="4298257"/>
            <a:ext cx="1429936" cy="454244"/>
            <a:chOff x="0" y="0"/>
            <a:chExt cx="472534" cy="150109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D4DF">
                <a:alpha val="64706"/>
              </a:srgbClr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4462309" y="2339735"/>
            <a:ext cx="1429936" cy="384638"/>
            <a:chOff x="0" y="0"/>
            <a:chExt cx="472534" cy="12710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472534" cy="127107"/>
            </a:xfrm>
            <a:custGeom>
              <a:avLst/>
              <a:gdLst/>
              <a:ahLst/>
              <a:cxnLst/>
              <a:rect l="l" t="t" r="r" b="b"/>
              <a:pathLst>
                <a:path w="472534" h="127107">
                  <a:moveTo>
                    <a:pt x="0" y="0"/>
                  </a:moveTo>
                  <a:lnTo>
                    <a:pt x="472534" y="0"/>
                  </a:lnTo>
                  <a:lnTo>
                    <a:pt x="472534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B9DFDC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4462309" y="2780578"/>
            <a:ext cx="1429936" cy="454244"/>
            <a:chOff x="0" y="0"/>
            <a:chExt cx="472534" cy="150109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80000"/>
              </a:srgbClr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4462309" y="4804150"/>
            <a:ext cx="1429936" cy="454244"/>
            <a:chOff x="0" y="0"/>
            <a:chExt cx="472534" cy="150109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60000"/>
              </a:srgbClr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4462309" y="3792364"/>
            <a:ext cx="1429936" cy="454244"/>
            <a:chOff x="0" y="0"/>
            <a:chExt cx="472534" cy="150109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69804"/>
              </a:srgbClr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4462309" y="5815936"/>
            <a:ext cx="1429936" cy="454244"/>
            <a:chOff x="0" y="0"/>
            <a:chExt cx="472534" cy="150109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49804"/>
              </a:srgbClr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4462309" y="3286471"/>
            <a:ext cx="1429936" cy="454244"/>
            <a:chOff x="0" y="0"/>
            <a:chExt cx="472534" cy="15010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74902"/>
              </a:srgbClr>
            </a:solidFill>
          </p:spPr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462309" y="5310043"/>
            <a:ext cx="1429936" cy="454244"/>
            <a:chOff x="0" y="0"/>
            <a:chExt cx="472534" cy="150109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54902"/>
              </a:srgbClr>
            </a:solidFill>
          </p:spPr>
        </p:sp>
        <p:sp>
          <p:nvSpPr>
            <p:cNvPr id="96" name="TextBox 9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4462309" y="4298257"/>
            <a:ext cx="1429936" cy="454244"/>
            <a:chOff x="0" y="0"/>
            <a:chExt cx="472534" cy="150109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B9DFDC">
                <a:alpha val="64706"/>
              </a:srgbClr>
            </a:solidFill>
          </p:spPr>
        </p:sp>
        <p:sp>
          <p:nvSpPr>
            <p:cNvPr id="99" name="TextBox 9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5930097" y="2339735"/>
            <a:ext cx="1429936" cy="384638"/>
            <a:chOff x="0" y="0"/>
            <a:chExt cx="472534" cy="127107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472534" cy="127107"/>
            </a:xfrm>
            <a:custGeom>
              <a:avLst/>
              <a:gdLst/>
              <a:ahLst/>
              <a:cxnLst/>
              <a:rect l="l" t="t" r="r" b="b"/>
              <a:pathLst>
                <a:path w="472534" h="127107">
                  <a:moveTo>
                    <a:pt x="0" y="0"/>
                  </a:moveTo>
                  <a:lnTo>
                    <a:pt x="472534" y="0"/>
                  </a:lnTo>
                  <a:lnTo>
                    <a:pt x="472534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FFE5CF"/>
            </a:solidFill>
          </p:spPr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5930097" y="2780578"/>
            <a:ext cx="1429936" cy="454244"/>
            <a:chOff x="0" y="0"/>
            <a:chExt cx="472534" cy="150109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80000"/>
              </a:srgbClr>
            </a:solidFill>
          </p:spPr>
        </p:sp>
        <p:sp>
          <p:nvSpPr>
            <p:cNvPr id="105" name="TextBox 10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5930097" y="4804150"/>
            <a:ext cx="1429936" cy="454244"/>
            <a:chOff x="0" y="0"/>
            <a:chExt cx="472534" cy="150109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60000"/>
              </a:srgbClr>
            </a:solidFill>
          </p:spPr>
        </p:sp>
        <p:sp>
          <p:nvSpPr>
            <p:cNvPr id="108" name="TextBox 10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5930097" y="3792364"/>
            <a:ext cx="1429936" cy="454244"/>
            <a:chOff x="0" y="0"/>
            <a:chExt cx="472534" cy="150109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69804"/>
              </a:srgbClr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5930097" y="5815936"/>
            <a:ext cx="1429936" cy="454244"/>
            <a:chOff x="0" y="0"/>
            <a:chExt cx="472534" cy="150109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49804"/>
              </a:srgbClr>
            </a:solidFill>
          </p:spPr>
        </p:sp>
        <p:sp>
          <p:nvSpPr>
            <p:cNvPr id="114" name="TextBox 1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5930097" y="3286471"/>
            <a:ext cx="1429936" cy="454244"/>
            <a:chOff x="0" y="0"/>
            <a:chExt cx="472534" cy="150109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74902"/>
              </a:srgbClr>
            </a:solidFill>
          </p:spPr>
        </p:sp>
        <p:sp>
          <p:nvSpPr>
            <p:cNvPr id="117" name="TextBox 1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5930097" y="5310043"/>
            <a:ext cx="1429936" cy="454244"/>
            <a:chOff x="0" y="0"/>
            <a:chExt cx="472534" cy="150109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54902"/>
              </a:srgbClr>
            </a:solidFill>
          </p:spPr>
        </p:sp>
        <p:sp>
          <p:nvSpPr>
            <p:cNvPr id="120" name="TextBox 1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5930097" y="4298257"/>
            <a:ext cx="1429936" cy="454244"/>
            <a:chOff x="0" y="0"/>
            <a:chExt cx="472534" cy="150109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FFE5CF">
                <a:alpha val="64706"/>
              </a:srgbClr>
            </a:solidFill>
          </p:spPr>
        </p:sp>
        <p:sp>
          <p:nvSpPr>
            <p:cNvPr id="123" name="TextBox 1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397885" y="2339735"/>
            <a:ext cx="1429936" cy="384638"/>
            <a:chOff x="0" y="0"/>
            <a:chExt cx="472534" cy="127107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472534" cy="127107"/>
            </a:xfrm>
            <a:custGeom>
              <a:avLst/>
              <a:gdLst/>
              <a:ahLst/>
              <a:cxnLst/>
              <a:rect l="l" t="t" r="r" b="b"/>
              <a:pathLst>
                <a:path w="472534" h="127107">
                  <a:moveTo>
                    <a:pt x="0" y="0"/>
                  </a:moveTo>
                  <a:lnTo>
                    <a:pt x="472534" y="0"/>
                  </a:lnTo>
                  <a:lnTo>
                    <a:pt x="472534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D5EAFF"/>
            </a:solidFill>
          </p:spPr>
        </p:sp>
        <p:sp>
          <p:nvSpPr>
            <p:cNvPr id="126" name="TextBox 1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7397885" y="2780578"/>
            <a:ext cx="1429936" cy="454244"/>
            <a:chOff x="0" y="0"/>
            <a:chExt cx="472534" cy="150109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80000"/>
              </a:srgbClr>
            </a:solidFill>
          </p:spPr>
        </p:sp>
        <p:sp>
          <p:nvSpPr>
            <p:cNvPr id="129" name="TextBox 1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7397885" y="4804150"/>
            <a:ext cx="1429936" cy="454244"/>
            <a:chOff x="0" y="0"/>
            <a:chExt cx="472534" cy="150109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60000"/>
              </a:srgbClr>
            </a:solidFill>
          </p:spPr>
        </p:sp>
        <p:sp>
          <p:nvSpPr>
            <p:cNvPr id="132" name="TextBox 1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397885" y="3792364"/>
            <a:ext cx="1429936" cy="454244"/>
            <a:chOff x="0" y="0"/>
            <a:chExt cx="472534" cy="150109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69804"/>
              </a:srgbClr>
            </a:solidFill>
          </p:spPr>
        </p:sp>
        <p:sp>
          <p:nvSpPr>
            <p:cNvPr id="135" name="TextBox 1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7397885" y="5815936"/>
            <a:ext cx="1429936" cy="454244"/>
            <a:chOff x="0" y="0"/>
            <a:chExt cx="472534" cy="150109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49804"/>
              </a:srgbClr>
            </a:solidFill>
          </p:spPr>
        </p:sp>
        <p:sp>
          <p:nvSpPr>
            <p:cNvPr id="138" name="TextBox 13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7397885" y="3286471"/>
            <a:ext cx="1429936" cy="454244"/>
            <a:chOff x="0" y="0"/>
            <a:chExt cx="472534" cy="150109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74902"/>
              </a:srgbClr>
            </a:solidFill>
          </p:spPr>
        </p:sp>
        <p:sp>
          <p:nvSpPr>
            <p:cNvPr id="141" name="TextBox 1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7397885" y="5310043"/>
            <a:ext cx="1429936" cy="454244"/>
            <a:chOff x="0" y="0"/>
            <a:chExt cx="472534" cy="150109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54902"/>
              </a:srgbClr>
            </a:solidFill>
          </p:spPr>
        </p:sp>
        <p:sp>
          <p:nvSpPr>
            <p:cNvPr id="144" name="TextBox 1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7397885" y="4298257"/>
            <a:ext cx="1429936" cy="454244"/>
            <a:chOff x="0" y="0"/>
            <a:chExt cx="472534" cy="150109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D5EAFF">
                <a:alpha val="64706"/>
              </a:srgbClr>
            </a:solidFill>
          </p:spPr>
        </p:sp>
        <p:sp>
          <p:nvSpPr>
            <p:cNvPr id="147" name="TextBox 14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8865673" y="2339735"/>
            <a:ext cx="1429936" cy="384638"/>
            <a:chOff x="0" y="0"/>
            <a:chExt cx="472534" cy="127107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472534" cy="127107"/>
            </a:xfrm>
            <a:custGeom>
              <a:avLst/>
              <a:gdLst/>
              <a:ahLst/>
              <a:cxnLst/>
              <a:rect l="l" t="t" r="r" b="b"/>
              <a:pathLst>
                <a:path w="472534" h="127107">
                  <a:moveTo>
                    <a:pt x="0" y="0"/>
                  </a:moveTo>
                  <a:lnTo>
                    <a:pt x="472534" y="0"/>
                  </a:lnTo>
                  <a:lnTo>
                    <a:pt x="472534" y="127107"/>
                  </a:lnTo>
                  <a:lnTo>
                    <a:pt x="0" y="127107"/>
                  </a:lnTo>
                  <a:close/>
                </a:path>
              </a:pathLst>
            </a:custGeom>
            <a:solidFill>
              <a:srgbClr val="E5DFFF"/>
            </a:solidFill>
          </p:spPr>
        </p:sp>
        <p:sp>
          <p:nvSpPr>
            <p:cNvPr id="150" name="TextBox 15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8865673" y="2780578"/>
            <a:ext cx="1429936" cy="454244"/>
            <a:chOff x="0" y="0"/>
            <a:chExt cx="472534" cy="150109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80000"/>
              </a:srgbClr>
            </a:solidFill>
          </p:spPr>
        </p:sp>
        <p:sp>
          <p:nvSpPr>
            <p:cNvPr id="153" name="TextBox 15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8865673" y="4804150"/>
            <a:ext cx="1429936" cy="454244"/>
            <a:chOff x="0" y="0"/>
            <a:chExt cx="472534" cy="150109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60000"/>
              </a:srgbClr>
            </a:solidFill>
          </p:spPr>
        </p:sp>
        <p:sp>
          <p:nvSpPr>
            <p:cNvPr id="156" name="TextBox 15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865673" y="3792364"/>
            <a:ext cx="1429936" cy="454244"/>
            <a:chOff x="0" y="0"/>
            <a:chExt cx="472534" cy="150109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69804"/>
              </a:srgbClr>
            </a:solidFill>
          </p:spPr>
        </p:sp>
        <p:sp>
          <p:nvSpPr>
            <p:cNvPr id="159" name="TextBox 15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pic>
        <p:nvPicPr>
          <p:cNvPr id="160" name="Picture 1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2062" y="5647419"/>
            <a:ext cx="1842869" cy="1878083"/>
          </a:xfrm>
          <a:prstGeom prst="rect">
            <a:avLst/>
          </a:prstGeom>
        </p:spPr>
      </p:pic>
      <p:grpSp>
        <p:nvGrpSpPr>
          <p:cNvPr id="161" name="Group 161"/>
          <p:cNvGrpSpPr/>
          <p:nvPr/>
        </p:nvGrpSpPr>
        <p:grpSpPr>
          <a:xfrm>
            <a:off x="8865673" y="5815936"/>
            <a:ext cx="1429936" cy="454244"/>
            <a:chOff x="0" y="0"/>
            <a:chExt cx="472534" cy="150109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49804"/>
              </a:srgbClr>
            </a:solidFill>
          </p:spPr>
        </p:sp>
        <p:sp>
          <p:nvSpPr>
            <p:cNvPr id="163" name="TextBox 16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8865673" y="3286471"/>
            <a:ext cx="1429936" cy="454244"/>
            <a:chOff x="0" y="0"/>
            <a:chExt cx="472534" cy="150109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74902"/>
              </a:srgbClr>
            </a:solidFill>
          </p:spPr>
        </p:sp>
        <p:sp>
          <p:nvSpPr>
            <p:cNvPr id="166" name="TextBox 16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8865673" y="5310043"/>
            <a:ext cx="1429936" cy="454244"/>
            <a:chOff x="0" y="0"/>
            <a:chExt cx="472534" cy="150109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54902"/>
              </a:srgbClr>
            </a:solidFill>
          </p:spPr>
        </p:sp>
        <p:sp>
          <p:nvSpPr>
            <p:cNvPr id="169" name="TextBox 16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8865673" y="4298257"/>
            <a:ext cx="1429936" cy="454244"/>
            <a:chOff x="0" y="0"/>
            <a:chExt cx="472534" cy="150109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472534" cy="150109"/>
            </a:xfrm>
            <a:custGeom>
              <a:avLst/>
              <a:gdLst/>
              <a:ahLst/>
              <a:cxnLst/>
              <a:rect l="l" t="t" r="r" b="b"/>
              <a:pathLst>
                <a:path w="472534" h="150109">
                  <a:moveTo>
                    <a:pt x="0" y="0"/>
                  </a:moveTo>
                  <a:lnTo>
                    <a:pt x="472534" y="0"/>
                  </a:lnTo>
                  <a:lnTo>
                    <a:pt x="472534" y="150109"/>
                  </a:lnTo>
                  <a:lnTo>
                    <a:pt x="0" y="150109"/>
                  </a:lnTo>
                  <a:close/>
                </a:path>
              </a:pathLst>
            </a:custGeom>
            <a:solidFill>
              <a:srgbClr val="E5DFFF">
                <a:alpha val="64706"/>
              </a:srgbClr>
            </a:solidFill>
          </p:spPr>
        </p:sp>
        <p:sp>
          <p:nvSpPr>
            <p:cNvPr id="172" name="TextBox 17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73" name="AutoShape 173"/>
          <p:cNvSpPr/>
          <p:nvPr/>
        </p:nvSpPr>
        <p:spPr>
          <a:xfrm>
            <a:off x="4052611" y="6727614"/>
            <a:ext cx="3503070" cy="0"/>
          </a:xfrm>
          <a:prstGeom prst="line">
            <a:avLst/>
          </a:prstGeom>
          <a:ln w="19050" cap="rnd">
            <a:solidFill>
              <a:srgbClr val="A6798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4" name="AutoShape 174"/>
          <p:cNvSpPr/>
          <p:nvPr/>
        </p:nvSpPr>
        <p:spPr>
          <a:xfrm>
            <a:off x="3929640" y="7156855"/>
            <a:ext cx="2469742" cy="0"/>
          </a:xfrm>
          <a:prstGeom prst="line">
            <a:avLst/>
          </a:prstGeom>
          <a:ln w="19050" cap="rnd">
            <a:solidFill>
              <a:srgbClr val="A67985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75" name="Picture 1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39601" y="110087"/>
            <a:ext cx="2524002" cy="1766801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6229" y="110087"/>
            <a:ext cx="1958698" cy="2067724"/>
          </a:xfrm>
          <a:prstGeom prst="rect">
            <a:avLst/>
          </a:prstGeom>
        </p:spPr>
      </p:pic>
      <p:sp>
        <p:nvSpPr>
          <p:cNvPr id="177" name="TextBox 177"/>
          <p:cNvSpPr txBox="1"/>
          <p:nvPr/>
        </p:nvSpPr>
        <p:spPr>
          <a:xfrm>
            <a:off x="2184209" y="558629"/>
            <a:ext cx="5986137" cy="1114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5"/>
              </a:lnSpc>
              <a:spcBef>
                <a:spcPct val="0"/>
              </a:spcBef>
            </a:pPr>
            <a:r>
              <a:rPr lang="en-US" sz="6539" spc="653">
                <a:solidFill>
                  <a:srgbClr val="503D42"/>
                </a:solidFill>
                <a:latin typeface="Handy Casual"/>
              </a:rPr>
              <a:t>Horario escolar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3136319" y="6518250"/>
            <a:ext cx="808034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80"/>
              </a:lnSpc>
              <a:spcBef>
                <a:spcPct val="0"/>
              </a:spcBef>
            </a:pPr>
            <a:r>
              <a:rPr lang="en-US" sz="1900" spc="190">
                <a:solidFill>
                  <a:srgbClr val="503D42"/>
                </a:solidFill>
                <a:latin typeface="Handy Casual"/>
              </a:rPr>
              <a:t>Nombre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3070296" y="6947490"/>
            <a:ext cx="737745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80"/>
              </a:lnSpc>
              <a:spcBef>
                <a:spcPct val="0"/>
              </a:spcBef>
            </a:pPr>
            <a:r>
              <a:rPr lang="en-US" sz="1900" spc="190">
                <a:solidFill>
                  <a:srgbClr val="503D42"/>
                </a:solidFill>
                <a:latin typeface="Handy Casual"/>
              </a:rPr>
              <a:t>Curso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393240" y="2413155"/>
            <a:ext cx="1019866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Horas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599290" y="2413155"/>
            <a:ext cx="1271275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Lunes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4548414" y="2413155"/>
            <a:ext cx="1257726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Miércoles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3070296" y="2413155"/>
            <a:ext cx="1293812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Martes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6026532" y="2413155"/>
            <a:ext cx="1247396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Jueves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7483990" y="2413155"/>
            <a:ext cx="1253950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Viernes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8951778" y="2413155"/>
            <a:ext cx="1268240" cy="20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192" spc="23">
                <a:solidFill>
                  <a:srgbClr val="503D42"/>
                </a:solidFill>
                <a:latin typeface="Poppins Medium"/>
              </a:rPr>
              <a:t>Sábado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 Medium</vt:lpstr>
      <vt:lpstr>Calibri</vt:lpstr>
      <vt:lpstr>Arial</vt:lpstr>
      <vt:lpstr>Handy Casual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Colección horarios escolares EDITABLES y en PDF</dc:title>
  <dc:creator>Gines Ciudad Real</dc:creator>
  <cp:lastModifiedBy>Gines Ciudad Real</cp:lastModifiedBy>
  <cp:revision>3</cp:revision>
  <dcterms:created xsi:type="dcterms:W3CDTF">2006-08-16T00:00:00Z</dcterms:created>
  <dcterms:modified xsi:type="dcterms:W3CDTF">2024-07-29T16:43:25Z</dcterms:modified>
  <dc:identifier>DAFJYjpfUI4</dc:identifier>
</cp:coreProperties>
</file>