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CCSupersubmarino" panose="02000603000000000000" pitchFamily="2" charset="0"/>
      <p:regular r:id="rId3"/>
    </p:embeddedFont>
    <p:embeddedFont>
      <p:font typeface="Genty Sans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32137" y="1870928"/>
            <a:ext cx="1599014" cy="558711"/>
            <a:chOff x="0" y="0"/>
            <a:chExt cx="1625737" cy="56804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Lunes</a:t>
              </a: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0" y="427445"/>
            <a:ext cx="10604500" cy="8728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023"/>
              </a:lnSpc>
              <a:spcBef>
                <a:spcPct val="0"/>
              </a:spcBef>
            </a:pPr>
            <a:r>
              <a:rPr lang="en-US" sz="4800" dirty="0" err="1">
                <a:solidFill>
                  <a:srgbClr val="0E273D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Romman"/>
                <a:sym typeface="Romman"/>
              </a:rPr>
              <a:t>Horario</a:t>
            </a:r>
            <a:r>
              <a:rPr lang="en-US" sz="4800" dirty="0">
                <a:solidFill>
                  <a:srgbClr val="0E273D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Romman"/>
                <a:sym typeface="Romman"/>
              </a:rPr>
              <a:t> EDITABLE 2024-2025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3739440" y="1870928"/>
            <a:ext cx="1599014" cy="558711"/>
            <a:chOff x="0" y="0"/>
            <a:chExt cx="1625737" cy="568049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Martes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5443510" y="1870928"/>
            <a:ext cx="1599014" cy="558711"/>
            <a:chOff x="0" y="0"/>
            <a:chExt cx="1625737" cy="568049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Miércoles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7150813" y="1870928"/>
            <a:ext cx="1599014" cy="558711"/>
            <a:chOff x="0" y="0"/>
            <a:chExt cx="1625737" cy="568049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Jueves</a:t>
              </a: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854883" y="1870928"/>
            <a:ext cx="1599014" cy="558711"/>
            <a:chOff x="0" y="0"/>
            <a:chExt cx="1625737" cy="568049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Viernes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039189" y="2551559"/>
            <a:ext cx="1599014" cy="558711"/>
            <a:chOff x="0" y="0"/>
            <a:chExt cx="1625737" cy="56804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338939" y="2551559"/>
            <a:ext cx="1599014" cy="558711"/>
            <a:chOff x="0" y="0"/>
            <a:chExt cx="1625737" cy="568049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2032137" y="3233426"/>
            <a:ext cx="1599014" cy="558711"/>
            <a:chOff x="0" y="0"/>
            <a:chExt cx="1625737" cy="568049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338939" y="3233426"/>
            <a:ext cx="1599014" cy="558711"/>
            <a:chOff x="0" y="0"/>
            <a:chExt cx="1625737" cy="568049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2032137" y="3915293"/>
            <a:ext cx="1599014" cy="558711"/>
            <a:chOff x="0" y="0"/>
            <a:chExt cx="1625737" cy="568049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338939" y="3915293"/>
            <a:ext cx="1599014" cy="558711"/>
            <a:chOff x="0" y="0"/>
            <a:chExt cx="1625737" cy="568049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36" name="Group 36"/>
          <p:cNvGrpSpPr/>
          <p:nvPr/>
        </p:nvGrpSpPr>
        <p:grpSpPr>
          <a:xfrm>
            <a:off x="2032137" y="4597160"/>
            <a:ext cx="1599014" cy="558711"/>
            <a:chOff x="0" y="0"/>
            <a:chExt cx="1625737" cy="568049"/>
          </a:xfrm>
        </p:grpSpPr>
        <p:sp>
          <p:nvSpPr>
            <p:cNvPr id="37" name="Freeform 37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38" name="TextBox 38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39" name="Group 39"/>
          <p:cNvGrpSpPr/>
          <p:nvPr/>
        </p:nvGrpSpPr>
        <p:grpSpPr>
          <a:xfrm>
            <a:off x="338939" y="4597160"/>
            <a:ext cx="1599014" cy="558711"/>
            <a:chOff x="0" y="0"/>
            <a:chExt cx="1625737" cy="568049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41" name="TextBox 41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2032137" y="5279027"/>
            <a:ext cx="1599014" cy="558711"/>
            <a:chOff x="0" y="0"/>
            <a:chExt cx="1625737" cy="568049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44" name="TextBox 4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338939" y="5279027"/>
            <a:ext cx="1599014" cy="558711"/>
            <a:chOff x="0" y="0"/>
            <a:chExt cx="1625737" cy="568049"/>
          </a:xfrm>
        </p:grpSpPr>
        <p:sp>
          <p:nvSpPr>
            <p:cNvPr id="46" name="Freeform 46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47" name="TextBox 47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2032137" y="5960894"/>
            <a:ext cx="1599014" cy="558711"/>
            <a:chOff x="0" y="0"/>
            <a:chExt cx="1625737" cy="568049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50" name="TextBox 50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338939" y="5960894"/>
            <a:ext cx="1599014" cy="558711"/>
            <a:chOff x="0" y="0"/>
            <a:chExt cx="1625737" cy="568049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53" name="TextBox 53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54" name="Group 54"/>
          <p:cNvGrpSpPr/>
          <p:nvPr/>
        </p:nvGrpSpPr>
        <p:grpSpPr>
          <a:xfrm>
            <a:off x="2032137" y="6642761"/>
            <a:ext cx="1599014" cy="558711"/>
            <a:chOff x="0" y="0"/>
            <a:chExt cx="1625737" cy="568049"/>
          </a:xfrm>
        </p:grpSpPr>
        <p:sp>
          <p:nvSpPr>
            <p:cNvPr id="55" name="Freeform 55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6EF"/>
            </a:solidFill>
          </p:spPr>
        </p:sp>
        <p:sp>
          <p:nvSpPr>
            <p:cNvPr id="56" name="TextBox 56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57" name="Group 57"/>
          <p:cNvGrpSpPr/>
          <p:nvPr/>
        </p:nvGrpSpPr>
        <p:grpSpPr>
          <a:xfrm>
            <a:off x="338939" y="6642761"/>
            <a:ext cx="1599014" cy="558711"/>
            <a:chOff x="0" y="0"/>
            <a:chExt cx="1625737" cy="568049"/>
          </a:xfrm>
        </p:grpSpPr>
        <p:sp>
          <p:nvSpPr>
            <p:cNvPr id="58" name="Freeform 58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BDEFF2"/>
            </a:solidFill>
          </p:spPr>
        </p:sp>
        <p:sp>
          <p:nvSpPr>
            <p:cNvPr id="59" name="TextBox 59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HORA</a:t>
              </a:r>
            </a:p>
          </p:txBody>
        </p:sp>
      </p:grpSp>
      <p:grpSp>
        <p:nvGrpSpPr>
          <p:cNvPr id="60" name="Group 60"/>
          <p:cNvGrpSpPr/>
          <p:nvPr/>
        </p:nvGrpSpPr>
        <p:grpSpPr>
          <a:xfrm>
            <a:off x="3739440" y="2551559"/>
            <a:ext cx="1599014" cy="558711"/>
            <a:chOff x="0" y="0"/>
            <a:chExt cx="1625737" cy="568049"/>
          </a:xfrm>
        </p:grpSpPr>
        <p:sp>
          <p:nvSpPr>
            <p:cNvPr id="61" name="Freeform 61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62" name="TextBox 62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63" name="Group 63"/>
          <p:cNvGrpSpPr/>
          <p:nvPr/>
        </p:nvGrpSpPr>
        <p:grpSpPr>
          <a:xfrm>
            <a:off x="3739440" y="3233426"/>
            <a:ext cx="1599014" cy="558711"/>
            <a:chOff x="0" y="0"/>
            <a:chExt cx="1625737" cy="568049"/>
          </a:xfrm>
        </p:grpSpPr>
        <p:sp>
          <p:nvSpPr>
            <p:cNvPr id="64" name="Freeform 64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65" name="TextBox 65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66" name="Group 66"/>
          <p:cNvGrpSpPr/>
          <p:nvPr/>
        </p:nvGrpSpPr>
        <p:grpSpPr>
          <a:xfrm>
            <a:off x="3739440" y="3915293"/>
            <a:ext cx="1599014" cy="558711"/>
            <a:chOff x="0" y="0"/>
            <a:chExt cx="1625737" cy="568049"/>
          </a:xfrm>
        </p:grpSpPr>
        <p:sp>
          <p:nvSpPr>
            <p:cNvPr id="67" name="Freeform 67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68" name="TextBox 68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3739440" y="4597160"/>
            <a:ext cx="1599014" cy="558711"/>
            <a:chOff x="0" y="0"/>
            <a:chExt cx="1625737" cy="568049"/>
          </a:xfrm>
        </p:grpSpPr>
        <p:sp>
          <p:nvSpPr>
            <p:cNvPr id="70" name="Freeform 70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71" name="TextBox 71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3739440" y="5279027"/>
            <a:ext cx="1599014" cy="558711"/>
            <a:chOff x="0" y="0"/>
            <a:chExt cx="1625737" cy="568049"/>
          </a:xfrm>
        </p:grpSpPr>
        <p:sp>
          <p:nvSpPr>
            <p:cNvPr id="73" name="Freeform 7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74" name="TextBox 7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3739440" y="5960894"/>
            <a:ext cx="1599014" cy="558711"/>
            <a:chOff x="0" y="0"/>
            <a:chExt cx="1625737" cy="568049"/>
          </a:xfrm>
        </p:grpSpPr>
        <p:sp>
          <p:nvSpPr>
            <p:cNvPr id="76" name="Freeform 76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77" name="TextBox 77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3739440" y="6642761"/>
            <a:ext cx="1599014" cy="558711"/>
            <a:chOff x="0" y="0"/>
            <a:chExt cx="1625737" cy="568049"/>
          </a:xfrm>
        </p:grpSpPr>
        <p:sp>
          <p:nvSpPr>
            <p:cNvPr id="79" name="Freeform 79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CECAA"/>
            </a:solidFill>
          </p:spPr>
        </p:sp>
        <p:sp>
          <p:nvSpPr>
            <p:cNvPr id="80" name="TextBox 80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5443510" y="2551559"/>
            <a:ext cx="1599014" cy="558711"/>
            <a:chOff x="0" y="0"/>
            <a:chExt cx="1625737" cy="568049"/>
          </a:xfrm>
        </p:grpSpPr>
        <p:sp>
          <p:nvSpPr>
            <p:cNvPr id="82" name="Freeform 82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83" name="TextBox 83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5443510" y="3233426"/>
            <a:ext cx="1599014" cy="558711"/>
            <a:chOff x="0" y="0"/>
            <a:chExt cx="1625737" cy="568049"/>
          </a:xfrm>
        </p:grpSpPr>
        <p:sp>
          <p:nvSpPr>
            <p:cNvPr id="85" name="Freeform 85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86" name="TextBox 86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443510" y="3915293"/>
            <a:ext cx="1599014" cy="558711"/>
            <a:chOff x="0" y="0"/>
            <a:chExt cx="1625737" cy="568049"/>
          </a:xfrm>
        </p:grpSpPr>
        <p:sp>
          <p:nvSpPr>
            <p:cNvPr id="88" name="Freeform 88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89" name="TextBox 89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90" name="Group 90"/>
          <p:cNvGrpSpPr/>
          <p:nvPr/>
        </p:nvGrpSpPr>
        <p:grpSpPr>
          <a:xfrm>
            <a:off x="5443510" y="4597160"/>
            <a:ext cx="1599014" cy="558711"/>
            <a:chOff x="0" y="0"/>
            <a:chExt cx="1625737" cy="568049"/>
          </a:xfrm>
        </p:grpSpPr>
        <p:sp>
          <p:nvSpPr>
            <p:cNvPr id="91" name="Freeform 91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92" name="TextBox 92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93" name="Group 93"/>
          <p:cNvGrpSpPr/>
          <p:nvPr/>
        </p:nvGrpSpPr>
        <p:grpSpPr>
          <a:xfrm>
            <a:off x="5443510" y="5279027"/>
            <a:ext cx="1599014" cy="558711"/>
            <a:chOff x="0" y="0"/>
            <a:chExt cx="1625737" cy="568049"/>
          </a:xfrm>
        </p:grpSpPr>
        <p:sp>
          <p:nvSpPr>
            <p:cNvPr id="94" name="Freeform 94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95" name="TextBox 95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5443510" y="5960894"/>
            <a:ext cx="1599014" cy="558711"/>
            <a:chOff x="0" y="0"/>
            <a:chExt cx="1625737" cy="568049"/>
          </a:xfrm>
        </p:grpSpPr>
        <p:sp>
          <p:nvSpPr>
            <p:cNvPr id="97" name="Freeform 97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98" name="TextBox 98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99" name="Group 99"/>
          <p:cNvGrpSpPr/>
          <p:nvPr/>
        </p:nvGrpSpPr>
        <p:grpSpPr>
          <a:xfrm>
            <a:off x="5443510" y="6642761"/>
            <a:ext cx="1599014" cy="558711"/>
            <a:chOff x="0" y="0"/>
            <a:chExt cx="1625737" cy="568049"/>
          </a:xfrm>
        </p:grpSpPr>
        <p:sp>
          <p:nvSpPr>
            <p:cNvPr id="100" name="Freeform 100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0B9F6"/>
            </a:solidFill>
          </p:spPr>
        </p:sp>
        <p:sp>
          <p:nvSpPr>
            <p:cNvPr id="101" name="TextBox 101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02" name="Group 102"/>
          <p:cNvGrpSpPr/>
          <p:nvPr/>
        </p:nvGrpSpPr>
        <p:grpSpPr>
          <a:xfrm>
            <a:off x="7150813" y="2551559"/>
            <a:ext cx="1599014" cy="558711"/>
            <a:chOff x="0" y="0"/>
            <a:chExt cx="1625737" cy="568049"/>
          </a:xfrm>
        </p:grpSpPr>
        <p:sp>
          <p:nvSpPr>
            <p:cNvPr id="103" name="Freeform 10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04" name="TextBox 10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7150813" y="3233426"/>
            <a:ext cx="1599014" cy="558711"/>
            <a:chOff x="0" y="0"/>
            <a:chExt cx="1625737" cy="568049"/>
          </a:xfrm>
        </p:grpSpPr>
        <p:sp>
          <p:nvSpPr>
            <p:cNvPr id="106" name="Freeform 106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07" name="TextBox 107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08" name="Group 108"/>
          <p:cNvGrpSpPr/>
          <p:nvPr/>
        </p:nvGrpSpPr>
        <p:grpSpPr>
          <a:xfrm>
            <a:off x="7150813" y="3915293"/>
            <a:ext cx="1599014" cy="558711"/>
            <a:chOff x="0" y="0"/>
            <a:chExt cx="1625737" cy="568049"/>
          </a:xfrm>
        </p:grpSpPr>
        <p:sp>
          <p:nvSpPr>
            <p:cNvPr id="109" name="Freeform 109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10" name="TextBox 110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11" name="Group 111"/>
          <p:cNvGrpSpPr/>
          <p:nvPr/>
        </p:nvGrpSpPr>
        <p:grpSpPr>
          <a:xfrm>
            <a:off x="7150813" y="4597160"/>
            <a:ext cx="1599014" cy="558711"/>
            <a:chOff x="0" y="0"/>
            <a:chExt cx="1625737" cy="568049"/>
          </a:xfrm>
        </p:grpSpPr>
        <p:sp>
          <p:nvSpPr>
            <p:cNvPr id="112" name="Freeform 112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13" name="TextBox 113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14" name="Group 114"/>
          <p:cNvGrpSpPr/>
          <p:nvPr/>
        </p:nvGrpSpPr>
        <p:grpSpPr>
          <a:xfrm>
            <a:off x="7150813" y="5279027"/>
            <a:ext cx="1599014" cy="558711"/>
            <a:chOff x="0" y="0"/>
            <a:chExt cx="1625737" cy="568049"/>
          </a:xfrm>
        </p:grpSpPr>
        <p:sp>
          <p:nvSpPr>
            <p:cNvPr id="115" name="Freeform 115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16" name="TextBox 116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17" name="Group 117"/>
          <p:cNvGrpSpPr/>
          <p:nvPr/>
        </p:nvGrpSpPr>
        <p:grpSpPr>
          <a:xfrm>
            <a:off x="7150813" y="5960894"/>
            <a:ext cx="1599014" cy="558711"/>
            <a:chOff x="0" y="0"/>
            <a:chExt cx="1625737" cy="568049"/>
          </a:xfrm>
        </p:grpSpPr>
        <p:sp>
          <p:nvSpPr>
            <p:cNvPr id="118" name="Freeform 118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19" name="TextBox 119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7150813" y="6642761"/>
            <a:ext cx="1599014" cy="558711"/>
            <a:chOff x="0" y="0"/>
            <a:chExt cx="1625737" cy="568049"/>
          </a:xfrm>
        </p:grpSpPr>
        <p:sp>
          <p:nvSpPr>
            <p:cNvPr id="121" name="Freeform 121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C1FF72"/>
            </a:solidFill>
          </p:spPr>
        </p:sp>
        <p:sp>
          <p:nvSpPr>
            <p:cNvPr id="122" name="TextBox 122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8854883" y="2551559"/>
            <a:ext cx="1599014" cy="558711"/>
            <a:chOff x="0" y="0"/>
            <a:chExt cx="1625737" cy="568049"/>
          </a:xfrm>
        </p:grpSpPr>
        <p:sp>
          <p:nvSpPr>
            <p:cNvPr id="124" name="Freeform 124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25" name="TextBox 125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8854883" y="3233426"/>
            <a:ext cx="1599014" cy="558711"/>
            <a:chOff x="0" y="0"/>
            <a:chExt cx="1625737" cy="568049"/>
          </a:xfrm>
        </p:grpSpPr>
        <p:sp>
          <p:nvSpPr>
            <p:cNvPr id="127" name="Freeform 127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28" name="TextBox 128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29" name="Group 129"/>
          <p:cNvGrpSpPr/>
          <p:nvPr/>
        </p:nvGrpSpPr>
        <p:grpSpPr>
          <a:xfrm>
            <a:off x="8854883" y="3915293"/>
            <a:ext cx="1599014" cy="558711"/>
            <a:chOff x="0" y="0"/>
            <a:chExt cx="1625737" cy="568049"/>
          </a:xfrm>
        </p:grpSpPr>
        <p:sp>
          <p:nvSpPr>
            <p:cNvPr id="130" name="Freeform 130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31" name="TextBox 131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32" name="Group 132"/>
          <p:cNvGrpSpPr/>
          <p:nvPr/>
        </p:nvGrpSpPr>
        <p:grpSpPr>
          <a:xfrm>
            <a:off x="8854883" y="4597160"/>
            <a:ext cx="1599014" cy="558711"/>
            <a:chOff x="0" y="0"/>
            <a:chExt cx="1625737" cy="568049"/>
          </a:xfrm>
        </p:grpSpPr>
        <p:sp>
          <p:nvSpPr>
            <p:cNvPr id="133" name="Freeform 133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34" name="TextBox 134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8854883" y="5279027"/>
            <a:ext cx="1599014" cy="558711"/>
            <a:chOff x="0" y="0"/>
            <a:chExt cx="1625737" cy="568049"/>
          </a:xfrm>
        </p:grpSpPr>
        <p:sp>
          <p:nvSpPr>
            <p:cNvPr id="136" name="Freeform 136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37" name="TextBox 137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8854883" y="5960894"/>
            <a:ext cx="1599014" cy="558711"/>
            <a:chOff x="0" y="0"/>
            <a:chExt cx="1625737" cy="568049"/>
          </a:xfrm>
        </p:grpSpPr>
        <p:sp>
          <p:nvSpPr>
            <p:cNvPr id="139" name="Freeform 139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40" name="TextBox 140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8854883" y="6642761"/>
            <a:ext cx="1599014" cy="558711"/>
            <a:chOff x="0" y="0"/>
            <a:chExt cx="1625737" cy="568049"/>
          </a:xfrm>
        </p:grpSpPr>
        <p:sp>
          <p:nvSpPr>
            <p:cNvPr id="142" name="Freeform 142"/>
            <p:cNvSpPr/>
            <p:nvPr/>
          </p:nvSpPr>
          <p:spPr>
            <a:xfrm>
              <a:off x="0" y="0"/>
              <a:ext cx="1625737" cy="568049"/>
            </a:xfrm>
            <a:custGeom>
              <a:avLst/>
              <a:gdLst/>
              <a:ahLst/>
              <a:cxnLst/>
              <a:rect l="l" t="t" r="r" b="b"/>
              <a:pathLst>
                <a:path w="1625737" h="568049">
                  <a:moveTo>
                    <a:pt x="1422537" y="0"/>
                  </a:moveTo>
                  <a:cubicBezTo>
                    <a:pt x="1534761" y="0"/>
                    <a:pt x="1625737" y="127162"/>
                    <a:pt x="1625737" y="284024"/>
                  </a:cubicBezTo>
                  <a:cubicBezTo>
                    <a:pt x="1625737" y="440887"/>
                    <a:pt x="1534761" y="568049"/>
                    <a:pt x="1422537" y="568049"/>
                  </a:cubicBezTo>
                  <a:lnTo>
                    <a:pt x="203200" y="568049"/>
                  </a:lnTo>
                  <a:cubicBezTo>
                    <a:pt x="90976" y="568049"/>
                    <a:pt x="0" y="440887"/>
                    <a:pt x="0" y="284024"/>
                  </a:cubicBezTo>
                  <a:cubicBezTo>
                    <a:pt x="0" y="12716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id="143" name="TextBox 143"/>
            <p:cNvSpPr txBox="1"/>
            <p:nvPr/>
          </p:nvSpPr>
          <p:spPr>
            <a:xfrm>
              <a:off x="0" y="-28575"/>
              <a:ext cx="1625737" cy="596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r>
                <a:rPr lang="en-US" sz="1400">
                  <a:solidFill>
                    <a:srgbClr val="0E273D"/>
                  </a:solidFill>
                  <a:latin typeface="Genty Sans"/>
                  <a:ea typeface="Genty Sans"/>
                  <a:cs typeface="Genty Sans"/>
                  <a:sym typeface="Genty Sans"/>
                </a:rPr>
                <a:t>ASIGNATURA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Genty Sans</vt:lpstr>
      <vt:lpstr>Calibri</vt:lpstr>
      <vt:lpstr>Arial</vt:lpstr>
      <vt:lpstr>CCSupersubmarino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escolar kawaii infantil rosa pastel</dc:title>
  <dc:creator>Gines Ciudad Real</dc:creator>
  <cp:lastModifiedBy>Gines Ciudad Real</cp:lastModifiedBy>
  <cp:revision>2</cp:revision>
  <dcterms:created xsi:type="dcterms:W3CDTF">2006-08-16T00:00:00Z</dcterms:created>
  <dcterms:modified xsi:type="dcterms:W3CDTF">2024-07-29T16:31:32Z</dcterms:modified>
  <dc:identifier>DAGMWJRZQvo</dc:identifier>
</cp:coreProperties>
</file>