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693400" cy="7556500"/>
  <p:notesSz cx="6858000" cy="9144000"/>
  <p:embeddedFontLst>
    <p:embeddedFont>
      <p:font typeface="CCSupersubmarino" panose="02000603000000000000" pitchFamily="2" charset="0"/>
      <p:regular r:id="rId3"/>
    </p:embeddedFont>
    <p:embeddedFont>
      <p:font typeface="Genty Sans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32137" y="1870928"/>
            <a:ext cx="1599014" cy="558711"/>
            <a:chOff x="0" y="0"/>
            <a:chExt cx="1625737" cy="56804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6E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Lunes</a:t>
              </a:r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0" y="427445"/>
            <a:ext cx="10604500" cy="8728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023"/>
              </a:lnSpc>
              <a:spcBef>
                <a:spcPct val="0"/>
              </a:spcBef>
            </a:pPr>
            <a:r>
              <a:rPr lang="en-US" sz="4800" dirty="0" err="1">
                <a:solidFill>
                  <a:srgbClr val="0E273D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Romman"/>
                <a:sym typeface="Romman"/>
              </a:rPr>
              <a:t>Horario</a:t>
            </a:r>
            <a:r>
              <a:rPr lang="en-US" sz="4800" dirty="0">
                <a:solidFill>
                  <a:srgbClr val="0E273D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Romman"/>
                <a:sym typeface="Romman"/>
              </a:rPr>
              <a:t> EDITABLE 2024-2025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3739440" y="1870928"/>
            <a:ext cx="1599014" cy="558711"/>
            <a:chOff x="0" y="0"/>
            <a:chExt cx="1625737" cy="568049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CECAA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Martes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5443510" y="1870928"/>
            <a:ext cx="1599014" cy="558711"/>
            <a:chOff x="0" y="0"/>
            <a:chExt cx="1625737" cy="568049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0B9F6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Miércoles</a:t>
              </a: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7150813" y="1870928"/>
            <a:ext cx="1599014" cy="558711"/>
            <a:chOff x="0" y="0"/>
            <a:chExt cx="1625737" cy="568049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1FF72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Jueves</a:t>
              </a:r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854883" y="1870928"/>
            <a:ext cx="1599014" cy="558711"/>
            <a:chOff x="0" y="0"/>
            <a:chExt cx="1625737" cy="568049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Viernes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2039189" y="2551559"/>
            <a:ext cx="1599014" cy="558711"/>
            <a:chOff x="0" y="0"/>
            <a:chExt cx="1625737" cy="568049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6EF"/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338939" y="2551559"/>
            <a:ext cx="1599014" cy="558711"/>
            <a:chOff x="0" y="0"/>
            <a:chExt cx="1625737" cy="568049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BDEFF2"/>
            </a:solidFill>
          </p:spPr>
        </p:sp>
        <p:sp>
          <p:nvSpPr>
            <p:cNvPr id="23" name="TextBox 23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HORA</a:t>
              </a:r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2032137" y="3233426"/>
            <a:ext cx="1599014" cy="558711"/>
            <a:chOff x="0" y="0"/>
            <a:chExt cx="1625737" cy="568049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6EF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338939" y="3233426"/>
            <a:ext cx="1599014" cy="558711"/>
            <a:chOff x="0" y="0"/>
            <a:chExt cx="1625737" cy="568049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BDEFF2"/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HORA</a:t>
              </a: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2032137" y="3915293"/>
            <a:ext cx="1599014" cy="558711"/>
            <a:chOff x="0" y="0"/>
            <a:chExt cx="1625737" cy="568049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6EF"/>
            </a:solidFill>
          </p:spPr>
        </p:sp>
        <p:sp>
          <p:nvSpPr>
            <p:cNvPr id="32" name="TextBox 32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33" name="Group 33"/>
          <p:cNvGrpSpPr/>
          <p:nvPr/>
        </p:nvGrpSpPr>
        <p:grpSpPr>
          <a:xfrm>
            <a:off x="338939" y="3915293"/>
            <a:ext cx="1599014" cy="558711"/>
            <a:chOff x="0" y="0"/>
            <a:chExt cx="1625737" cy="568049"/>
          </a:xfrm>
        </p:grpSpPr>
        <p:sp>
          <p:nvSpPr>
            <p:cNvPr id="34" name="Freeform 34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BDEFF2"/>
            </a:solidFill>
          </p:spPr>
        </p:sp>
        <p:sp>
          <p:nvSpPr>
            <p:cNvPr id="35" name="TextBox 35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HORA</a:t>
              </a:r>
            </a:p>
          </p:txBody>
        </p:sp>
      </p:grpSp>
      <p:grpSp>
        <p:nvGrpSpPr>
          <p:cNvPr id="36" name="Group 36"/>
          <p:cNvGrpSpPr/>
          <p:nvPr/>
        </p:nvGrpSpPr>
        <p:grpSpPr>
          <a:xfrm>
            <a:off x="2032137" y="4597160"/>
            <a:ext cx="1599014" cy="558711"/>
            <a:chOff x="0" y="0"/>
            <a:chExt cx="1625737" cy="568049"/>
          </a:xfrm>
        </p:grpSpPr>
        <p:sp>
          <p:nvSpPr>
            <p:cNvPr id="37" name="Freeform 37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6EF"/>
            </a:solidFill>
          </p:spPr>
        </p:sp>
        <p:sp>
          <p:nvSpPr>
            <p:cNvPr id="38" name="TextBox 38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39" name="Group 39"/>
          <p:cNvGrpSpPr/>
          <p:nvPr/>
        </p:nvGrpSpPr>
        <p:grpSpPr>
          <a:xfrm>
            <a:off x="338939" y="4597160"/>
            <a:ext cx="1599014" cy="558711"/>
            <a:chOff x="0" y="0"/>
            <a:chExt cx="1625737" cy="568049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BDEFF2"/>
            </a:solidFill>
          </p:spPr>
        </p:sp>
        <p:sp>
          <p:nvSpPr>
            <p:cNvPr id="41" name="TextBox 41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HORA</a:t>
              </a:r>
            </a:p>
          </p:txBody>
        </p:sp>
      </p:grpSp>
      <p:grpSp>
        <p:nvGrpSpPr>
          <p:cNvPr id="42" name="Group 42"/>
          <p:cNvGrpSpPr/>
          <p:nvPr/>
        </p:nvGrpSpPr>
        <p:grpSpPr>
          <a:xfrm>
            <a:off x="2032137" y="5279027"/>
            <a:ext cx="1599014" cy="558711"/>
            <a:chOff x="0" y="0"/>
            <a:chExt cx="1625737" cy="568049"/>
          </a:xfrm>
        </p:grpSpPr>
        <p:sp>
          <p:nvSpPr>
            <p:cNvPr id="43" name="Freeform 43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6EF"/>
            </a:solidFill>
          </p:spPr>
        </p:sp>
        <p:sp>
          <p:nvSpPr>
            <p:cNvPr id="44" name="TextBox 44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45" name="Group 45"/>
          <p:cNvGrpSpPr/>
          <p:nvPr/>
        </p:nvGrpSpPr>
        <p:grpSpPr>
          <a:xfrm>
            <a:off x="338939" y="5279027"/>
            <a:ext cx="1599014" cy="558711"/>
            <a:chOff x="0" y="0"/>
            <a:chExt cx="1625737" cy="568049"/>
          </a:xfrm>
        </p:grpSpPr>
        <p:sp>
          <p:nvSpPr>
            <p:cNvPr id="46" name="Freeform 46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BDEFF2"/>
            </a:solidFill>
          </p:spPr>
        </p:sp>
        <p:sp>
          <p:nvSpPr>
            <p:cNvPr id="47" name="TextBox 47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HORA</a:t>
              </a:r>
            </a:p>
          </p:txBody>
        </p:sp>
      </p:grpSp>
      <p:grpSp>
        <p:nvGrpSpPr>
          <p:cNvPr id="48" name="Group 48"/>
          <p:cNvGrpSpPr/>
          <p:nvPr/>
        </p:nvGrpSpPr>
        <p:grpSpPr>
          <a:xfrm>
            <a:off x="2032137" y="5960894"/>
            <a:ext cx="1599014" cy="558711"/>
            <a:chOff x="0" y="0"/>
            <a:chExt cx="1625737" cy="568049"/>
          </a:xfrm>
        </p:grpSpPr>
        <p:sp>
          <p:nvSpPr>
            <p:cNvPr id="49" name="Freeform 49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6EF"/>
            </a:solidFill>
          </p:spPr>
        </p:sp>
        <p:sp>
          <p:nvSpPr>
            <p:cNvPr id="50" name="TextBox 50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338939" y="5960894"/>
            <a:ext cx="1599014" cy="558711"/>
            <a:chOff x="0" y="0"/>
            <a:chExt cx="1625737" cy="568049"/>
          </a:xfrm>
        </p:grpSpPr>
        <p:sp>
          <p:nvSpPr>
            <p:cNvPr id="52" name="Freeform 52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BDEFF2"/>
            </a:solidFill>
          </p:spPr>
        </p:sp>
        <p:sp>
          <p:nvSpPr>
            <p:cNvPr id="53" name="TextBox 53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HORA</a:t>
              </a:r>
            </a:p>
          </p:txBody>
        </p:sp>
      </p:grpSp>
      <p:grpSp>
        <p:nvGrpSpPr>
          <p:cNvPr id="54" name="Group 54"/>
          <p:cNvGrpSpPr/>
          <p:nvPr/>
        </p:nvGrpSpPr>
        <p:grpSpPr>
          <a:xfrm>
            <a:off x="2032137" y="6642761"/>
            <a:ext cx="1599014" cy="558711"/>
            <a:chOff x="0" y="0"/>
            <a:chExt cx="1625737" cy="568049"/>
          </a:xfrm>
        </p:grpSpPr>
        <p:sp>
          <p:nvSpPr>
            <p:cNvPr id="55" name="Freeform 55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6EF"/>
            </a:solidFill>
          </p:spPr>
        </p:sp>
        <p:sp>
          <p:nvSpPr>
            <p:cNvPr id="56" name="TextBox 56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57" name="Group 57"/>
          <p:cNvGrpSpPr/>
          <p:nvPr/>
        </p:nvGrpSpPr>
        <p:grpSpPr>
          <a:xfrm>
            <a:off x="338939" y="6642761"/>
            <a:ext cx="1599014" cy="558711"/>
            <a:chOff x="0" y="0"/>
            <a:chExt cx="1625737" cy="568049"/>
          </a:xfrm>
        </p:grpSpPr>
        <p:sp>
          <p:nvSpPr>
            <p:cNvPr id="58" name="Freeform 58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BDEFF2"/>
            </a:solidFill>
          </p:spPr>
        </p:sp>
        <p:sp>
          <p:nvSpPr>
            <p:cNvPr id="59" name="TextBox 59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HORA</a:t>
              </a:r>
            </a:p>
          </p:txBody>
        </p:sp>
      </p:grpSp>
      <p:grpSp>
        <p:nvGrpSpPr>
          <p:cNvPr id="60" name="Group 60"/>
          <p:cNvGrpSpPr/>
          <p:nvPr/>
        </p:nvGrpSpPr>
        <p:grpSpPr>
          <a:xfrm>
            <a:off x="3739440" y="2551559"/>
            <a:ext cx="1599014" cy="558711"/>
            <a:chOff x="0" y="0"/>
            <a:chExt cx="1625737" cy="568049"/>
          </a:xfrm>
        </p:grpSpPr>
        <p:sp>
          <p:nvSpPr>
            <p:cNvPr id="61" name="Freeform 61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CECAA"/>
            </a:solidFill>
          </p:spPr>
        </p:sp>
        <p:sp>
          <p:nvSpPr>
            <p:cNvPr id="62" name="TextBox 62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63" name="Group 63"/>
          <p:cNvGrpSpPr/>
          <p:nvPr/>
        </p:nvGrpSpPr>
        <p:grpSpPr>
          <a:xfrm>
            <a:off x="3739440" y="3233426"/>
            <a:ext cx="1599014" cy="558711"/>
            <a:chOff x="0" y="0"/>
            <a:chExt cx="1625737" cy="568049"/>
          </a:xfrm>
        </p:grpSpPr>
        <p:sp>
          <p:nvSpPr>
            <p:cNvPr id="64" name="Freeform 64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CECAA"/>
            </a:solidFill>
          </p:spPr>
        </p:sp>
        <p:sp>
          <p:nvSpPr>
            <p:cNvPr id="65" name="TextBox 65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66" name="Group 66"/>
          <p:cNvGrpSpPr/>
          <p:nvPr/>
        </p:nvGrpSpPr>
        <p:grpSpPr>
          <a:xfrm>
            <a:off x="3739440" y="3915293"/>
            <a:ext cx="1599014" cy="558711"/>
            <a:chOff x="0" y="0"/>
            <a:chExt cx="1625737" cy="568049"/>
          </a:xfrm>
        </p:grpSpPr>
        <p:sp>
          <p:nvSpPr>
            <p:cNvPr id="67" name="Freeform 67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CECAA"/>
            </a:solidFill>
          </p:spPr>
        </p:sp>
        <p:sp>
          <p:nvSpPr>
            <p:cNvPr id="68" name="TextBox 68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69" name="Group 69"/>
          <p:cNvGrpSpPr/>
          <p:nvPr/>
        </p:nvGrpSpPr>
        <p:grpSpPr>
          <a:xfrm>
            <a:off x="3739440" y="4597160"/>
            <a:ext cx="1599014" cy="558711"/>
            <a:chOff x="0" y="0"/>
            <a:chExt cx="1625737" cy="568049"/>
          </a:xfrm>
        </p:grpSpPr>
        <p:sp>
          <p:nvSpPr>
            <p:cNvPr id="70" name="Freeform 70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CECAA"/>
            </a:solidFill>
          </p:spPr>
        </p:sp>
        <p:sp>
          <p:nvSpPr>
            <p:cNvPr id="71" name="TextBox 71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72" name="Group 72"/>
          <p:cNvGrpSpPr/>
          <p:nvPr/>
        </p:nvGrpSpPr>
        <p:grpSpPr>
          <a:xfrm>
            <a:off x="3739440" y="5279027"/>
            <a:ext cx="1599014" cy="558711"/>
            <a:chOff x="0" y="0"/>
            <a:chExt cx="1625737" cy="568049"/>
          </a:xfrm>
        </p:grpSpPr>
        <p:sp>
          <p:nvSpPr>
            <p:cNvPr id="73" name="Freeform 73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CECAA"/>
            </a:solidFill>
          </p:spPr>
        </p:sp>
        <p:sp>
          <p:nvSpPr>
            <p:cNvPr id="74" name="TextBox 74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75" name="Group 75"/>
          <p:cNvGrpSpPr/>
          <p:nvPr/>
        </p:nvGrpSpPr>
        <p:grpSpPr>
          <a:xfrm>
            <a:off x="3739440" y="5960894"/>
            <a:ext cx="1599014" cy="558711"/>
            <a:chOff x="0" y="0"/>
            <a:chExt cx="1625737" cy="568049"/>
          </a:xfrm>
        </p:grpSpPr>
        <p:sp>
          <p:nvSpPr>
            <p:cNvPr id="76" name="Freeform 76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CECAA"/>
            </a:solidFill>
          </p:spPr>
        </p:sp>
        <p:sp>
          <p:nvSpPr>
            <p:cNvPr id="77" name="TextBox 77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78" name="Group 78"/>
          <p:cNvGrpSpPr/>
          <p:nvPr/>
        </p:nvGrpSpPr>
        <p:grpSpPr>
          <a:xfrm>
            <a:off x="3739440" y="6642761"/>
            <a:ext cx="1599014" cy="558711"/>
            <a:chOff x="0" y="0"/>
            <a:chExt cx="1625737" cy="568049"/>
          </a:xfrm>
        </p:grpSpPr>
        <p:sp>
          <p:nvSpPr>
            <p:cNvPr id="79" name="Freeform 79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CECAA"/>
            </a:solidFill>
          </p:spPr>
        </p:sp>
        <p:sp>
          <p:nvSpPr>
            <p:cNvPr id="80" name="TextBox 80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5443510" y="2551559"/>
            <a:ext cx="1599014" cy="558711"/>
            <a:chOff x="0" y="0"/>
            <a:chExt cx="1625737" cy="568049"/>
          </a:xfrm>
        </p:grpSpPr>
        <p:sp>
          <p:nvSpPr>
            <p:cNvPr id="82" name="Freeform 82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0B9F6"/>
            </a:solidFill>
          </p:spPr>
        </p:sp>
        <p:sp>
          <p:nvSpPr>
            <p:cNvPr id="83" name="TextBox 83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84" name="Group 84"/>
          <p:cNvGrpSpPr/>
          <p:nvPr/>
        </p:nvGrpSpPr>
        <p:grpSpPr>
          <a:xfrm>
            <a:off x="5443510" y="3233426"/>
            <a:ext cx="1599014" cy="558711"/>
            <a:chOff x="0" y="0"/>
            <a:chExt cx="1625737" cy="568049"/>
          </a:xfrm>
        </p:grpSpPr>
        <p:sp>
          <p:nvSpPr>
            <p:cNvPr id="85" name="Freeform 85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0B9F6"/>
            </a:solidFill>
          </p:spPr>
        </p:sp>
        <p:sp>
          <p:nvSpPr>
            <p:cNvPr id="86" name="TextBox 86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87" name="Group 87"/>
          <p:cNvGrpSpPr/>
          <p:nvPr/>
        </p:nvGrpSpPr>
        <p:grpSpPr>
          <a:xfrm>
            <a:off x="5443510" y="3915293"/>
            <a:ext cx="1599014" cy="558711"/>
            <a:chOff x="0" y="0"/>
            <a:chExt cx="1625737" cy="568049"/>
          </a:xfrm>
        </p:grpSpPr>
        <p:sp>
          <p:nvSpPr>
            <p:cNvPr id="88" name="Freeform 88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0B9F6"/>
            </a:solidFill>
          </p:spPr>
        </p:sp>
        <p:sp>
          <p:nvSpPr>
            <p:cNvPr id="89" name="TextBox 89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90" name="Group 90"/>
          <p:cNvGrpSpPr/>
          <p:nvPr/>
        </p:nvGrpSpPr>
        <p:grpSpPr>
          <a:xfrm>
            <a:off x="5443510" y="4597160"/>
            <a:ext cx="1599014" cy="558711"/>
            <a:chOff x="0" y="0"/>
            <a:chExt cx="1625737" cy="568049"/>
          </a:xfrm>
        </p:grpSpPr>
        <p:sp>
          <p:nvSpPr>
            <p:cNvPr id="91" name="Freeform 91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0B9F6"/>
            </a:solidFill>
          </p:spPr>
        </p:sp>
        <p:sp>
          <p:nvSpPr>
            <p:cNvPr id="92" name="TextBox 92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93" name="Group 93"/>
          <p:cNvGrpSpPr/>
          <p:nvPr/>
        </p:nvGrpSpPr>
        <p:grpSpPr>
          <a:xfrm>
            <a:off x="5443510" y="5279027"/>
            <a:ext cx="1599014" cy="558711"/>
            <a:chOff x="0" y="0"/>
            <a:chExt cx="1625737" cy="568049"/>
          </a:xfrm>
        </p:grpSpPr>
        <p:sp>
          <p:nvSpPr>
            <p:cNvPr id="94" name="Freeform 94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0B9F6"/>
            </a:solidFill>
          </p:spPr>
        </p:sp>
        <p:sp>
          <p:nvSpPr>
            <p:cNvPr id="95" name="TextBox 95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96" name="Group 96"/>
          <p:cNvGrpSpPr/>
          <p:nvPr/>
        </p:nvGrpSpPr>
        <p:grpSpPr>
          <a:xfrm>
            <a:off x="5443510" y="5960894"/>
            <a:ext cx="1599014" cy="558711"/>
            <a:chOff x="0" y="0"/>
            <a:chExt cx="1625737" cy="568049"/>
          </a:xfrm>
        </p:grpSpPr>
        <p:sp>
          <p:nvSpPr>
            <p:cNvPr id="97" name="Freeform 97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0B9F6"/>
            </a:solidFill>
          </p:spPr>
        </p:sp>
        <p:sp>
          <p:nvSpPr>
            <p:cNvPr id="98" name="TextBox 98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99" name="Group 99"/>
          <p:cNvGrpSpPr/>
          <p:nvPr/>
        </p:nvGrpSpPr>
        <p:grpSpPr>
          <a:xfrm>
            <a:off x="5443510" y="6642761"/>
            <a:ext cx="1599014" cy="558711"/>
            <a:chOff x="0" y="0"/>
            <a:chExt cx="1625737" cy="568049"/>
          </a:xfrm>
        </p:grpSpPr>
        <p:sp>
          <p:nvSpPr>
            <p:cNvPr id="100" name="Freeform 100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0B9F6"/>
            </a:solidFill>
          </p:spPr>
        </p:sp>
        <p:sp>
          <p:nvSpPr>
            <p:cNvPr id="101" name="TextBox 101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02" name="Group 102"/>
          <p:cNvGrpSpPr/>
          <p:nvPr/>
        </p:nvGrpSpPr>
        <p:grpSpPr>
          <a:xfrm>
            <a:off x="7150813" y="2551559"/>
            <a:ext cx="1599014" cy="558711"/>
            <a:chOff x="0" y="0"/>
            <a:chExt cx="1625737" cy="568049"/>
          </a:xfrm>
        </p:grpSpPr>
        <p:sp>
          <p:nvSpPr>
            <p:cNvPr id="103" name="Freeform 103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1FF72"/>
            </a:solidFill>
          </p:spPr>
        </p:sp>
        <p:sp>
          <p:nvSpPr>
            <p:cNvPr id="104" name="TextBox 104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05" name="Group 105"/>
          <p:cNvGrpSpPr/>
          <p:nvPr/>
        </p:nvGrpSpPr>
        <p:grpSpPr>
          <a:xfrm>
            <a:off x="7150813" y="3233426"/>
            <a:ext cx="1599014" cy="558711"/>
            <a:chOff x="0" y="0"/>
            <a:chExt cx="1625737" cy="568049"/>
          </a:xfrm>
        </p:grpSpPr>
        <p:sp>
          <p:nvSpPr>
            <p:cNvPr id="106" name="Freeform 106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1FF72"/>
            </a:solidFill>
          </p:spPr>
        </p:sp>
        <p:sp>
          <p:nvSpPr>
            <p:cNvPr id="107" name="TextBox 107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08" name="Group 108"/>
          <p:cNvGrpSpPr/>
          <p:nvPr/>
        </p:nvGrpSpPr>
        <p:grpSpPr>
          <a:xfrm>
            <a:off x="7150813" y="3915293"/>
            <a:ext cx="1599014" cy="558711"/>
            <a:chOff x="0" y="0"/>
            <a:chExt cx="1625737" cy="568049"/>
          </a:xfrm>
        </p:grpSpPr>
        <p:sp>
          <p:nvSpPr>
            <p:cNvPr id="109" name="Freeform 109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1FF72"/>
            </a:solidFill>
          </p:spPr>
        </p:sp>
        <p:sp>
          <p:nvSpPr>
            <p:cNvPr id="110" name="TextBox 110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11" name="Group 111"/>
          <p:cNvGrpSpPr/>
          <p:nvPr/>
        </p:nvGrpSpPr>
        <p:grpSpPr>
          <a:xfrm>
            <a:off x="7150813" y="4597160"/>
            <a:ext cx="1599014" cy="558711"/>
            <a:chOff x="0" y="0"/>
            <a:chExt cx="1625737" cy="568049"/>
          </a:xfrm>
        </p:grpSpPr>
        <p:sp>
          <p:nvSpPr>
            <p:cNvPr id="112" name="Freeform 112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1FF72"/>
            </a:solidFill>
          </p:spPr>
        </p:sp>
        <p:sp>
          <p:nvSpPr>
            <p:cNvPr id="113" name="TextBox 113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14" name="Group 114"/>
          <p:cNvGrpSpPr/>
          <p:nvPr/>
        </p:nvGrpSpPr>
        <p:grpSpPr>
          <a:xfrm>
            <a:off x="7150813" y="5279027"/>
            <a:ext cx="1599014" cy="558711"/>
            <a:chOff x="0" y="0"/>
            <a:chExt cx="1625737" cy="568049"/>
          </a:xfrm>
        </p:grpSpPr>
        <p:sp>
          <p:nvSpPr>
            <p:cNvPr id="115" name="Freeform 115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1FF72"/>
            </a:solidFill>
          </p:spPr>
        </p:sp>
        <p:sp>
          <p:nvSpPr>
            <p:cNvPr id="116" name="TextBox 116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17" name="Group 117"/>
          <p:cNvGrpSpPr/>
          <p:nvPr/>
        </p:nvGrpSpPr>
        <p:grpSpPr>
          <a:xfrm>
            <a:off x="7150813" y="5960894"/>
            <a:ext cx="1599014" cy="558711"/>
            <a:chOff x="0" y="0"/>
            <a:chExt cx="1625737" cy="568049"/>
          </a:xfrm>
        </p:grpSpPr>
        <p:sp>
          <p:nvSpPr>
            <p:cNvPr id="118" name="Freeform 118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1FF72"/>
            </a:solidFill>
          </p:spPr>
        </p:sp>
        <p:sp>
          <p:nvSpPr>
            <p:cNvPr id="119" name="TextBox 119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20" name="Group 120"/>
          <p:cNvGrpSpPr/>
          <p:nvPr/>
        </p:nvGrpSpPr>
        <p:grpSpPr>
          <a:xfrm>
            <a:off x="7150813" y="6642761"/>
            <a:ext cx="1599014" cy="558711"/>
            <a:chOff x="0" y="0"/>
            <a:chExt cx="1625737" cy="568049"/>
          </a:xfrm>
        </p:grpSpPr>
        <p:sp>
          <p:nvSpPr>
            <p:cNvPr id="121" name="Freeform 121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C1FF72"/>
            </a:solidFill>
          </p:spPr>
        </p:sp>
        <p:sp>
          <p:nvSpPr>
            <p:cNvPr id="122" name="TextBox 122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23" name="Group 123"/>
          <p:cNvGrpSpPr/>
          <p:nvPr/>
        </p:nvGrpSpPr>
        <p:grpSpPr>
          <a:xfrm>
            <a:off x="8854883" y="2551559"/>
            <a:ext cx="1599014" cy="558711"/>
            <a:chOff x="0" y="0"/>
            <a:chExt cx="1625737" cy="568049"/>
          </a:xfrm>
        </p:grpSpPr>
        <p:sp>
          <p:nvSpPr>
            <p:cNvPr id="124" name="Freeform 124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id="125" name="TextBox 125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26" name="Group 126"/>
          <p:cNvGrpSpPr/>
          <p:nvPr/>
        </p:nvGrpSpPr>
        <p:grpSpPr>
          <a:xfrm>
            <a:off x="8854883" y="3233426"/>
            <a:ext cx="1599014" cy="558711"/>
            <a:chOff x="0" y="0"/>
            <a:chExt cx="1625737" cy="568049"/>
          </a:xfrm>
        </p:grpSpPr>
        <p:sp>
          <p:nvSpPr>
            <p:cNvPr id="127" name="Freeform 127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id="128" name="TextBox 128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29" name="Group 129"/>
          <p:cNvGrpSpPr/>
          <p:nvPr/>
        </p:nvGrpSpPr>
        <p:grpSpPr>
          <a:xfrm>
            <a:off x="8854883" y="3915293"/>
            <a:ext cx="1599014" cy="558711"/>
            <a:chOff x="0" y="0"/>
            <a:chExt cx="1625737" cy="568049"/>
          </a:xfrm>
        </p:grpSpPr>
        <p:sp>
          <p:nvSpPr>
            <p:cNvPr id="130" name="Freeform 130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id="131" name="TextBox 131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32" name="Group 132"/>
          <p:cNvGrpSpPr/>
          <p:nvPr/>
        </p:nvGrpSpPr>
        <p:grpSpPr>
          <a:xfrm>
            <a:off x="8854883" y="4597160"/>
            <a:ext cx="1599014" cy="558711"/>
            <a:chOff x="0" y="0"/>
            <a:chExt cx="1625737" cy="568049"/>
          </a:xfrm>
        </p:grpSpPr>
        <p:sp>
          <p:nvSpPr>
            <p:cNvPr id="133" name="Freeform 133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id="134" name="TextBox 134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35" name="Group 135"/>
          <p:cNvGrpSpPr/>
          <p:nvPr/>
        </p:nvGrpSpPr>
        <p:grpSpPr>
          <a:xfrm>
            <a:off x="8854883" y="5279027"/>
            <a:ext cx="1599014" cy="558711"/>
            <a:chOff x="0" y="0"/>
            <a:chExt cx="1625737" cy="568049"/>
          </a:xfrm>
        </p:grpSpPr>
        <p:sp>
          <p:nvSpPr>
            <p:cNvPr id="136" name="Freeform 136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id="137" name="TextBox 137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38" name="Group 138"/>
          <p:cNvGrpSpPr/>
          <p:nvPr/>
        </p:nvGrpSpPr>
        <p:grpSpPr>
          <a:xfrm>
            <a:off x="8854883" y="5960894"/>
            <a:ext cx="1599014" cy="558711"/>
            <a:chOff x="0" y="0"/>
            <a:chExt cx="1625737" cy="568049"/>
          </a:xfrm>
        </p:grpSpPr>
        <p:sp>
          <p:nvSpPr>
            <p:cNvPr id="139" name="Freeform 139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id="140" name="TextBox 140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  <p:grpSp>
        <p:nvGrpSpPr>
          <p:cNvPr id="141" name="Group 141"/>
          <p:cNvGrpSpPr/>
          <p:nvPr/>
        </p:nvGrpSpPr>
        <p:grpSpPr>
          <a:xfrm>
            <a:off x="8854883" y="6642761"/>
            <a:ext cx="1599014" cy="558711"/>
            <a:chOff x="0" y="0"/>
            <a:chExt cx="1625737" cy="568049"/>
          </a:xfrm>
        </p:grpSpPr>
        <p:sp>
          <p:nvSpPr>
            <p:cNvPr id="142" name="Freeform 142"/>
            <p:cNvSpPr/>
            <p:nvPr/>
          </p:nvSpPr>
          <p:spPr>
            <a:xfrm>
              <a:off x="0" y="0"/>
              <a:ext cx="1625737" cy="568049"/>
            </a:xfrm>
            <a:custGeom>
              <a:avLst/>
              <a:gdLst/>
              <a:ahLst/>
              <a:cxnLst/>
              <a:rect l="l" t="t" r="r" b="b"/>
              <a:pathLst>
                <a:path w="1625737" h="568049">
                  <a:moveTo>
                    <a:pt x="1422537" y="0"/>
                  </a:moveTo>
                  <a:cubicBezTo>
                    <a:pt x="1534761" y="0"/>
                    <a:pt x="1625737" y="127162"/>
                    <a:pt x="1625737" y="284024"/>
                  </a:cubicBezTo>
                  <a:cubicBezTo>
                    <a:pt x="1625737" y="440887"/>
                    <a:pt x="1534761" y="568049"/>
                    <a:pt x="1422537" y="568049"/>
                  </a:cubicBezTo>
                  <a:lnTo>
                    <a:pt x="203200" y="568049"/>
                  </a:lnTo>
                  <a:cubicBezTo>
                    <a:pt x="90976" y="568049"/>
                    <a:pt x="0" y="440887"/>
                    <a:pt x="0" y="284024"/>
                  </a:cubicBezTo>
                  <a:cubicBezTo>
                    <a:pt x="0" y="127162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id="143" name="TextBox 143"/>
            <p:cNvSpPr txBox="1"/>
            <p:nvPr/>
          </p:nvSpPr>
          <p:spPr>
            <a:xfrm>
              <a:off x="0" y="-28575"/>
              <a:ext cx="1625737" cy="596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E273D"/>
                  </a:solidFill>
                  <a:latin typeface="Genty Sans"/>
                  <a:ea typeface="Genty Sans"/>
                  <a:cs typeface="Genty Sans"/>
                  <a:sym typeface="Genty Sans"/>
                </a:rPr>
                <a:t>ASIGNATURA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Personalizado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Genty Sans</vt:lpstr>
      <vt:lpstr>Calibri</vt:lpstr>
      <vt:lpstr>Arial</vt:lpstr>
      <vt:lpstr>CCSupersubmarino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horario escolar kawaii infantil rosa pastel</dc:title>
  <dc:creator>Gines Ciudad Real</dc:creator>
  <cp:lastModifiedBy>Gines Ciudad Real</cp:lastModifiedBy>
  <cp:revision>2</cp:revision>
  <dcterms:created xsi:type="dcterms:W3CDTF">2006-08-16T00:00:00Z</dcterms:created>
  <dcterms:modified xsi:type="dcterms:W3CDTF">2024-07-29T16:31:32Z</dcterms:modified>
  <dc:identifier>DAGMWJRZQvo</dc:identifier>
</cp:coreProperties>
</file>