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95" r:id="rId4"/>
    <p:sldId id="259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7" r:id="rId15"/>
  </p:sldIdLst>
  <p:sldSz cx="10045700" cy="7778750"/>
  <p:notesSz cx="10045700" cy="77787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E65"/>
    <a:srgbClr val="F07EBD"/>
    <a:srgbClr val="F7ED00"/>
    <a:srgbClr val="EB5361"/>
    <a:srgbClr val="E11A2C"/>
    <a:srgbClr val="C1E9F9"/>
    <a:srgbClr val="F07C84"/>
    <a:srgbClr val="D71928"/>
    <a:srgbClr val="F8AEFC"/>
    <a:srgbClr val="86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7" autoAdjust="0"/>
    <p:restoredTop sz="94674"/>
  </p:normalViewPr>
  <p:slideViewPr>
    <p:cSldViewPr>
      <p:cViewPr varScale="1">
        <p:scale>
          <a:sx n="66" d="100"/>
          <a:sy n="66" d="100"/>
        </p:scale>
        <p:origin x="1325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2925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89600" y="0"/>
            <a:ext cx="4354513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46B66-60BF-490D-8544-FD248F4C5ABB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973138"/>
            <a:ext cx="3387725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4888" y="3743325"/>
            <a:ext cx="8035925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8225"/>
            <a:ext cx="4352925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89600" y="7388225"/>
            <a:ext cx="4354513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B4AC-0851-4225-8499-F71C9C2C43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3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18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76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03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6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3427" y="2411412"/>
            <a:ext cx="853884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6855" y="4356100"/>
            <a:ext cx="7031990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285" y="1789112"/>
            <a:ext cx="4369879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73535" y="1789112"/>
            <a:ext cx="4369879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895" y="474281"/>
            <a:ext cx="9439909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85" y="1789112"/>
            <a:ext cx="9041130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5538" y="7234237"/>
            <a:ext cx="3214624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285" y="7234237"/>
            <a:ext cx="2310511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32904" y="7234237"/>
            <a:ext cx="2310511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" y="-53230"/>
            <a:ext cx="1149985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D2CEFC"/>
                </a:solidFill>
                <a:latin typeface="Fontdinerdotcom Huggable" pitchFamily="2" charset="0"/>
              </a:rPr>
              <a:t>L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Fontdinerdotcom Huggable" pitchFamily="2" charset="0"/>
              </a:rPr>
              <a:t>t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ontdinerdotcom Huggable" pitchFamily="2" charset="0"/>
              </a:rPr>
              <a:t>a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Fontdinerdotcom Huggable" pitchFamily="2" charset="0"/>
              </a:rPr>
              <a:t> 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33CCFF"/>
                </a:solidFill>
                <a:latin typeface="Fontdinerdotcom Huggable" pitchFamily="2" charset="0"/>
              </a:rPr>
              <a:t>d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latin typeface="Fontdinerdotcom Huggable" pitchFamily="2" charset="0"/>
              </a:rPr>
              <a:t>e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Fontdinerdotcom Huggable" pitchFamily="2" charset="0"/>
              </a:rPr>
              <a:t> 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Fontdinerdotcom Huggable" pitchFamily="2" charset="0"/>
              </a:rPr>
              <a:t>a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BC552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52CFDD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Fontdinerdotcom Huggable" pitchFamily="2" charset="0"/>
              </a:rPr>
              <a:t>t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ontdinerdotcom Huggable" pitchFamily="2" charset="0"/>
              </a:rPr>
              <a:t>e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A31D"/>
                </a:solidFill>
                <a:latin typeface="Fontdinerdotcom Huggable" pitchFamily="2" charset="0"/>
              </a:rPr>
              <a:t>n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ontdinerdotcom Huggable" pitchFamily="2" charset="0"/>
              </a:rPr>
              <a:t>c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BC552"/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52CFDD"/>
                </a:solidFill>
                <a:latin typeface="Fontdinerdotcom Huggable" pitchFamily="2" charset="0"/>
              </a:rPr>
              <a:t>a</a:t>
            </a:r>
            <a:endParaRPr sz="6600" dirty="0">
              <a:ln>
                <a:solidFill>
                  <a:schemeClr val="tx1"/>
                </a:solidFill>
              </a:ln>
              <a:latin typeface="Fontdinerdotcom Huggable" pitchFamily="2" charset="0"/>
            </a:endParaRPr>
          </a:p>
          <a:p>
            <a:pPr marL="3862704">
              <a:lnSpc>
                <a:spcPct val="100000"/>
              </a:lnSpc>
              <a:spcBef>
                <a:spcPts val="145"/>
              </a:spcBef>
            </a:pPr>
            <a:r>
              <a:rPr sz="5400" spc="-29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202</a:t>
            </a:r>
            <a:r>
              <a:rPr lang="es-ES" sz="5400" spc="-29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4</a:t>
            </a:r>
            <a:r>
              <a:rPr sz="5400" spc="42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 </a:t>
            </a:r>
            <a:r>
              <a:rPr sz="5400" spc="-215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-</a:t>
            </a:r>
            <a:r>
              <a:rPr sz="5400" spc="42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 </a:t>
            </a:r>
            <a:r>
              <a:rPr sz="5400" spc="-15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202</a:t>
            </a:r>
            <a:r>
              <a:rPr lang="es-ES" sz="5400" spc="-15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5</a:t>
            </a:r>
            <a:endParaRPr sz="5400" dirty="0">
              <a:latin typeface="CCSupersubmarino" panose="02000603000000000000" pitchFamily="2" charset="0"/>
              <a:ea typeface="CCSupersubmarino" panose="02000603000000000000" pitchFamily="2" charset="0"/>
              <a:cs typeface="Cambri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233EC3-E152-C2AC-41D0-203015D06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764" y="2025786"/>
            <a:ext cx="2396061" cy="260789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092E37-78AC-DBB6-1CED-DB69C68D0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048" y="3751558"/>
            <a:ext cx="2769032" cy="383062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205E2C-18B8-95FE-CC8A-3C803D597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6473" y="1819077"/>
            <a:ext cx="2406769" cy="3021314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20F0BA-EB97-19BB-E3F2-C00DAEEAB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888" y="1141892"/>
            <a:ext cx="2079762" cy="3703688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C08A0E-08F4-2288-634D-74E96EF6D2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5080" y="4253611"/>
            <a:ext cx="2782164" cy="3412123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AAEBAE7-F6FD-0537-1B3D-C47468629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655" y="3962200"/>
            <a:ext cx="1910301" cy="3409339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8A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8A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038" y="208929"/>
            <a:ext cx="2681107" cy="685290"/>
          </a:xfrm>
          <a:prstGeom prst="rect">
            <a:avLst/>
          </a:prstGeom>
        </p:spPr>
      </p:pic>
      <p:graphicFrame>
        <p:nvGraphicFramePr>
          <p:cNvPr id="14" name="object 30">
            <a:extLst>
              <a:ext uri="{FF2B5EF4-FFF2-40B4-BE49-F238E27FC236}">
                <a16:creationId xmlns:a16="http://schemas.microsoft.com/office/drawing/2014/main" id="{8D77A5FA-DBEF-FC21-161C-36F3D781E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60556"/>
              </p:ext>
            </p:extLst>
          </p:nvPr>
        </p:nvGraphicFramePr>
        <p:xfrm>
          <a:off x="755815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4" name="object 46">
            <a:extLst>
              <a:ext uri="{FF2B5EF4-FFF2-40B4-BE49-F238E27FC236}">
                <a16:creationId xmlns:a16="http://schemas.microsoft.com/office/drawing/2014/main" id="{32372100-6537-F933-2927-F6FEC684CF7F}"/>
              </a:ext>
            </a:extLst>
          </p:cNvPr>
          <p:cNvGrpSpPr/>
          <p:nvPr/>
        </p:nvGrpSpPr>
        <p:grpSpPr>
          <a:xfrm>
            <a:off x="7616189" y="1169543"/>
            <a:ext cx="809625" cy="335280"/>
            <a:chOff x="7657718" y="1591056"/>
            <a:chExt cx="809625" cy="335280"/>
          </a:xfrm>
        </p:grpSpPr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DA633B5D-B155-ECDF-A678-DF286E6F9B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FFAEFA96-AE45-0633-7846-505472FAAC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7" name="object 49">
              <a:extLst>
                <a:ext uri="{FF2B5EF4-FFF2-40B4-BE49-F238E27FC236}">
                  <a16:creationId xmlns:a16="http://schemas.microsoft.com/office/drawing/2014/main" id="{846680C9-9A8A-C044-8E34-695B7EA182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8" name="object 50">
            <a:extLst>
              <a:ext uri="{FF2B5EF4-FFF2-40B4-BE49-F238E27FC236}">
                <a16:creationId xmlns:a16="http://schemas.microsoft.com/office/drawing/2014/main" id="{05015405-3A7E-54BA-0F7A-1876FE0D003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5546" y="1188910"/>
            <a:ext cx="538480" cy="270700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23F5184D-A9D3-A11D-3546-7E95187B261A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A1C2D09E-4F6A-371B-3B31-AA83A18AF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04D31E90-367C-2204-4930-E391B057110A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24570C9C-4040-D6B0-D66D-786671F2C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82896"/>
              </p:ext>
            </p:extLst>
          </p:nvPr>
        </p:nvGraphicFramePr>
        <p:xfrm>
          <a:off x="196850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20932F9F-BA92-5F99-F02C-DA6856B51D93}"/>
              </a:ext>
            </a:extLst>
          </p:cNvPr>
          <p:cNvGrpSpPr/>
          <p:nvPr/>
        </p:nvGrpSpPr>
        <p:grpSpPr>
          <a:xfrm>
            <a:off x="202641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D5DFEFDD-FC89-C5A7-44ED-8FE69DAB76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5B308BB-4653-99B9-8CE8-DA46092C26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7B1D1F4A-33FA-F8A7-59D6-58342582427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70A8A818-1E73-0FB5-86AF-40748BD36C7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576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7">
            <a:extLst>
              <a:ext uri="{FF2B5EF4-FFF2-40B4-BE49-F238E27FC236}">
                <a16:creationId xmlns:a16="http://schemas.microsoft.com/office/drawing/2014/main" id="{DDD9F1CD-73C8-F88A-B2CB-A603334E7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31743"/>
              </p:ext>
            </p:extLst>
          </p:nvPr>
        </p:nvGraphicFramePr>
        <p:xfrm>
          <a:off x="336359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8">
            <a:extLst>
              <a:ext uri="{FF2B5EF4-FFF2-40B4-BE49-F238E27FC236}">
                <a16:creationId xmlns:a16="http://schemas.microsoft.com/office/drawing/2014/main" id="{259C5265-2BD6-9B1F-417B-5EF05629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95962"/>
              </p:ext>
            </p:extLst>
          </p:nvPr>
        </p:nvGraphicFramePr>
        <p:xfrm>
          <a:off x="475881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9">
            <a:extLst>
              <a:ext uri="{FF2B5EF4-FFF2-40B4-BE49-F238E27FC236}">
                <a16:creationId xmlns:a16="http://schemas.microsoft.com/office/drawing/2014/main" id="{73579C1D-7111-041C-B4F1-5836751A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20825"/>
              </p:ext>
            </p:extLst>
          </p:nvPr>
        </p:nvGraphicFramePr>
        <p:xfrm>
          <a:off x="615391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85BC6000-83DE-E79A-7B59-17CAD049CAD9}"/>
              </a:ext>
            </a:extLst>
          </p:cNvPr>
          <p:cNvGrpSpPr/>
          <p:nvPr/>
        </p:nvGrpSpPr>
        <p:grpSpPr>
          <a:xfrm>
            <a:off x="342684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DD90E200-7CEF-C6C1-E9E9-7018F8733C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78450690-ECA6-D3E3-9DD8-ACB09B3FE8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038B9F4F-5CCC-A30F-D110-2D227A3465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F245C925-884A-F27A-988F-0EDD7D9570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57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7E146C74-C90D-2E25-2BB6-9D34EE8A4E1B}"/>
              </a:ext>
            </a:extLst>
          </p:cNvPr>
          <p:cNvGrpSpPr/>
          <p:nvPr/>
        </p:nvGrpSpPr>
        <p:grpSpPr>
          <a:xfrm>
            <a:off x="482193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04ABD94A-7217-8A00-843E-275F3B6010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2D678919-0F9D-B35B-2E67-14D43233BA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FE082D5B-E015-F531-8D53-33C267AC4B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47ECBF92-CE1F-AFA9-E9E1-39FFB7A0DE6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129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55CDCF26-193B-1F9C-2899-373E30C249C1}"/>
              </a:ext>
            </a:extLst>
          </p:cNvPr>
          <p:cNvGrpSpPr/>
          <p:nvPr/>
        </p:nvGrpSpPr>
        <p:grpSpPr>
          <a:xfrm>
            <a:off x="621258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E14CD0BB-B638-7C72-3FE3-4D7ECD63F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628B6D93-FF98-271A-EACA-BAED03CFE63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3EC031B7-691E-A1B2-3AF8-4F72EB04B70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D27D70A2-392E-B18A-F194-F566A624FF9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1942" y="1188910"/>
            <a:ext cx="538479" cy="2707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F9FBE90D-4F0F-EB5F-5F7B-4FBB1BC754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5" y="326092"/>
            <a:ext cx="1361298" cy="1481649"/>
          </a:xfrm>
          <a:prstGeom prst="rect">
            <a:avLst/>
          </a:prstGeom>
        </p:spPr>
      </p:pic>
      <p:pic>
        <p:nvPicPr>
          <p:cNvPr id="2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079B0ECE-8A6B-5932-92C3-F168D41CB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7ED00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547" y="229443"/>
            <a:ext cx="2655970" cy="677883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B4967DD0-663C-859B-074C-78D307B1E8B7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A83BE908-16FE-025A-18EB-C8B99F8DA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E41FE236-3B15-25B5-EA7D-84107D93344D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BAF927C5-82A4-B5DA-4863-E599A126D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95102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765F61D3-3C29-ACF4-1D9A-E39FB21B634D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505464F-C3F0-1683-3A25-557B301ED0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8781E88-B568-C3A4-E705-D9EFB43392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CD49672C-3FD0-50FF-E56D-74DFE8C8CFC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FB352739-485A-D56A-F0F1-54D5ECF5DE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6">
            <a:extLst>
              <a:ext uri="{FF2B5EF4-FFF2-40B4-BE49-F238E27FC236}">
                <a16:creationId xmlns:a16="http://schemas.microsoft.com/office/drawing/2014/main" id="{CE161E3A-064D-F85C-9DCE-ABBA905FC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73684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7">
            <a:extLst>
              <a:ext uri="{FF2B5EF4-FFF2-40B4-BE49-F238E27FC236}">
                <a16:creationId xmlns:a16="http://schemas.microsoft.com/office/drawing/2014/main" id="{84BF31E7-0F12-21C0-3529-CA283104A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6083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8">
            <a:extLst>
              <a:ext uri="{FF2B5EF4-FFF2-40B4-BE49-F238E27FC236}">
                <a16:creationId xmlns:a16="http://schemas.microsoft.com/office/drawing/2014/main" id="{1F8B1331-AEAC-3B72-DE80-E2D22C5D8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68888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ED7BA845-E853-1634-EB6F-BA1FCC0460B4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121C30E6-DEE1-A782-E236-FF598A8BFA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9B465A2D-3621-B584-90D1-1A3A7D9585C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A46B9829-F807-DCD0-5253-0CC440F36DC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72A8CE3E-7BB6-AB24-5F9B-92936C34DB4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B74434FD-6A70-FA0C-8CC4-3870A6C9BE9F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FE5E8F7E-0200-76A5-66C9-D717AFD8A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518810F3-A1D6-D7B0-2B06-38E18FE23E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06C40070-F679-5F62-814B-4F43503FF2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74C5691A-89C8-7D39-C47A-7B190099980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7D1DE747-1322-6026-617E-E46039E695C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DAFA4980-9710-E6C3-D485-D113291CDF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AA94D12E-D9E2-5189-06E0-E042AAFBEF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7BA88D13-AD46-FAD7-E1FE-87290F8F461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4EEEE89C-3B89-236C-20D8-0EE1656D976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aphicFrame>
        <p:nvGraphicFramePr>
          <p:cNvPr id="135" name="object 29">
            <a:extLst>
              <a:ext uri="{FF2B5EF4-FFF2-40B4-BE49-F238E27FC236}">
                <a16:creationId xmlns:a16="http://schemas.microsoft.com/office/drawing/2014/main" id="{2DE0A4BA-3CC1-87B6-AB5A-D7F07E25B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9192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6" name="object 45">
            <a:extLst>
              <a:ext uri="{FF2B5EF4-FFF2-40B4-BE49-F238E27FC236}">
                <a16:creationId xmlns:a16="http://schemas.microsoft.com/office/drawing/2014/main" id="{A170D5CD-70E5-7E32-B6C6-E467C8907B8C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137" name="object 46">
              <a:extLst>
                <a:ext uri="{FF2B5EF4-FFF2-40B4-BE49-F238E27FC236}">
                  <a16:creationId xmlns:a16="http://schemas.microsoft.com/office/drawing/2014/main" id="{E42F22F8-8E62-8FA1-521C-A39588570C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8" name="object 47">
              <a:extLst>
                <a:ext uri="{FF2B5EF4-FFF2-40B4-BE49-F238E27FC236}">
                  <a16:creationId xmlns:a16="http://schemas.microsoft.com/office/drawing/2014/main" id="{FF0F8529-1F3F-4180-A753-C7B6FCAE0F1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9" name="object 48">
              <a:extLst>
                <a:ext uri="{FF2B5EF4-FFF2-40B4-BE49-F238E27FC236}">
                  <a16:creationId xmlns:a16="http://schemas.microsoft.com/office/drawing/2014/main" id="{3E225075-0656-B130-813B-66F23703764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40" name="object 49">
            <a:extLst>
              <a:ext uri="{FF2B5EF4-FFF2-40B4-BE49-F238E27FC236}">
                <a16:creationId xmlns:a16="http://schemas.microsoft.com/office/drawing/2014/main" id="{4FB3CB78-B0C6-BEFE-A99E-84FFA20C514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482709CC-995F-85B3-157E-ACF5666B6A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39" y="253936"/>
            <a:ext cx="858464" cy="1528773"/>
          </a:xfrm>
          <a:prstGeom prst="rect">
            <a:avLst/>
          </a:prstGeom>
        </p:spPr>
      </p:pic>
      <p:pic>
        <p:nvPicPr>
          <p:cNvPr id="14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97278B5C-90DF-CF69-6918-25E5D0D86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0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95D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95D42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95D4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95D42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493" y="160020"/>
            <a:ext cx="2329991" cy="722003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06D01A11-3BCB-076D-312E-B5AE000D26E5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01722996-9C53-C176-7B62-983D74DF3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pSp>
        <p:nvGrpSpPr>
          <p:cNvPr id="25" name="object 11">
            <a:extLst>
              <a:ext uri="{FF2B5EF4-FFF2-40B4-BE49-F238E27FC236}">
                <a16:creationId xmlns:a16="http://schemas.microsoft.com/office/drawing/2014/main" id="{39417151-039A-41FB-50FC-FFA5DFF5557A}"/>
              </a:ext>
            </a:extLst>
          </p:cNvPr>
          <p:cNvGrpSpPr/>
          <p:nvPr/>
        </p:nvGrpSpPr>
        <p:grpSpPr>
          <a:xfrm>
            <a:off x="2051050" y="1172718"/>
            <a:ext cx="808990" cy="335280"/>
            <a:chOff x="2077085" y="1591056"/>
            <a:chExt cx="808990" cy="335280"/>
          </a:xfrm>
        </p:grpSpPr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42147625-A693-6102-0C96-98ECD9DEC4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AEF88C95-EF12-7600-7A07-F8DC58ADD3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050FE30C-6DCA-EEED-2A08-CDC135396F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6" name="object 15">
            <a:extLst>
              <a:ext uri="{FF2B5EF4-FFF2-40B4-BE49-F238E27FC236}">
                <a16:creationId xmlns:a16="http://schemas.microsoft.com/office/drawing/2014/main" id="{173A5A67-6BCE-C6BB-432D-562FE548A2C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0406" y="1192085"/>
            <a:ext cx="538480" cy="270700"/>
          </a:xfrm>
          <a:prstGeom prst="rect">
            <a:avLst/>
          </a:prstGeom>
        </p:spPr>
      </p:pic>
      <p:graphicFrame>
        <p:nvGraphicFramePr>
          <p:cNvPr id="47" name="object 25">
            <a:extLst>
              <a:ext uri="{FF2B5EF4-FFF2-40B4-BE49-F238E27FC236}">
                <a16:creationId xmlns:a16="http://schemas.microsoft.com/office/drawing/2014/main" id="{02A73703-F432-1F64-B888-DDC375C7B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682"/>
              </p:ext>
            </p:extLst>
          </p:nvPr>
        </p:nvGraphicFramePr>
        <p:xfrm>
          <a:off x="3388232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object 26">
            <a:extLst>
              <a:ext uri="{FF2B5EF4-FFF2-40B4-BE49-F238E27FC236}">
                <a16:creationId xmlns:a16="http://schemas.microsoft.com/office/drawing/2014/main" id="{B5B17232-5018-B054-48F3-C09AA832E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93969"/>
              </p:ext>
            </p:extLst>
          </p:nvPr>
        </p:nvGraphicFramePr>
        <p:xfrm>
          <a:off x="4783455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7">
            <a:extLst>
              <a:ext uri="{FF2B5EF4-FFF2-40B4-BE49-F238E27FC236}">
                <a16:creationId xmlns:a16="http://schemas.microsoft.com/office/drawing/2014/main" id="{AEBED927-A5B9-3E6D-E4B2-8618A2C11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00130"/>
              </p:ext>
            </p:extLst>
          </p:nvPr>
        </p:nvGraphicFramePr>
        <p:xfrm>
          <a:off x="6178549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8">
            <a:extLst>
              <a:ext uri="{FF2B5EF4-FFF2-40B4-BE49-F238E27FC236}">
                <a16:creationId xmlns:a16="http://schemas.microsoft.com/office/drawing/2014/main" id="{4A0EBFE6-A341-8304-9179-C5F8E6D8C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68291"/>
              </p:ext>
            </p:extLst>
          </p:nvPr>
        </p:nvGraphicFramePr>
        <p:xfrm>
          <a:off x="7573645" y="1149350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29">
            <a:extLst>
              <a:ext uri="{FF2B5EF4-FFF2-40B4-BE49-F238E27FC236}">
                <a16:creationId xmlns:a16="http://schemas.microsoft.com/office/drawing/2014/main" id="{DD5716A3-0EE0-594C-412E-B9C30A2A2BC7}"/>
              </a:ext>
            </a:extLst>
          </p:cNvPr>
          <p:cNvGrpSpPr/>
          <p:nvPr/>
        </p:nvGrpSpPr>
        <p:grpSpPr>
          <a:xfrm>
            <a:off x="3451479" y="1179068"/>
            <a:ext cx="809625" cy="335280"/>
            <a:chOff x="3477514" y="1597406"/>
            <a:chExt cx="809625" cy="335280"/>
          </a:xfrm>
        </p:grpSpPr>
        <p:pic>
          <p:nvPicPr>
            <p:cNvPr id="52" name="object 30">
              <a:extLst>
                <a:ext uri="{FF2B5EF4-FFF2-40B4-BE49-F238E27FC236}">
                  <a16:creationId xmlns:a16="http://schemas.microsoft.com/office/drawing/2014/main" id="{9AADF1E6-9F17-CAE8-EDDB-547401D8FB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1">
              <a:extLst>
                <a:ext uri="{FF2B5EF4-FFF2-40B4-BE49-F238E27FC236}">
                  <a16:creationId xmlns:a16="http://schemas.microsoft.com/office/drawing/2014/main" id="{45E38FC4-3855-847B-DEC8-CFAE7A0DE5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2">
              <a:extLst>
                <a:ext uri="{FF2B5EF4-FFF2-40B4-BE49-F238E27FC236}">
                  <a16:creationId xmlns:a16="http://schemas.microsoft.com/office/drawing/2014/main" id="{D669510C-D9E8-9785-D889-56C03FC00C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3">
            <a:extLst>
              <a:ext uri="{FF2B5EF4-FFF2-40B4-BE49-F238E27FC236}">
                <a16:creationId xmlns:a16="http://schemas.microsoft.com/office/drawing/2014/main" id="{7296B3D4-CEDB-F2BD-0475-9FDF379D30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216" y="1198753"/>
            <a:ext cx="538479" cy="270383"/>
          </a:xfrm>
          <a:prstGeom prst="rect">
            <a:avLst/>
          </a:prstGeom>
        </p:spPr>
      </p:pic>
      <p:grpSp>
        <p:nvGrpSpPr>
          <p:cNvPr id="56" name="object 34">
            <a:extLst>
              <a:ext uri="{FF2B5EF4-FFF2-40B4-BE49-F238E27FC236}">
                <a16:creationId xmlns:a16="http://schemas.microsoft.com/office/drawing/2014/main" id="{01D3C2A9-6D6C-B4A1-D8DD-BB4DAC2170DF}"/>
              </a:ext>
            </a:extLst>
          </p:cNvPr>
          <p:cNvGrpSpPr/>
          <p:nvPr/>
        </p:nvGrpSpPr>
        <p:grpSpPr>
          <a:xfrm>
            <a:off x="4846574" y="1164082"/>
            <a:ext cx="809625" cy="335280"/>
            <a:chOff x="4872609" y="1582420"/>
            <a:chExt cx="809625" cy="335280"/>
          </a:xfrm>
        </p:grpSpPr>
        <p:pic>
          <p:nvPicPr>
            <p:cNvPr id="58" name="object 35">
              <a:extLst>
                <a:ext uri="{FF2B5EF4-FFF2-40B4-BE49-F238E27FC236}">
                  <a16:creationId xmlns:a16="http://schemas.microsoft.com/office/drawing/2014/main" id="{31A8D699-26BC-0010-6C82-85841F6122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6">
              <a:extLst>
                <a:ext uri="{FF2B5EF4-FFF2-40B4-BE49-F238E27FC236}">
                  <a16:creationId xmlns:a16="http://schemas.microsoft.com/office/drawing/2014/main" id="{317230E1-C30E-05FD-9BAF-26AE2A0086C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7">
              <a:extLst>
                <a:ext uri="{FF2B5EF4-FFF2-40B4-BE49-F238E27FC236}">
                  <a16:creationId xmlns:a16="http://schemas.microsoft.com/office/drawing/2014/main" id="{8694285F-DE2D-F765-FE7D-8332D515E0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8">
            <a:extLst>
              <a:ext uri="{FF2B5EF4-FFF2-40B4-BE49-F238E27FC236}">
                <a16:creationId xmlns:a16="http://schemas.microsoft.com/office/drawing/2014/main" id="{576A7B83-510E-8DD6-ACFA-C148357C6D8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930" y="1183449"/>
            <a:ext cx="539114" cy="271081"/>
          </a:xfrm>
          <a:prstGeom prst="rect">
            <a:avLst/>
          </a:prstGeom>
        </p:spPr>
      </p:pic>
      <p:grpSp>
        <p:nvGrpSpPr>
          <p:cNvPr id="130" name="object 39">
            <a:extLst>
              <a:ext uri="{FF2B5EF4-FFF2-40B4-BE49-F238E27FC236}">
                <a16:creationId xmlns:a16="http://schemas.microsoft.com/office/drawing/2014/main" id="{865ABA65-F57A-6787-372D-2142850A22B3}"/>
              </a:ext>
            </a:extLst>
          </p:cNvPr>
          <p:cNvGrpSpPr/>
          <p:nvPr/>
        </p:nvGrpSpPr>
        <p:grpSpPr>
          <a:xfrm>
            <a:off x="6237224" y="1172718"/>
            <a:ext cx="809625" cy="335280"/>
            <a:chOff x="6263259" y="1591056"/>
            <a:chExt cx="809625" cy="335280"/>
          </a:xfrm>
        </p:grpSpPr>
        <p:pic>
          <p:nvPicPr>
            <p:cNvPr id="131" name="object 40">
              <a:extLst>
                <a:ext uri="{FF2B5EF4-FFF2-40B4-BE49-F238E27FC236}">
                  <a16:creationId xmlns:a16="http://schemas.microsoft.com/office/drawing/2014/main" id="{F6AAC693-6FB1-E646-DB8C-A35D5298C2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1">
              <a:extLst>
                <a:ext uri="{FF2B5EF4-FFF2-40B4-BE49-F238E27FC236}">
                  <a16:creationId xmlns:a16="http://schemas.microsoft.com/office/drawing/2014/main" id="{88DD75C1-0B8C-E561-81D6-875F64503F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2">
              <a:extLst>
                <a:ext uri="{FF2B5EF4-FFF2-40B4-BE49-F238E27FC236}">
                  <a16:creationId xmlns:a16="http://schemas.microsoft.com/office/drawing/2014/main" id="{88D5AF86-AE17-D6A6-2D07-6F24BD2B67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3">
            <a:extLst>
              <a:ext uri="{FF2B5EF4-FFF2-40B4-BE49-F238E27FC236}">
                <a16:creationId xmlns:a16="http://schemas.microsoft.com/office/drawing/2014/main" id="{CD7DFD55-27BF-EB38-0749-BA3E37FC2C1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6580" y="1192085"/>
            <a:ext cx="538479" cy="270700"/>
          </a:xfrm>
          <a:prstGeom prst="rect">
            <a:avLst/>
          </a:prstGeom>
        </p:spPr>
      </p:pic>
      <p:grpSp>
        <p:nvGrpSpPr>
          <p:cNvPr id="135" name="object 44">
            <a:extLst>
              <a:ext uri="{FF2B5EF4-FFF2-40B4-BE49-F238E27FC236}">
                <a16:creationId xmlns:a16="http://schemas.microsoft.com/office/drawing/2014/main" id="{0B37F22F-E74E-DD38-8C36-DE55D2291EA4}"/>
              </a:ext>
            </a:extLst>
          </p:cNvPr>
          <p:cNvGrpSpPr/>
          <p:nvPr/>
        </p:nvGrpSpPr>
        <p:grpSpPr>
          <a:xfrm>
            <a:off x="7631683" y="1172718"/>
            <a:ext cx="809625" cy="335280"/>
            <a:chOff x="7657718" y="1591056"/>
            <a:chExt cx="809625" cy="335280"/>
          </a:xfrm>
        </p:grpSpPr>
        <p:pic>
          <p:nvPicPr>
            <p:cNvPr id="136" name="object 45">
              <a:extLst>
                <a:ext uri="{FF2B5EF4-FFF2-40B4-BE49-F238E27FC236}">
                  <a16:creationId xmlns:a16="http://schemas.microsoft.com/office/drawing/2014/main" id="{DCDED3D8-9F7F-53EA-44E4-C126744F83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7" name="object 46">
              <a:extLst>
                <a:ext uri="{FF2B5EF4-FFF2-40B4-BE49-F238E27FC236}">
                  <a16:creationId xmlns:a16="http://schemas.microsoft.com/office/drawing/2014/main" id="{98B59994-E179-FE3E-43AB-706F84F55B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8" name="object 47">
              <a:extLst>
                <a:ext uri="{FF2B5EF4-FFF2-40B4-BE49-F238E27FC236}">
                  <a16:creationId xmlns:a16="http://schemas.microsoft.com/office/drawing/2014/main" id="{A8C721F1-7FBA-577A-ECF7-473C211A93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9" name="object 48">
            <a:extLst>
              <a:ext uri="{FF2B5EF4-FFF2-40B4-BE49-F238E27FC236}">
                <a16:creationId xmlns:a16="http://schemas.microsoft.com/office/drawing/2014/main" id="{98B1390A-5D0F-BBE7-4EAA-361BAAED11F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1040" y="1192085"/>
            <a:ext cx="538480" cy="270700"/>
          </a:xfrm>
          <a:prstGeom prst="rect">
            <a:avLst/>
          </a:prstGeom>
        </p:spPr>
      </p:pic>
      <p:graphicFrame>
        <p:nvGraphicFramePr>
          <p:cNvPr id="140" name="object 11">
            <a:extLst>
              <a:ext uri="{FF2B5EF4-FFF2-40B4-BE49-F238E27FC236}">
                <a16:creationId xmlns:a16="http://schemas.microsoft.com/office/drawing/2014/main" id="{1B070A9C-C37C-9C58-E45B-2D6F1449C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41239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2" name="Imagen 141">
            <a:extLst>
              <a:ext uri="{FF2B5EF4-FFF2-40B4-BE49-F238E27FC236}">
                <a16:creationId xmlns:a16="http://schemas.microsoft.com/office/drawing/2014/main" id="{C3C00AB2-FC85-8F4F-4CC9-557E65C8C2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75" y="252527"/>
            <a:ext cx="1257693" cy="1542468"/>
          </a:xfrm>
          <a:prstGeom prst="rect">
            <a:avLst/>
          </a:prstGeom>
        </p:spPr>
      </p:pic>
      <p:pic>
        <p:nvPicPr>
          <p:cNvPr id="2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E60869EA-B26E-30A6-19B0-A247BB771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8A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8A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149" y="287093"/>
            <a:ext cx="2441477" cy="613961"/>
          </a:xfrm>
          <a:prstGeom prst="rect">
            <a:avLst/>
          </a:prstGeom>
        </p:spPr>
      </p:pic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DA13FC24-A5B8-F10D-27AC-E467F289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50987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39E99341-B9AB-93F0-EACC-798751BD3C4B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CFDF3C0E-C238-E080-AC42-9566C55C3A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0940EF51-28DE-777B-2583-0A2F0FE963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A8BAC907-A58B-4F3A-028D-A1608330FA1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22B49411-333F-E377-5F72-0A70838189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9" name="object 26">
            <a:extLst>
              <a:ext uri="{FF2B5EF4-FFF2-40B4-BE49-F238E27FC236}">
                <a16:creationId xmlns:a16="http://schemas.microsoft.com/office/drawing/2014/main" id="{CD3F2B2F-D60C-7DCE-E1D6-1E9456452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63646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7CF781FB-3700-199F-90EF-E349F8ECA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78762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7605A1F6-F07F-B509-E6F8-8D23EBF92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99851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30">
            <a:extLst>
              <a:ext uri="{FF2B5EF4-FFF2-40B4-BE49-F238E27FC236}">
                <a16:creationId xmlns:a16="http://schemas.microsoft.com/office/drawing/2014/main" id="{74205064-89D4-6260-435E-1C8907C5EACA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2C94AB12-7F5C-091C-62BF-F527152801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9EDB26DF-1278-BE50-0304-26E738F958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B069B352-6908-A469-DD1E-2647B3331B2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1" name="object 34">
            <a:extLst>
              <a:ext uri="{FF2B5EF4-FFF2-40B4-BE49-F238E27FC236}">
                <a16:creationId xmlns:a16="http://schemas.microsoft.com/office/drawing/2014/main" id="{9E7BD495-170F-2A2C-0AFC-10BE3412275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2" name="object 35">
            <a:extLst>
              <a:ext uri="{FF2B5EF4-FFF2-40B4-BE49-F238E27FC236}">
                <a16:creationId xmlns:a16="http://schemas.microsoft.com/office/drawing/2014/main" id="{F5479B88-F1B2-30BC-8548-C63569DFA52F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3" name="object 36">
              <a:extLst>
                <a:ext uri="{FF2B5EF4-FFF2-40B4-BE49-F238E27FC236}">
                  <a16:creationId xmlns:a16="http://schemas.microsoft.com/office/drawing/2014/main" id="{F1132418-1836-86AE-76A5-9D0EB953B7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F0E952B6-490F-77B2-AE6E-9DCD32B6D4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163D926A-5A89-9ED5-D697-EAAF014142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6" name="object 39">
            <a:extLst>
              <a:ext uri="{FF2B5EF4-FFF2-40B4-BE49-F238E27FC236}">
                <a16:creationId xmlns:a16="http://schemas.microsoft.com/office/drawing/2014/main" id="{EC6C0B71-9D9E-78AB-F64A-8CBFD4EBC91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7" name="object 40">
            <a:extLst>
              <a:ext uri="{FF2B5EF4-FFF2-40B4-BE49-F238E27FC236}">
                <a16:creationId xmlns:a16="http://schemas.microsoft.com/office/drawing/2014/main" id="{7A47565B-583F-63CD-F10F-E3C3F231F6E0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28" name="object 41">
              <a:extLst>
                <a:ext uri="{FF2B5EF4-FFF2-40B4-BE49-F238E27FC236}">
                  <a16:creationId xmlns:a16="http://schemas.microsoft.com/office/drawing/2014/main" id="{7EF18996-111B-B641-6352-15467D729E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41AA1DF9-4118-6EE9-705C-FECE57D1F4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0" name="object 43">
              <a:extLst>
                <a:ext uri="{FF2B5EF4-FFF2-40B4-BE49-F238E27FC236}">
                  <a16:creationId xmlns:a16="http://schemas.microsoft.com/office/drawing/2014/main" id="{354B1F59-9E19-AD08-59BB-02046F24605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1" name="object 44">
            <a:extLst>
              <a:ext uri="{FF2B5EF4-FFF2-40B4-BE49-F238E27FC236}">
                <a16:creationId xmlns:a16="http://schemas.microsoft.com/office/drawing/2014/main" id="{FC1EE2F8-B455-1304-A9D4-E572834B9EB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4E2EC61D-0B42-971B-1C16-541D5C89E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64" y="287093"/>
            <a:ext cx="1191403" cy="1495617"/>
          </a:xfrm>
          <a:prstGeom prst="rect">
            <a:avLst/>
          </a:prstGeom>
        </p:spPr>
      </p:pic>
      <p:pic>
        <p:nvPicPr>
          <p:cNvPr id="13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368DAFE3-CF37-10AE-5766-83D9435D5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8654B247-0218-E63F-5B71-0CD6D7BC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91275"/>
              </p:ext>
            </p:extLst>
          </p:nvPr>
        </p:nvGraphicFramePr>
        <p:xfrm>
          <a:off x="7551588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sp>
        <p:nvSpPr>
          <p:cNvPr id="33" name="object 25">
            <a:extLst>
              <a:ext uri="{FF2B5EF4-FFF2-40B4-BE49-F238E27FC236}">
                <a16:creationId xmlns:a16="http://schemas.microsoft.com/office/drawing/2014/main" id="{DA854592-4427-84B8-DC73-89C4CA750464}"/>
              </a:ext>
            </a:extLst>
          </p:cNvPr>
          <p:cNvSpPr txBox="1"/>
          <p:nvPr/>
        </p:nvSpPr>
        <p:spPr>
          <a:xfrm>
            <a:off x="8958393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FEDBE84C-F4AA-1FFD-55E1-0A1F89736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3435"/>
              </p:ext>
            </p:extLst>
          </p:nvPr>
        </p:nvGraphicFramePr>
        <p:xfrm>
          <a:off x="8923679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aphicFrame>
        <p:nvGraphicFramePr>
          <p:cNvPr id="35" name="object 29">
            <a:extLst>
              <a:ext uri="{FF2B5EF4-FFF2-40B4-BE49-F238E27FC236}">
                <a16:creationId xmlns:a16="http://schemas.microsoft.com/office/drawing/2014/main" id="{5BA47E07-9E5E-DAA9-2444-A1BF6266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49188"/>
              </p:ext>
            </p:extLst>
          </p:nvPr>
        </p:nvGraphicFramePr>
        <p:xfrm>
          <a:off x="75374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object 45">
            <a:extLst>
              <a:ext uri="{FF2B5EF4-FFF2-40B4-BE49-F238E27FC236}">
                <a16:creationId xmlns:a16="http://schemas.microsoft.com/office/drawing/2014/main" id="{18857216-C06A-9B77-C17F-BFEF541ACC91}"/>
              </a:ext>
            </a:extLst>
          </p:cNvPr>
          <p:cNvGrpSpPr/>
          <p:nvPr/>
        </p:nvGrpSpPr>
        <p:grpSpPr>
          <a:xfrm>
            <a:off x="7595488" y="1169543"/>
            <a:ext cx="809625" cy="335280"/>
            <a:chOff x="7657718" y="1591056"/>
            <a:chExt cx="809625" cy="335280"/>
          </a:xfrm>
        </p:grpSpPr>
        <p:pic>
          <p:nvPicPr>
            <p:cNvPr id="37" name="object 46">
              <a:extLst>
                <a:ext uri="{FF2B5EF4-FFF2-40B4-BE49-F238E27FC236}">
                  <a16:creationId xmlns:a16="http://schemas.microsoft.com/office/drawing/2014/main" id="{BFE81880-07DA-2201-9701-CAC03C2A7F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8" name="object 47">
              <a:extLst>
                <a:ext uri="{FF2B5EF4-FFF2-40B4-BE49-F238E27FC236}">
                  <a16:creationId xmlns:a16="http://schemas.microsoft.com/office/drawing/2014/main" id="{80C2449B-E26E-CC9B-DF68-1CC02B9188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9" name="object 48">
              <a:extLst>
                <a:ext uri="{FF2B5EF4-FFF2-40B4-BE49-F238E27FC236}">
                  <a16:creationId xmlns:a16="http://schemas.microsoft.com/office/drawing/2014/main" id="{979DF8FC-CF60-F2DF-475D-F8F79A4610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40" name="object 49">
            <a:extLst>
              <a:ext uri="{FF2B5EF4-FFF2-40B4-BE49-F238E27FC236}">
                <a16:creationId xmlns:a16="http://schemas.microsoft.com/office/drawing/2014/main" id="{B143EFD6-2A56-3A97-F42F-8F8A89EE217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4845" y="1188910"/>
            <a:ext cx="538480" cy="2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523391"/>
            <a:ext cx="9462508" cy="655764"/>
            <a:chOff x="124460" y="375920"/>
            <a:chExt cx="9827260" cy="889000"/>
          </a:xfrm>
          <a:solidFill>
            <a:srgbClr val="F07EB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115" y="320081"/>
            <a:ext cx="1402040" cy="820291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aphicFrame>
        <p:nvGraphicFramePr>
          <p:cNvPr id="37" name="object 11">
            <a:extLst>
              <a:ext uri="{FF2B5EF4-FFF2-40B4-BE49-F238E27FC236}">
                <a16:creationId xmlns:a16="http://schemas.microsoft.com/office/drawing/2014/main" id="{F6740D84-08D6-DCF5-A4A7-03563E448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25221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object 12">
            <a:extLst>
              <a:ext uri="{FF2B5EF4-FFF2-40B4-BE49-F238E27FC236}">
                <a16:creationId xmlns:a16="http://schemas.microsoft.com/office/drawing/2014/main" id="{A40E1C9A-DC72-B477-4086-FB1B1E7472C9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39" name="object 13">
              <a:extLst>
                <a:ext uri="{FF2B5EF4-FFF2-40B4-BE49-F238E27FC236}">
                  <a16:creationId xmlns:a16="http://schemas.microsoft.com/office/drawing/2014/main" id="{FBED02FE-CDA1-81E7-7BBF-625D53A6555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AC8F6A45-1169-CCED-8129-839CF2F5FF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1" name="object 15">
              <a:extLst>
                <a:ext uri="{FF2B5EF4-FFF2-40B4-BE49-F238E27FC236}">
                  <a16:creationId xmlns:a16="http://schemas.microsoft.com/office/drawing/2014/main" id="{BE4671E7-FE91-C91D-42B9-7BFA577CFF3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3" name="object 16">
            <a:extLst>
              <a:ext uri="{FF2B5EF4-FFF2-40B4-BE49-F238E27FC236}">
                <a16:creationId xmlns:a16="http://schemas.microsoft.com/office/drawing/2014/main" id="{6D9052BB-2035-CFFC-7C3D-DE1EA3E8BCF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4" name="object 26">
            <a:extLst>
              <a:ext uri="{FF2B5EF4-FFF2-40B4-BE49-F238E27FC236}">
                <a16:creationId xmlns:a16="http://schemas.microsoft.com/office/drawing/2014/main" id="{97446402-D95D-A2A5-1197-0CE1E07BA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5052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7">
            <a:extLst>
              <a:ext uri="{FF2B5EF4-FFF2-40B4-BE49-F238E27FC236}">
                <a16:creationId xmlns:a16="http://schemas.microsoft.com/office/drawing/2014/main" id="{5BF24CD6-4081-D21A-A5D9-D4A1FA3C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13569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object 28">
            <a:extLst>
              <a:ext uri="{FF2B5EF4-FFF2-40B4-BE49-F238E27FC236}">
                <a16:creationId xmlns:a16="http://schemas.microsoft.com/office/drawing/2014/main" id="{DAB743DB-6E15-2135-EC90-CC60E95B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8950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object 30">
            <a:extLst>
              <a:ext uri="{FF2B5EF4-FFF2-40B4-BE49-F238E27FC236}">
                <a16:creationId xmlns:a16="http://schemas.microsoft.com/office/drawing/2014/main" id="{ECA79991-0222-3C00-EB25-4081F1902A9B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50" name="object 31">
              <a:extLst>
                <a:ext uri="{FF2B5EF4-FFF2-40B4-BE49-F238E27FC236}">
                  <a16:creationId xmlns:a16="http://schemas.microsoft.com/office/drawing/2014/main" id="{E23560CA-B1CE-7114-4102-859B42B860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1" name="object 32">
              <a:extLst>
                <a:ext uri="{FF2B5EF4-FFF2-40B4-BE49-F238E27FC236}">
                  <a16:creationId xmlns:a16="http://schemas.microsoft.com/office/drawing/2014/main" id="{97970A0A-17E6-7A98-F6F1-FFD6BE45A7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2" name="object 33">
              <a:extLst>
                <a:ext uri="{FF2B5EF4-FFF2-40B4-BE49-F238E27FC236}">
                  <a16:creationId xmlns:a16="http://schemas.microsoft.com/office/drawing/2014/main" id="{2C8AE361-8048-CFD9-CC69-DDDCEB71632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3" name="object 34">
            <a:extLst>
              <a:ext uri="{FF2B5EF4-FFF2-40B4-BE49-F238E27FC236}">
                <a16:creationId xmlns:a16="http://schemas.microsoft.com/office/drawing/2014/main" id="{06B0D728-A215-008D-1E02-0BAC7EE35DA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4" name="object 35">
            <a:extLst>
              <a:ext uri="{FF2B5EF4-FFF2-40B4-BE49-F238E27FC236}">
                <a16:creationId xmlns:a16="http://schemas.microsoft.com/office/drawing/2014/main" id="{A819552A-9ACC-156E-8FD4-5E478DBF9241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5" name="object 36">
              <a:extLst>
                <a:ext uri="{FF2B5EF4-FFF2-40B4-BE49-F238E27FC236}">
                  <a16:creationId xmlns:a16="http://schemas.microsoft.com/office/drawing/2014/main" id="{F5865D70-4C30-B8BC-56C9-A23CF11230B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6" name="object 37">
              <a:extLst>
                <a:ext uri="{FF2B5EF4-FFF2-40B4-BE49-F238E27FC236}">
                  <a16:creationId xmlns:a16="http://schemas.microsoft.com/office/drawing/2014/main" id="{BAE50265-5490-897A-5E52-F742C6FB26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8" name="object 38">
              <a:extLst>
                <a:ext uri="{FF2B5EF4-FFF2-40B4-BE49-F238E27FC236}">
                  <a16:creationId xmlns:a16="http://schemas.microsoft.com/office/drawing/2014/main" id="{A4B5250A-8F97-6A76-930F-EA6470D0D2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63" name="object 39">
            <a:extLst>
              <a:ext uri="{FF2B5EF4-FFF2-40B4-BE49-F238E27FC236}">
                <a16:creationId xmlns:a16="http://schemas.microsoft.com/office/drawing/2014/main" id="{496D9710-93BF-7BB7-54D3-60FA5DEC76E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128" name="object 40">
            <a:extLst>
              <a:ext uri="{FF2B5EF4-FFF2-40B4-BE49-F238E27FC236}">
                <a16:creationId xmlns:a16="http://schemas.microsoft.com/office/drawing/2014/main" id="{5BD3A7F1-B041-5247-0083-8F36D01DCD1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29" name="object 41">
              <a:extLst>
                <a:ext uri="{FF2B5EF4-FFF2-40B4-BE49-F238E27FC236}">
                  <a16:creationId xmlns:a16="http://schemas.microsoft.com/office/drawing/2014/main" id="{18EA6D5C-9CE8-5AF7-8440-9305E9FBCE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0" name="object 42">
              <a:extLst>
                <a:ext uri="{FF2B5EF4-FFF2-40B4-BE49-F238E27FC236}">
                  <a16:creationId xmlns:a16="http://schemas.microsoft.com/office/drawing/2014/main" id="{AD24A48D-ED29-4488-4B6F-189AE686E7B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1" name="object 43">
              <a:extLst>
                <a:ext uri="{FF2B5EF4-FFF2-40B4-BE49-F238E27FC236}">
                  <a16:creationId xmlns:a16="http://schemas.microsoft.com/office/drawing/2014/main" id="{659EA2F0-7F31-7384-DEC0-10C811547FD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2" name="object 44">
            <a:extLst>
              <a:ext uri="{FF2B5EF4-FFF2-40B4-BE49-F238E27FC236}">
                <a16:creationId xmlns:a16="http://schemas.microsoft.com/office/drawing/2014/main" id="{C6837ACE-6D2D-4ACF-A22A-A70A1A7AE8B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aphicFrame>
        <p:nvGraphicFramePr>
          <p:cNvPr id="133" name="object 29">
            <a:extLst>
              <a:ext uri="{FF2B5EF4-FFF2-40B4-BE49-F238E27FC236}">
                <a16:creationId xmlns:a16="http://schemas.microsoft.com/office/drawing/2014/main" id="{853F7287-E507-3E44-235E-45D6FD7E6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37685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4" name="object 45">
            <a:extLst>
              <a:ext uri="{FF2B5EF4-FFF2-40B4-BE49-F238E27FC236}">
                <a16:creationId xmlns:a16="http://schemas.microsoft.com/office/drawing/2014/main" id="{E068D40F-E447-1295-DB4E-FDDDD7257B2E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135" name="object 46">
              <a:extLst>
                <a:ext uri="{FF2B5EF4-FFF2-40B4-BE49-F238E27FC236}">
                  <a16:creationId xmlns:a16="http://schemas.microsoft.com/office/drawing/2014/main" id="{5CA3C20C-7884-E02E-240F-A4DA981E08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6" name="object 47">
              <a:extLst>
                <a:ext uri="{FF2B5EF4-FFF2-40B4-BE49-F238E27FC236}">
                  <a16:creationId xmlns:a16="http://schemas.microsoft.com/office/drawing/2014/main" id="{01DE0CFF-45BB-D3E2-8A7E-D00C6E71F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7" name="object 48">
              <a:extLst>
                <a:ext uri="{FF2B5EF4-FFF2-40B4-BE49-F238E27FC236}">
                  <a16:creationId xmlns:a16="http://schemas.microsoft.com/office/drawing/2014/main" id="{2FEC3927-98BA-B6C7-1019-7972994292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8" name="object 49">
            <a:extLst>
              <a:ext uri="{FF2B5EF4-FFF2-40B4-BE49-F238E27FC236}">
                <a16:creationId xmlns:a16="http://schemas.microsoft.com/office/drawing/2014/main" id="{C7A91864-7594-32EC-06B0-3E610C1519F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2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198AC193-E073-18B8-0B14-44EFD9E2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DDD8C6C-A1E6-68D2-7405-BB5B9FA4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2" y="487722"/>
            <a:ext cx="2334256" cy="9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523391"/>
            <a:ext cx="9462508" cy="655764"/>
            <a:chOff x="124460" y="375920"/>
            <a:chExt cx="9827260" cy="889000"/>
          </a:xfrm>
          <a:solidFill>
            <a:srgbClr val="F07EB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071" y="206360"/>
            <a:ext cx="1402040" cy="820291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C78AC647-554F-9924-040D-5A380ED86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75289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0F607AFB-1AB9-CFEE-4FC0-99F63BA54BA8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AB8BE6FD-8AA8-8EC8-A9B2-646300879F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353F6360-E581-E330-A308-72E3441018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3F732213-64B0-40F0-D30B-D0EE3C6C43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D47EA709-8298-DEDC-EC7F-203319F431D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9" name="object 27">
            <a:extLst>
              <a:ext uri="{FF2B5EF4-FFF2-40B4-BE49-F238E27FC236}">
                <a16:creationId xmlns:a16="http://schemas.microsoft.com/office/drawing/2014/main" id="{C29B0A06-49E0-4BB9-24F0-B56260DD1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07015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C691D96E-0FCB-003B-47DF-66B07897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00640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9590E179-95E7-E98F-96F2-328065C4E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87750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30">
            <a:extLst>
              <a:ext uri="{FF2B5EF4-FFF2-40B4-BE49-F238E27FC236}">
                <a16:creationId xmlns:a16="http://schemas.microsoft.com/office/drawing/2014/main" id="{8E6416D2-E296-2022-D31F-E3D734888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45113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31">
            <a:extLst>
              <a:ext uri="{FF2B5EF4-FFF2-40B4-BE49-F238E27FC236}">
                <a16:creationId xmlns:a16="http://schemas.microsoft.com/office/drawing/2014/main" id="{BEFE3A0A-B1BF-5A1E-B748-6F9BDD42ABBB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4" name="object 32">
              <a:extLst>
                <a:ext uri="{FF2B5EF4-FFF2-40B4-BE49-F238E27FC236}">
                  <a16:creationId xmlns:a16="http://schemas.microsoft.com/office/drawing/2014/main" id="{63889858-B34D-CB1B-F806-69724A987D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5" name="object 33">
              <a:extLst>
                <a:ext uri="{FF2B5EF4-FFF2-40B4-BE49-F238E27FC236}">
                  <a16:creationId xmlns:a16="http://schemas.microsoft.com/office/drawing/2014/main" id="{3BA0A940-E6F7-A850-74DA-49E23F5B186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16" name="object 34">
              <a:extLst>
                <a:ext uri="{FF2B5EF4-FFF2-40B4-BE49-F238E27FC236}">
                  <a16:creationId xmlns:a16="http://schemas.microsoft.com/office/drawing/2014/main" id="{32DEF7F6-532E-4DE4-BA19-4D7BAE0BFED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0" name="object 35">
            <a:extLst>
              <a:ext uri="{FF2B5EF4-FFF2-40B4-BE49-F238E27FC236}">
                <a16:creationId xmlns:a16="http://schemas.microsoft.com/office/drawing/2014/main" id="{C0BD0E60-DC14-EFD6-8990-3F4C5B08CCC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1" name="object 36">
            <a:extLst>
              <a:ext uri="{FF2B5EF4-FFF2-40B4-BE49-F238E27FC236}">
                <a16:creationId xmlns:a16="http://schemas.microsoft.com/office/drawing/2014/main" id="{423798F3-7851-381A-7D0F-14A0BF5BA7D6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2" name="object 37">
              <a:extLst>
                <a:ext uri="{FF2B5EF4-FFF2-40B4-BE49-F238E27FC236}">
                  <a16:creationId xmlns:a16="http://schemas.microsoft.com/office/drawing/2014/main" id="{E49FC5EA-8E4F-411D-3DCE-2C9B937B67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7ECB530D-87D9-33C7-40A3-BD7A013690B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4" name="object 39">
              <a:extLst>
                <a:ext uri="{FF2B5EF4-FFF2-40B4-BE49-F238E27FC236}">
                  <a16:creationId xmlns:a16="http://schemas.microsoft.com/office/drawing/2014/main" id="{8335462A-9DD2-38D0-0B34-83C85560C7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6" name="object 40">
            <a:extLst>
              <a:ext uri="{FF2B5EF4-FFF2-40B4-BE49-F238E27FC236}">
                <a16:creationId xmlns:a16="http://schemas.microsoft.com/office/drawing/2014/main" id="{DE9F5720-9122-2CE2-E9F6-C04F6788099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7" name="object 41">
            <a:extLst>
              <a:ext uri="{FF2B5EF4-FFF2-40B4-BE49-F238E27FC236}">
                <a16:creationId xmlns:a16="http://schemas.microsoft.com/office/drawing/2014/main" id="{D4D58966-581C-FB90-B912-21CC0D75A76D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8" name="object 42">
              <a:extLst>
                <a:ext uri="{FF2B5EF4-FFF2-40B4-BE49-F238E27FC236}">
                  <a16:creationId xmlns:a16="http://schemas.microsoft.com/office/drawing/2014/main" id="{000D7B9A-1A9A-CF0F-12DD-94635F260E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29" name="object 43">
              <a:extLst>
                <a:ext uri="{FF2B5EF4-FFF2-40B4-BE49-F238E27FC236}">
                  <a16:creationId xmlns:a16="http://schemas.microsoft.com/office/drawing/2014/main" id="{B427CB34-EFA9-DF0B-6533-F421C2D3AD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0" name="object 44">
              <a:extLst>
                <a:ext uri="{FF2B5EF4-FFF2-40B4-BE49-F238E27FC236}">
                  <a16:creationId xmlns:a16="http://schemas.microsoft.com/office/drawing/2014/main" id="{989E80ED-049D-0F19-9A9B-FE575242B50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1" name="object 45">
            <a:extLst>
              <a:ext uri="{FF2B5EF4-FFF2-40B4-BE49-F238E27FC236}">
                <a16:creationId xmlns:a16="http://schemas.microsoft.com/office/drawing/2014/main" id="{9FC38C98-FFAB-EECB-B0E8-534DCCF5A09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2" name="object 46">
            <a:extLst>
              <a:ext uri="{FF2B5EF4-FFF2-40B4-BE49-F238E27FC236}">
                <a16:creationId xmlns:a16="http://schemas.microsoft.com/office/drawing/2014/main" id="{F526C01C-56E6-DFF6-D11C-31BB6CB95D66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3" name="object 47">
              <a:extLst>
                <a:ext uri="{FF2B5EF4-FFF2-40B4-BE49-F238E27FC236}">
                  <a16:creationId xmlns:a16="http://schemas.microsoft.com/office/drawing/2014/main" id="{8520DE97-6378-7259-2D1E-FA88FF4653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4" name="object 48">
              <a:extLst>
                <a:ext uri="{FF2B5EF4-FFF2-40B4-BE49-F238E27FC236}">
                  <a16:creationId xmlns:a16="http://schemas.microsoft.com/office/drawing/2014/main" id="{41A159A5-895D-D34B-405E-1526F3B1DA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5" name="object 49">
              <a:extLst>
                <a:ext uri="{FF2B5EF4-FFF2-40B4-BE49-F238E27FC236}">
                  <a16:creationId xmlns:a16="http://schemas.microsoft.com/office/drawing/2014/main" id="{F55536A2-A50E-55E4-FC60-AC504E7850D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6" name="object 50">
            <a:extLst>
              <a:ext uri="{FF2B5EF4-FFF2-40B4-BE49-F238E27FC236}">
                <a16:creationId xmlns:a16="http://schemas.microsoft.com/office/drawing/2014/main" id="{0EA7FAD2-E530-0EEC-9CFE-5521BB3E5F4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BD0EBEA-B747-ACDB-C256-56882BB448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46" y="101283"/>
            <a:ext cx="947398" cy="1528865"/>
          </a:xfrm>
          <a:prstGeom prst="rect">
            <a:avLst/>
          </a:prstGeom>
        </p:spPr>
      </p:pic>
      <p:pic>
        <p:nvPicPr>
          <p:cNvPr id="39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3E5A99DA-2539-8F74-33BD-FB37F50C8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4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291901"/>
            <a:ext cx="9462508" cy="655764"/>
            <a:chOff x="124460" y="375920"/>
            <a:chExt cx="9827260" cy="889000"/>
          </a:xfrm>
          <a:solidFill>
            <a:srgbClr val="46AE65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pSp>
        <p:nvGrpSpPr>
          <p:cNvPr id="37" name="object 11">
            <a:extLst>
              <a:ext uri="{FF2B5EF4-FFF2-40B4-BE49-F238E27FC236}">
                <a16:creationId xmlns:a16="http://schemas.microsoft.com/office/drawing/2014/main" id="{0AC99404-CF83-F30B-BAA1-CA4EE2A37256}"/>
              </a:ext>
            </a:extLst>
          </p:cNvPr>
          <p:cNvGrpSpPr/>
          <p:nvPr/>
        </p:nvGrpSpPr>
        <p:grpSpPr>
          <a:xfrm>
            <a:off x="2051050" y="1172718"/>
            <a:ext cx="808990" cy="335280"/>
            <a:chOff x="2077085" y="1591056"/>
            <a:chExt cx="808990" cy="335280"/>
          </a:xfrm>
        </p:grpSpPr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1946053C-957B-CAC5-7DCB-D78F96CD02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39" name="object 13">
              <a:extLst>
                <a:ext uri="{FF2B5EF4-FFF2-40B4-BE49-F238E27FC236}">
                  <a16:creationId xmlns:a16="http://schemas.microsoft.com/office/drawing/2014/main" id="{29BBA133-C232-13E0-3D7F-526A1A3AB5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43FA03D9-AAAE-1B05-E524-43C7919891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1" name="object 15">
            <a:extLst>
              <a:ext uri="{FF2B5EF4-FFF2-40B4-BE49-F238E27FC236}">
                <a16:creationId xmlns:a16="http://schemas.microsoft.com/office/drawing/2014/main" id="{A9C9A085-739D-4937-4F50-719B52B3F3F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0406" y="1192085"/>
            <a:ext cx="538480" cy="270700"/>
          </a:xfrm>
          <a:prstGeom prst="rect">
            <a:avLst/>
          </a:prstGeom>
        </p:spPr>
      </p:pic>
      <p:graphicFrame>
        <p:nvGraphicFramePr>
          <p:cNvPr id="42" name="object 25">
            <a:extLst>
              <a:ext uri="{FF2B5EF4-FFF2-40B4-BE49-F238E27FC236}">
                <a16:creationId xmlns:a16="http://schemas.microsoft.com/office/drawing/2014/main" id="{73F6EFD8-77E5-3617-C542-DE87D4B1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52809"/>
              </p:ext>
            </p:extLst>
          </p:nvPr>
        </p:nvGraphicFramePr>
        <p:xfrm>
          <a:off x="3388232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object 26">
            <a:extLst>
              <a:ext uri="{FF2B5EF4-FFF2-40B4-BE49-F238E27FC236}">
                <a16:creationId xmlns:a16="http://schemas.microsoft.com/office/drawing/2014/main" id="{45782F61-45B3-19F6-3615-4EA1CAB70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584"/>
              </p:ext>
            </p:extLst>
          </p:nvPr>
        </p:nvGraphicFramePr>
        <p:xfrm>
          <a:off x="4783455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object 27">
            <a:extLst>
              <a:ext uri="{FF2B5EF4-FFF2-40B4-BE49-F238E27FC236}">
                <a16:creationId xmlns:a16="http://schemas.microsoft.com/office/drawing/2014/main" id="{EDB215B5-DF5B-A3F1-026F-68039D822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26000"/>
              </p:ext>
            </p:extLst>
          </p:nvPr>
        </p:nvGraphicFramePr>
        <p:xfrm>
          <a:off x="6178549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8">
            <a:extLst>
              <a:ext uri="{FF2B5EF4-FFF2-40B4-BE49-F238E27FC236}">
                <a16:creationId xmlns:a16="http://schemas.microsoft.com/office/drawing/2014/main" id="{61740B3A-D17E-77A0-BFD7-7B9A4775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28671"/>
              </p:ext>
            </p:extLst>
          </p:nvPr>
        </p:nvGraphicFramePr>
        <p:xfrm>
          <a:off x="7573645" y="1149350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object 29">
            <a:extLst>
              <a:ext uri="{FF2B5EF4-FFF2-40B4-BE49-F238E27FC236}">
                <a16:creationId xmlns:a16="http://schemas.microsoft.com/office/drawing/2014/main" id="{51B0D708-6540-27C5-B545-F7534D3664F3}"/>
              </a:ext>
            </a:extLst>
          </p:cNvPr>
          <p:cNvGrpSpPr/>
          <p:nvPr/>
        </p:nvGrpSpPr>
        <p:grpSpPr>
          <a:xfrm>
            <a:off x="3451479" y="1179068"/>
            <a:ext cx="809625" cy="335280"/>
            <a:chOff x="3477514" y="1597406"/>
            <a:chExt cx="809625" cy="335280"/>
          </a:xfrm>
        </p:grpSpPr>
        <p:pic>
          <p:nvPicPr>
            <p:cNvPr id="47" name="object 30">
              <a:extLst>
                <a:ext uri="{FF2B5EF4-FFF2-40B4-BE49-F238E27FC236}">
                  <a16:creationId xmlns:a16="http://schemas.microsoft.com/office/drawing/2014/main" id="{C692C33B-43BD-8F63-9000-3BC7823C82D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48" name="object 31">
              <a:extLst>
                <a:ext uri="{FF2B5EF4-FFF2-40B4-BE49-F238E27FC236}">
                  <a16:creationId xmlns:a16="http://schemas.microsoft.com/office/drawing/2014/main" id="{7FD65E09-FFA1-A989-AAA9-58D08901A2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49" name="object 32">
              <a:extLst>
                <a:ext uri="{FF2B5EF4-FFF2-40B4-BE49-F238E27FC236}">
                  <a16:creationId xmlns:a16="http://schemas.microsoft.com/office/drawing/2014/main" id="{059B0C41-FE0B-7FA2-DA57-B84BC9E104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A96A93D0-01E2-8213-FAD4-84400636166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216" y="1198753"/>
            <a:ext cx="538479" cy="270383"/>
          </a:xfrm>
          <a:prstGeom prst="rect">
            <a:avLst/>
          </a:prstGeom>
        </p:spPr>
      </p:pic>
      <p:grpSp>
        <p:nvGrpSpPr>
          <p:cNvPr id="51" name="object 34">
            <a:extLst>
              <a:ext uri="{FF2B5EF4-FFF2-40B4-BE49-F238E27FC236}">
                <a16:creationId xmlns:a16="http://schemas.microsoft.com/office/drawing/2014/main" id="{75EE4E15-EA08-FA5D-31D2-DB5919ACEFC9}"/>
              </a:ext>
            </a:extLst>
          </p:cNvPr>
          <p:cNvGrpSpPr/>
          <p:nvPr/>
        </p:nvGrpSpPr>
        <p:grpSpPr>
          <a:xfrm>
            <a:off x="4846574" y="1164082"/>
            <a:ext cx="809625" cy="335280"/>
            <a:chOff x="4872609" y="1582420"/>
            <a:chExt cx="809625" cy="335280"/>
          </a:xfrm>
        </p:grpSpPr>
        <p:pic>
          <p:nvPicPr>
            <p:cNvPr id="52" name="object 35">
              <a:extLst>
                <a:ext uri="{FF2B5EF4-FFF2-40B4-BE49-F238E27FC236}">
                  <a16:creationId xmlns:a16="http://schemas.microsoft.com/office/drawing/2014/main" id="{1EF2E2F7-A29D-EEDF-4E5F-9F289C28EF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3" name="object 36">
              <a:extLst>
                <a:ext uri="{FF2B5EF4-FFF2-40B4-BE49-F238E27FC236}">
                  <a16:creationId xmlns:a16="http://schemas.microsoft.com/office/drawing/2014/main" id="{66D7F36B-CC19-E8CE-B860-576DE68EB3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4" name="object 37">
              <a:extLst>
                <a:ext uri="{FF2B5EF4-FFF2-40B4-BE49-F238E27FC236}">
                  <a16:creationId xmlns:a16="http://schemas.microsoft.com/office/drawing/2014/main" id="{B7E0B8A5-FE18-4011-556E-70E6874513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8">
            <a:extLst>
              <a:ext uri="{FF2B5EF4-FFF2-40B4-BE49-F238E27FC236}">
                <a16:creationId xmlns:a16="http://schemas.microsoft.com/office/drawing/2014/main" id="{D77E0EB7-8CBF-E17B-4ED6-4EEEA501045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930" y="1183449"/>
            <a:ext cx="539114" cy="271081"/>
          </a:xfrm>
          <a:prstGeom prst="rect">
            <a:avLst/>
          </a:prstGeom>
        </p:spPr>
      </p:pic>
      <p:grpSp>
        <p:nvGrpSpPr>
          <p:cNvPr id="56" name="object 39">
            <a:extLst>
              <a:ext uri="{FF2B5EF4-FFF2-40B4-BE49-F238E27FC236}">
                <a16:creationId xmlns:a16="http://schemas.microsoft.com/office/drawing/2014/main" id="{F3FC251D-395C-240B-1182-038257475E6B}"/>
              </a:ext>
            </a:extLst>
          </p:cNvPr>
          <p:cNvGrpSpPr/>
          <p:nvPr/>
        </p:nvGrpSpPr>
        <p:grpSpPr>
          <a:xfrm>
            <a:off x="6237224" y="1172718"/>
            <a:ext cx="809625" cy="335280"/>
            <a:chOff x="6263259" y="1591056"/>
            <a:chExt cx="809625" cy="335280"/>
          </a:xfrm>
        </p:grpSpPr>
        <p:pic>
          <p:nvPicPr>
            <p:cNvPr id="58" name="object 40">
              <a:extLst>
                <a:ext uri="{FF2B5EF4-FFF2-40B4-BE49-F238E27FC236}">
                  <a16:creationId xmlns:a16="http://schemas.microsoft.com/office/drawing/2014/main" id="{1ED7B58D-954F-9235-D2FD-B2580F645D2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63" name="object 41">
              <a:extLst>
                <a:ext uri="{FF2B5EF4-FFF2-40B4-BE49-F238E27FC236}">
                  <a16:creationId xmlns:a16="http://schemas.microsoft.com/office/drawing/2014/main" id="{880BC149-3547-4E65-A003-FEB7264434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28" name="object 42">
              <a:extLst>
                <a:ext uri="{FF2B5EF4-FFF2-40B4-BE49-F238E27FC236}">
                  <a16:creationId xmlns:a16="http://schemas.microsoft.com/office/drawing/2014/main" id="{BFB8E679-6484-68EF-5429-BE778587378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29" name="object 43">
            <a:extLst>
              <a:ext uri="{FF2B5EF4-FFF2-40B4-BE49-F238E27FC236}">
                <a16:creationId xmlns:a16="http://schemas.microsoft.com/office/drawing/2014/main" id="{BA8C3CD5-0307-19AD-A936-3D875B871B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6580" y="1192085"/>
            <a:ext cx="538479" cy="270700"/>
          </a:xfrm>
          <a:prstGeom prst="rect">
            <a:avLst/>
          </a:prstGeom>
        </p:spPr>
      </p:pic>
      <p:grpSp>
        <p:nvGrpSpPr>
          <p:cNvPr id="130" name="object 44">
            <a:extLst>
              <a:ext uri="{FF2B5EF4-FFF2-40B4-BE49-F238E27FC236}">
                <a16:creationId xmlns:a16="http://schemas.microsoft.com/office/drawing/2014/main" id="{DC7BE0E8-44F0-24CE-CFD5-CCF7B8D34340}"/>
              </a:ext>
            </a:extLst>
          </p:cNvPr>
          <p:cNvGrpSpPr/>
          <p:nvPr/>
        </p:nvGrpSpPr>
        <p:grpSpPr>
          <a:xfrm>
            <a:off x="7631683" y="1172718"/>
            <a:ext cx="809625" cy="335280"/>
            <a:chOff x="7657718" y="1591056"/>
            <a:chExt cx="809625" cy="335280"/>
          </a:xfrm>
        </p:grpSpPr>
        <p:pic>
          <p:nvPicPr>
            <p:cNvPr id="131" name="object 45">
              <a:extLst>
                <a:ext uri="{FF2B5EF4-FFF2-40B4-BE49-F238E27FC236}">
                  <a16:creationId xmlns:a16="http://schemas.microsoft.com/office/drawing/2014/main" id="{E512DD8B-8293-2797-ED92-AF0351E63B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2" name="object 46">
              <a:extLst>
                <a:ext uri="{FF2B5EF4-FFF2-40B4-BE49-F238E27FC236}">
                  <a16:creationId xmlns:a16="http://schemas.microsoft.com/office/drawing/2014/main" id="{4777E1BE-323C-F5F7-B97D-9218E89AE6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7">
              <a:extLst>
                <a:ext uri="{FF2B5EF4-FFF2-40B4-BE49-F238E27FC236}">
                  <a16:creationId xmlns:a16="http://schemas.microsoft.com/office/drawing/2014/main" id="{697874D8-8CA3-071E-94BE-B7E576DAF3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4" name="object 48">
            <a:extLst>
              <a:ext uri="{FF2B5EF4-FFF2-40B4-BE49-F238E27FC236}">
                <a16:creationId xmlns:a16="http://schemas.microsoft.com/office/drawing/2014/main" id="{E472DF3A-690C-254F-6503-19B6A5E2FE6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1040" y="1192085"/>
            <a:ext cx="538480" cy="270700"/>
          </a:xfrm>
          <a:prstGeom prst="rect">
            <a:avLst/>
          </a:prstGeom>
        </p:spPr>
      </p:pic>
      <p:graphicFrame>
        <p:nvGraphicFramePr>
          <p:cNvPr id="135" name="object 11">
            <a:extLst>
              <a:ext uri="{FF2B5EF4-FFF2-40B4-BE49-F238E27FC236}">
                <a16:creationId xmlns:a16="http://schemas.microsoft.com/office/drawing/2014/main" id="{4FEE831A-4904-7E76-3120-CC14A5EF0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22696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7" name="Imagen 136">
            <a:extLst>
              <a:ext uri="{FF2B5EF4-FFF2-40B4-BE49-F238E27FC236}">
                <a16:creationId xmlns:a16="http://schemas.microsoft.com/office/drawing/2014/main" id="{BDAC9F3F-30BB-40D2-CE95-7BDFBDF56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94" y="54009"/>
            <a:ext cx="1865631" cy="845364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84456630-4C7A-6BE5-FF3A-FA3D1CEAB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4" y="296584"/>
            <a:ext cx="1301198" cy="1486125"/>
          </a:xfrm>
          <a:prstGeom prst="rect">
            <a:avLst/>
          </a:prstGeom>
        </p:spPr>
      </p:pic>
      <p:pic>
        <p:nvPicPr>
          <p:cNvPr id="2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3D0AEC67-F7E7-9E9E-0F0A-B81442EBF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2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284271"/>
            <a:ext cx="9462508" cy="655764"/>
            <a:chOff x="124460" y="375920"/>
            <a:chExt cx="9827260" cy="889000"/>
          </a:xfrm>
          <a:solidFill>
            <a:srgbClr val="D2C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D2C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D2C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13537"/>
              </p:ext>
            </p:extLst>
          </p:nvPr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33414"/>
              </p:ext>
            </p:extLst>
          </p:nvPr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12054"/>
              </p:ext>
            </p:extLst>
          </p:nvPr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1589"/>
              </p:ext>
            </p:extLst>
          </p:nvPr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47" y="148251"/>
            <a:ext cx="3486719" cy="780119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50418"/>
              </p:ext>
            </p:extLst>
          </p:nvPr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9746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F97728CB-189C-0CE5-E9EF-C96503E93C32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B87D47D4-D887-9B13-1478-25ACD3228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6646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FC5F1FF1-3E40-3C26-B5A8-63F13AA88761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336F4514-994E-46F3-59F2-F789938868D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FB7426D3-D228-8F5C-A789-AAE4DB291A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4379A87D-8465-9F6C-8E7C-C03B7162423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C62E766E-68EF-206F-401B-03D0DC543C8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34C6C643-1C99-C551-C9F4-EF860F598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2756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D6C30048-6FD3-BD47-C9E7-6AED0E48D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75882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BA32ABE4-0A5A-B62A-7E14-2D6BF9FB9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53511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269790F3-EBF0-8B60-6A16-F7D39CDF5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58009"/>
              </p:ext>
            </p:extLst>
          </p:nvPr>
        </p:nvGraphicFramePr>
        <p:xfrm>
          <a:off x="75655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30">
            <a:extLst>
              <a:ext uri="{FF2B5EF4-FFF2-40B4-BE49-F238E27FC236}">
                <a16:creationId xmlns:a16="http://schemas.microsoft.com/office/drawing/2014/main" id="{E9399438-21C6-139A-3D1E-36F7AFFC52C3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F40CA644-92FB-5731-12C9-DA3E85792C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F9CACC6F-62EF-4919-A660-5FF75381B1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15032B7E-7D80-69D6-187D-2F92886D8AC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1" name="object 34">
            <a:extLst>
              <a:ext uri="{FF2B5EF4-FFF2-40B4-BE49-F238E27FC236}">
                <a16:creationId xmlns:a16="http://schemas.microsoft.com/office/drawing/2014/main" id="{FD89423C-59A7-F309-8031-C38E942655C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2" name="object 35">
            <a:extLst>
              <a:ext uri="{FF2B5EF4-FFF2-40B4-BE49-F238E27FC236}">
                <a16:creationId xmlns:a16="http://schemas.microsoft.com/office/drawing/2014/main" id="{0F8823CB-CBF9-A995-BC13-E170D67947CA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3" name="object 36">
              <a:extLst>
                <a:ext uri="{FF2B5EF4-FFF2-40B4-BE49-F238E27FC236}">
                  <a16:creationId xmlns:a16="http://schemas.microsoft.com/office/drawing/2014/main" id="{DB97D214-5201-C49E-8672-E55103C25C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DE2F9D94-3A8F-7426-F8AA-E533EC1AB5C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8">
              <a:extLst>
                <a:ext uri="{FF2B5EF4-FFF2-40B4-BE49-F238E27FC236}">
                  <a16:creationId xmlns:a16="http://schemas.microsoft.com/office/drawing/2014/main" id="{5EDC2B4B-2D08-467C-52E4-B25740C75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39">
            <a:extLst>
              <a:ext uri="{FF2B5EF4-FFF2-40B4-BE49-F238E27FC236}">
                <a16:creationId xmlns:a16="http://schemas.microsoft.com/office/drawing/2014/main" id="{1E3D6500-77B0-6D8D-6973-675A421706C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8" name="object 40">
            <a:extLst>
              <a:ext uri="{FF2B5EF4-FFF2-40B4-BE49-F238E27FC236}">
                <a16:creationId xmlns:a16="http://schemas.microsoft.com/office/drawing/2014/main" id="{0B585CE4-CFC2-56FE-DB86-EAD67678002A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29" name="object 41">
              <a:extLst>
                <a:ext uri="{FF2B5EF4-FFF2-40B4-BE49-F238E27FC236}">
                  <a16:creationId xmlns:a16="http://schemas.microsoft.com/office/drawing/2014/main" id="{F7D6F407-EF75-1AD2-AFEC-9561749FCFA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2">
              <a:extLst>
                <a:ext uri="{FF2B5EF4-FFF2-40B4-BE49-F238E27FC236}">
                  <a16:creationId xmlns:a16="http://schemas.microsoft.com/office/drawing/2014/main" id="{BE9A9651-6AD8-FF07-3D52-EF9B184952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3">
              <a:extLst>
                <a:ext uri="{FF2B5EF4-FFF2-40B4-BE49-F238E27FC236}">
                  <a16:creationId xmlns:a16="http://schemas.microsoft.com/office/drawing/2014/main" id="{CE3BAEB4-F62D-5524-FF01-65E37168638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4">
            <a:extLst>
              <a:ext uri="{FF2B5EF4-FFF2-40B4-BE49-F238E27FC236}">
                <a16:creationId xmlns:a16="http://schemas.microsoft.com/office/drawing/2014/main" id="{11430F7F-05A7-D469-77EA-05D917234FE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pSp>
        <p:nvGrpSpPr>
          <p:cNvPr id="33" name="object 45">
            <a:extLst>
              <a:ext uri="{FF2B5EF4-FFF2-40B4-BE49-F238E27FC236}">
                <a16:creationId xmlns:a16="http://schemas.microsoft.com/office/drawing/2014/main" id="{169D3C49-7F6D-2744-DEE7-3AD959A5EC8E}"/>
              </a:ext>
            </a:extLst>
          </p:cNvPr>
          <p:cNvGrpSpPr/>
          <p:nvPr/>
        </p:nvGrpSpPr>
        <p:grpSpPr>
          <a:xfrm>
            <a:off x="7623605" y="1169543"/>
            <a:ext cx="809625" cy="335280"/>
            <a:chOff x="7657718" y="1591056"/>
            <a:chExt cx="809625" cy="335280"/>
          </a:xfrm>
        </p:grpSpPr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4AB1B2FF-191D-2056-FE5C-2A808320C2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673DBBE3-076D-177F-12BB-F6A50A1428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CC8A2026-774A-8422-0B8D-6CA4544FBF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19F07122-7A62-67FD-1DEA-363549AD2D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75" y="113765"/>
            <a:ext cx="1339805" cy="1643172"/>
          </a:xfrm>
          <a:prstGeom prst="rect">
            <a:avLst/>
          </a:prstGeom>
        </p:spPr>
      </p:pic>
      <p:pic>
        <p:nvPicPr>
          <p:cNvPr id="37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D72480D1-5C7C-B185-3C52-326F4E79B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47185"/>
              </p:ext>
            </p:extLst>
          </p:nvPr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F9933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123" y="130096"/>
            <a:ext cx="3380855" cy="780119"/>
          </a:xfrm>
          <a:prstGeom prst="rect">
            <a:avLst/>
          </a:prstGeom>
        </p:spPr>
      </p:pic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457839C0-91C4-3A1C-05C7-AC0CCB0C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70357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EDEFC720-CD6E-DD68-7966-E70B3A31169C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C2212BFF-C7EC-D182-710A-1059FBFF7F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78E62246-F663-E859-47B2-33C99BF033D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07488E92-5827-9DA0-4AD9-F4FAAD4F00E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97F29539-326C-05B2-1451-A445CFBB12A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6">
            <a:extLst>
              <a:ext uri="{FF2B5EF4-FFF2-40B4-BE49-F238E27FC236}">
                <a16:creationId xmlns:a16="http://schemas.microsoft.com/office/drawing/2014/main" id="{08700A7F-1978-EC9D-510A-8BFF7F0B1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43433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1203E0FE-2E42-04FA-37C7-7C8B7A6F1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09484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CD890743-F650-6CBF-CAC0-7680695E6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22949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0">
            <a:extLst>
              <a:ext uri="{FF2B5EF4-FFF2-40B4-BE49-F238E27FC236}">
                <a16:creationId xmlns:a16="http://schemas.microsoft.com/office/drawing/2014/main" id="{4FF7C837-9CB4-61F2-7BDA-11D0368E08B7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6" name="object 31">
              <a:extLst>
                <a:ext uri="{FF2B5EF4-FFF2-40B4-BE49-F238E27FC236}">
                  <a16:creationId xmlns:a16="http://schemas.microsoft.com/office/drawing/2014/main" id="{86D627E5-6032-8029-F977-C9C1A437A2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61562AD3-5A39-BC8D-5D52-881F6C4DBD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711B3C2C-54C2-E1E0-C22B-49ECFD02EF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4">
            <a:extLst>
              <a:ext uri="{FF2B5EF4-FFF2-40B4-BE49-F238E27FC236}">
                <a16:creationId xmlns:a16="http://schemas.microsoft.com/office/drawing/2014/main" id="{423E9FED-CCC5-1A65-DB95-551B22507E2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3" name="object 35">
            <a:extLst>
              <a:ext uri="{FF2B5EF4-FFF2-40B4-BE49-F238E27FC236}">
                <a16:creationId xmlns:a16="http://schemas.microsoft.com/office/drawing/2014/main" id="{6DFE1CB2-62A2-E477-594A-121731779F5D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4" name="object 36">
              <a:extLst>
                <a:ext uri="{FF2B5EF4-FFF2-40B4-BE49-F238E27FC236}">
                  <a16:creationId xmlns:a16="http://schemas.microsoft.com/office/drawing/2014/main" id="{BCC0FB90-5921-479F-5C4E-B3D2DD67B6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6" name="object 37">
              <a:extLst>
                <a:ext uri="{FF2B5EF4-FFF2-40B4-BE49-F238E27FC236}">
                  <a16:creationId xmlns:a16="http://schemas.microsoft.com/office/drawing/2014/main" id="{D2C01DF1-95DF-E9F0-9214-89F3F722D77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7" name="object 38">
              <a:extLst>
                <a:ext uri="{FF2B5EF4-FFF2-40B4-BE49-F238E27FC236}">
                  <a16:creationId xmlns:a16="http://schemas.microsoft.com/office/drawing/2014/main" id="{4E3CBA42-EA26-B6F7-DE87-A69AE35BDD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8" name="object 39">
            <a:extLst>
              <a:ext uri="{FF2B5EF4-FFF2-40B4-BE49-F238E27FC236}">
                <a16:creationId xmlns:a16="http://schemas.microsoft.com/office/drawing/2014/main" id="{1BF20D41-C4C5-5B58-0DC4-BC7FC3F7D8F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9" name="object 40">
            <a:extLst>
              <a:ext uri="{FF2B5EF4-FFF2-40B4-BE49-F238E27FC236}">
                <a16:creationId xmlns:a16="http://schemas.microsoft.com/office/drawing/2014/main" id="{DC01157C-F105-698D-4527-55D5426C61E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30" name="object 41">
              <a:extLst>
                <a:ext uri="{FF2B5EF4-FFF2-40B4-BE49-F238E27FC236}">
                  <a16:creationId xmlns:a16="http://schemas.microsoft.com/office/drawing/2014/main" id="{6A4B9EAF-26C2-81C7-0B44-80D6405122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0D593322-DDF5-50A8-203A-ADCAD1BA74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2" name="object 43">
              <a:extLst>
                <a:ext uri="{FF2B5EF4-FFF2-40B4-BE49-F238E27FC236}">
                  <a16:creationId xmlns:a16="http://schemas.microsoft.com/office/drawing/2014/main" id="{C6310DD1-D2EA-D91A-7E99-F392F12601B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3" name="object 44">
            <a:extLst>
              <a:ext uri="{FF2B5EF4-FFF2-40B4-BE49-F238E27FC236}">
                <a16:creationId xmlns:a16="http://schemas.microsoft.com/office/drawing/2014/main" id="{60D49DA5-314C-4ACF-3DDC-1719E36083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sp>
        <p:nvSpPr>
          <p:cNvPr id="38" name="object 25">
            <a:extLst>
              <a:ext uri="{FF2B5EF4-FFF2-40B4-BE49-F238E27FC236}">
                <a16:creationId xmlns:a16="http://schemas.microsoft.com/office/drawing/2014/main" id="{2DF4970D-2FDF-3437-5D63-14F4C67F38A0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1EAC67D-2F87-4D4F-9013-45F3EC9B5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5B9AE7AD-1890-E6E6-332D-B9E283F87A9C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9">
            <a:extLst>
              <a:ext uri="{FF2B5EF4-FFF2-40B4-BE49-F238E27FC236}">
                <a16:creationId xmlns:a16="http://schemas.microsoft.com/office/drawing/2014/main" id="{84801834-9E9A-B298-D6D3-50CD4A921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6318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2" name="object 45">
            <a:extLst>
              <a:ext uri="{FF2B5EF4-FFF2-40B4-BE49-F238E27FC236}">
                <a16:creationId xmlns:a16="http://schemas.microsoft.com/office/drawing/2014/main" id="{E77547EE-F607-EE7F-7A23-FA7BC6EF1DED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43" name="object 46">
              <a:extLst>
                <a:ext uri="{FF2B5EF4-FFF2-40B4-BE49-F238E27FC236}">
                  <a16:creationId xmlns:a16="http://schemas.microsoft.com/office/drawing/2014/main" id="{437BD28A-4FCE-F499-C0D9-887919161D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44" name="object 47">
              <a:extLst>
                <a:ext uri="{FF2B5EF4-FFF2-40B4-BE49-F238E27FC236}">
                  <a16:creationId xmlns:a16="http://schemas.microsoft.com/office/drawing/2014/main" id="{02F7AEA7-7781-B209-8176-40468D0DDC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45" name="object 48">
              <a:extLst>
                <a:ext uri="{FF2B5EF4-FFF2-40B4-BE49-F238E27FC236}">
                  <a16:creationId xmlns:a16="http://schemas.microsoft.com/office/drawing/2014/main" id="{D064A1C5-9DEE-F1F5-3173-4525B62078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46" name="object 49">
            <a:extLst>
              <a:ext uri="{FF2B5EF4-FFF2-40B4-BE49-F238E27FC236}">
                <a16:creationId xmlns:a16="http://schemas.microsoft.com/office/drawing/2014/main" id="{CEECD7D1-4559-308C-25EB-D79812AE4D7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22912CA-BEB9-22E0-240B-333852535F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39" y="172767"/>
            <a:ext cx="1152365" cy="1594161"/>
          </a:xfrm>
          <a:prstGeom prst="rect">
            <a:avLst/>
          </a:prstGeom>
        </p:spPr>
      </p:pic>
      <p:pic>
        <p:nvPicPr>
          <p:cNvPr id="14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006BA4AD-9A5E-BE4C-4FF2-56593BDA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0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00B0F0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473" y="128540"/>
            <a:ext cx="3380855" cy="769361"/>
          </a:xfrm>
          <a:prstGeom prst="rect">
            <a:avLst/>
          </a:prstGeom>
        </p:spPr>
      </p:pic>
      <p:sp>
        <p:nvSpPr>
          <p:cNvPr id="137" name="object 25">
            <a:extLst>
              <a:ext uri="{FF2B5EF4-FFF2-40B4-BE49-F238E27FC236}">
                <a16:creationId xmlns:a16="http://schemas.microsoft.com/office/drawing/2014/main" id="{F196FC53-ED54-66D0-A17E-3B9F15799F55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38" name="Tabla 137">
            <a:extLst>
              <a:ext uri="{FF2B5EF4-FFF2-40B4-BE49-F238E27FC236}">
                <a16:creationId xmlns:a16="http://schemas.microsoft.com/office/drawing/2014/main" id="{784951FA-505A-3047-C312-5144316AF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692C6C33-3612-0109-679F-8380284B93AE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42EF90F6-8295-57E3-3986-F4883732C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7652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D02FBF4D-7951-1424-3133-4A0916C26633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133DFE62-3FCA-C507-3AB7-D613ECE072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FD21A217-3480-53A0-B0FD-B06615DD02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013D7582-ABC6-1D4E-BEC0-4EFAE1B8CD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F96F1796-5D4D-ADAA-7C10-6EFBF3236F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6">
            <a:extLst>
              <a:ext uri="{FF2B5EF4-FFF2-40B4-BE49-F238E27FC236}">
                <a16:creationId xmlns:a16="http://schemas.microsoft.com/office/drawing/2014/main" id="{BC17AB8D-EB3E-C386-C223-6CDAD97A0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83186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0CDD6904-05D8-FD36-4163-DA148E74D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01778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F80DF318-80E9-38C1-A99F-F37C631A3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8454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F78406B5-05E9-BE09-D8C5-732CCDBFF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53087"/>
              </p:ext>
            </p:extLst>
          </p:nvPr>
        </p:nvGraphicFramePr>
        <p:xfrm>
          <a:off x="7555357" y="1146175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0">
            <a:extLst>
              <a:ext uri="{FF2B5EF4-FFF2-40B4-BE49-F238E27FC236}">
                <a16:creationId xmlns:a16="http://schemas.microsoft.com/office/drawing/2014/main" id="{0E2008F6-B010-6B02-9AC7-2BA4B83E5356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6" name="object 31">
              <a:extLst>
                <a:ext uri="{FF2B5EF4-FFF2-40B4-BE49-F238E27FC236}">
                  <a16:creationId xmlns:a16="http://schemas.microsoft.com/office/drawing/2014/main" id="{EE6A72FB-164B-567B-DEE3-9737CF41CB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CA0D39F2-BA2A-27D7-3CEA-02E73A9458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EEE54E55-8293-AE2D-CBBE-2C3CAAC718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4">
            <a:extLst>
              <a:ext uri="{FF2B5EF4-FFF2-40B4-BE49-F238E27FC236}">
                <a16:creationId xmlns:a16="http://schemas.microsoft.com/office/drawing/2014/main" id="{1D02531A-DD6A-2966-AD0B-AEA9F807AA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3" name="object 35">
            <a:extLst>
              <a:ext uri="{FF2B5EF4-FFF2-40B4-BE49-F238E27FC236}">
                <a16:creationId xmlns:a16="http://schemas.microsoft.com/office/drawing/2014/main" id="{C7E38985-DBD6-3C97-6BA2-D9E81BAFB6AE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4" name="object 36">
              <a:extLst>
                <a:ext uri="{FF2B5EF4-FFF2-40B4-BE49-F238E27FC236}">
                  <a16:creationId xmlns:a16="http://schemas.microsoft.com/office/drawing/2014/main" id="{F64CF3A2-0827-96DA-87B2-D9CB934ED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5" name="object 37">
              <a:extLst>
                <a:ext uri="{FF2B5EF4-FFF2-40B4-BE49-F238E27FC236}">
                  <a16:creationId xmlns:a16="http://schemas.microsoft.com/office/drawing/2014/main" id="{EC2BD596-9CE4-A62E-FE2F-256B1E199F7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8">
              <a:extLst>
                <a:ext uri="{FF2B5EF4-FFF2-40B4-BE49-F238E27FC236}">
                  <a16:creationId xmlns:a16="http://schemas.microsoft.com/office/drawing/2014/main" id="{1B9732A6-8C12-AD34-751C-2AD70F34DC2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39">
            <a:extLst>
              <a:ext uri="{FF2B5EF4-FFF2-40B4-BE49-F238E27FC236}">
                <a16:creationId xmlns:a16="http://schemas.microsoft.com/office/drawing/2014/main" id="{FDFCD5F4-9EEE-552D-A157-499873B45C3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8" name="object 40">
            <a:extLst>
              <a:ext uri="{FF2B5EF4-FFF2-40B4-BE49-F238E27FC236}">
                <a16:creationId xmlns:a16="http://schemas.microsoft.com/office/drawing/2014/main" id="{F2130904-3F86-94FE-CE74-2723A8B1CBAA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9" name="object 41">
              <a:extLst>
                <a:ext uri="{FF2B5EF4-FFF2-40B4-BE49-F238E27FC236}">
                  <a16:creationId xmlns:a16="http://schemas.microsoft.com/office/drawing/2014/main" id="{780335AF-52C9-C395-BB88-4D1276E8F2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2">
              <a:extLst>
                <a:ext uri="{FF2B5EF4-FFF2-40B4-BE49-F238E27FC236}">
                  <a16:creationId xmlns:a16="http://schemas.microsoft.com/office/drawing/2014/main" id="{DCF33219-42F4-1B01-971C-4D7F55432C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3">
              <a:extLst>
                <a:ext uri="{FF2B5EF4-FFF2-40B4-BE49-F238E27FC236}">
                  <a16:creationId xmlns:a16="http://schemas.microsoft.com/office/drawing/2014/main" id="{DA05EE11-13FA-64B6-192B-0C663AD10D9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4">
            <a:extLst>
              <a:ext uri="{FF2B5EF4-FFF2-40B4-BE49-F238E27FC236}">
                <a16:creationId xmlns:a16="http://schemas.microsoft.com/office/drawing/2014/main" id="{A4EC5498-3777-1CFF-75DD-3FDFB3BCD49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3" name="object 45">
            <a:extLst>
              <a:ext uri="{FF2B5EF4-FFF2-40B4-BE49-F238E27FC236}">
                <a16:creationId xmlns:a16="http://schemas.microsoft.com/office/drawing/2014/main" id="{C38C885D-DC80-086D-C37E-766DCAB754C8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AFF8B9B4-723F-B067-F7CE-3FCC7CB1F5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CB7D9B86-560D-82B4-F8B1-7A8BD361F3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2AC6745C-D4DF-E3BE-119B-2269F6C4F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7" name="object 49">
            <a:extLst>
              <a:ext uri="{FF2B5EF4-FFF2-40B4-BE49-F238E27FC236}">
                <a16:creationId xmlns:a16="http://schemas.microsoft.com/office/drawing/2014/main" id="{C29620BF-C9B7-D153-5B12-7107EFE734E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71A284A2-9339-4DA4-7B85-35DF0C536E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79" y="80298"/>
            <a:ext cx="908073" cy="1620652"/>
          </a:xfrm>
          <a:prstGeom prst="rect">
            <a:avLst/>
          </a:prstGeom>
        </p:spPr>
      </p:pic>
      <p:pic>
        <p:nvPicPr>
          <p:cNvPr id="38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C5D7368B-D019-C136-6A59-85937968B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EB5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EB5361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EB53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EB536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813" y="182244"/>
            <a:ext cx="3380855" cy="70964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897CCC56-A293-3B14-6024-63B6D87CACF0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38" name="object 11">
            <a:extLst>
              <a:ext uri="{FF2B5EF4-FFF2-40B4-BE49-F238E27FC236}">
                <a16:creationId xmlns:a16="http://schemas.microsoft.com/office/drawing/2014/main" id="{5242FA30-A845-6F74-E17C-843A3ED3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30400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object 12">
            <a:extLst>
              <a:ext uri="{FF2B5EF4-FFF2-40B4-BE49-F238E27FC236}">
                <a16:creationId xmlns:a16="http://schemas.microsoft.com/office/drawing/2014/main" id="{98F6839F-EA83-8E27-45AE-D24414A219FD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40" name="object 13">
              <a:extLst>
                <a:ext uri="{FF2B5EF4-FFF2-40B4-BE49-F238E27FC236}">
                  <a16:creationId xmlns:a16="http://schemas.microsoft.com/office/drawing/2014/main" id="{C666F760-C249-338D-E16C-F1AB587882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1" name="object 14">
              <a:extLst>
                <a:ext uri="{FF2B5EF4-FFF2-40B4-BE49-F238E27FC236}">
                  <a16:creationId xmlns:a16="http://schemas.microsoft.com/office/drawing/2014/main" id="{1F0C88A1-DF4B-E2F8-4AA2-B9875F4968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2" name="object 15">
              <a:extLst>
                <a:ext uri="{FF2B5EF4-FFF2-40B4-BE49-F238E27FC236}">
                  <a16:creationId xmlns:a16="http://schemas.microsoft.com/office/drawing/2014/main" id="{919077D4-4150-D786-E974-313073CE66F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3" name="object 16">
            <a:extLst>
              <a:ext uri="{FF2B5EF4-FFF2-40B4-BE49-F238E27FC236}">
                <a16:creationId xmlns:a16="http://schemas.microsoft.com/office/drawing/2014/main" id="{145FAF6A-B270-86B3-38A1-C1F6BFCB82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4" name="object 26">
            <a:extLst>
              <a:ext uri="{FF2B5EF4-FFF2-40B4-BE49-F238E27FC236}">
                <a16:creationId xmlns:a16="http://schemas.microsoft.com/office/drawing/2014/main" id="{5C11D919-3CD2-F2F1-7FF4-13629C0D4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16283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7">
            <a:extLst>
              <a:ext uri="{FF2B5EF4-FFF2-40B4-BE49-F238E27FC236}">
                <a16:creationId xmlns:a16="http://schemas.microsoft.com/office/drawing/2014/main" id="{E1240206-2A71-6BC4-5568-DC0340324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20300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object 28">
            <a:extLst>
              <a:ext uri="{FF2B5EF4-FFF2-40B4-BE49-F238E27FC236}">
                <a16:creationId xmlns:a16="http://schemas.microsoft.com/office/drawing/2014/main" id="{012E4816-8774-7E67-10E2-B95593923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88586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object 29">
            <a:extLst>
              <a:ext uri="{FF2B5EF4-FFF2-40B4-BE49-F238E27FC236}">
                <a16:creationId xmlns:a16="http://schemas.microsoft.com/office/drawing/2014/main" id="{DB9E6535-91E0-DC45-5A40-5F8E25D9E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41126"/>
              </p:ext>
            </p:extLst>
          </p:nvPr>
        </p:nvGraphicFramePr>
        <p:xfrm>
          <a:off x="75655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8" name="object 30">
            <a:extLst>
              <a:ext uri="{FF2B5EF4-FFF2-40B4-BE49-F238E27FC236}">
                <a16:creationId xmlns:a16="http://schemas.microsoft.com/office/drawing/2014/main" id="{1AD322B6-0F54-60ED-65BC-01CDF6B1D209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49" name="object 31">
              <a:extLst>
                <a:ext uri="{FF2B5EF4-FFF2-40B4-BE49-F238E27FC236}">
                  <a16:creationId xmlns:a16="http://schemas.microsoft.com/office/drawing/2014/main" id="{B523B27D-BE80-E4F1-12F2-470A8EEE83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2100A4AF-7EF0-5070-3BA8-8610A9D756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DE625FA5-7C62-B318-0B47-2260C2A8149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2" name="object 34">
            <a:extLst>
              <a:ext uri="{FF2B5EF4-FFF2-40B4-BE49-F238E27FC236}">
                <a16:creationId xmlns:a16="http://schemas.microsoft.com/office/drawing/2014/main" id="{8C0F5C0F-01D9-F159-4299-0ED4F8A7FC2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3" name="object 35">
            <a:extLst>
              <a:ext uri="{FF2B5EF4-FFF2-40B4-BE49-F238E27FC236}">
                <a16:creationId xmlns:a16="http://schemas.microsoft.com/office/drawing/2014/main" id="{6CA1A8BC-76EC-029F-AC9E-0BC91D94DC6D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CC98A8FC-A6E5-DFC7-2DA4-7C0801A8F0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E8E64BF0-15B8-0AF0-D85F-15D364F920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433A1B3B-CC6E-5303-F2AC-61044C3AB5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58" name="object 39">
            <a:extLst>
              <a:ext uri="{FF2B5EF4-FFF2-40B4-BE49-F238E27FC236}">
                <a16:creationId xmlns:a16="http://schemas.microsoft.com/office/drawing/2014/main" id="{953A6257-D47D-B924-D3A4-7D7E22C9C37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63" name="object 40">
            <a:extLst>
              <a:ext uri="{FF2B5EF4-FFF2-40B4-BE49-F238E27FC236}">
                <a16:creationId xmlns:a16="http://schemas.microsoft.com/office/drawing/2014/main" id="{99254DC6-F7A8-5C6C-34F8-8909067D434E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28" name="object 41">
              <a:extLst>
                <a:ext uri="{FF2B5EF4-FFF2-40B4-BE49-F238E27FC236}">
                  <a16:creationId xmlns:a16="http://schemas.microsoft.com/office/drawing/2014/main" id="{BF1B9D34-DBE4-9EDB-D59B-E427944043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29" name="object 42">
              <a:extLst>
                <a:ext uri="{FF2B5EF4-FFF2-40B4-BE49-F238E27FC236}">
                  <a16:creationId xmlns:a16="http://schemas.microsoft.com/office/drawing/2014/main" id="{EFE02FDA-6083-D384-21E5-119C4DCCF8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0" name="object 43">
              <a:extLst>
                <a:ext uri="{FF2B5EF4-FFF2-40B4-BE49-F238E27FC236}">
                  <a16:creationId xmlns:a16="http://schemas.microsoft.com/office/drawing/2014/main" id="{D2731A0B-B5EB-3119-9B3A-0DEEABF734E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1" name="object 44">
            <a:extLst>
              <a:ext uri="{FF2B5EF4-FFF2-40B4-BE49-F238E27FC236}">
                <a16:creationId xmlns:a16="http://schemas.microsoft.com/office/drawing/2014/main" id="{991D4694-3F2A-0D4F-4AA2-601259E0D3D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pSp>
        <p:nvGrpSpPr>
          <p:cNvPr id="132" name="object 45">
            <a:extLst>
              <a:ext uri="{FF2B5EF4-FFF2-40B4-BE49-F238E27FC236}">
                <a16:creationId xmlns:a16="http://schemas.microsoft.com/office/drawing/2014/main" id="{83071601-3E55-C5D7-B4AD-166D5CA3015E}"/>
              </a:ext>
            </a:extLst>
          </p:cNvPr>
          <p:cNvGrpSpPr/>
          <p:nvPr/>
        </p:nvGrpSpPr>
        <p:grpSpPr>
          <a:xfrm>
            <a:off x="7623605" y="1169543"/>
            <a:ext cx="809625" cy="335280"/>
            <a:chOff x="7657718" y="1591056"/>
            <a:chExt cx="809625" cy="335280"/>
          </a:xfrm>
        </p:grpSpPr>
        <p:pic>
          <p:nvPicPr>
            <p:cNvPr id="133" name="object 46">
              <a:extLst>
                <a:ext uri="{FF2B5EF4-FFF2-40B4-BE49-F238E27FC236}">
                  <a16:creationId xmlns:a16="http://schemas.microsoft.com/office/drawing/2014/main" id="{A9EDC253-D4A4-3A5C-8A0E-EE815C072C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4" name="object 47">
              <a:extLst>
                <a:ext uri="{FF2B5EF4-FFF2-40B4-BE49-F238E27FC236}">
                  <a16:creationId xmlns:a16="http://schemas.microsoft.com/office/drawing/2014/main" id="{B79C3A1E-2064-EEB8-6D97-CB9C3D2CE3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5" name="object 48">
              <a:extLst>
                <a:ext uri="{FF2B5EF4-FFF2-40B4-BE49-F238E27FC236}">
                  <a16:creationId xmlns:a16="http://schemas.microsoft.com/office/drawing/2014/main" id="{25F5A287-7FE2-6933-0068-900FB2F87A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sp>
        <p:nvSpPr>
          <p:cNvPr id="136" name="object 25">
            <a:extLst>
              <a:ext uri="{FF2B5EF4-FFF2-40B4-BE49-F238E27FC236}">
                <a16:creationId xmlns:a16="http://schemas.microsoft.com/office/drawing/2014/main" id="{2A2A3DDA-5194-A934-B998-86F342A49112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41" name="Tabla 140">
            <a:extLst>
              <a:ext uri="{FF2B5EF4-FFF2-40B4-BE49-F238E27FC236}">
                <a16:creationId xmlns:a16="http://schemas.microsoft.com/office/drawing/2014/main" id="{B891074C-3879-CB25-86BD-A859D2D28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84703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pic>
        <p:nvPicPr>
          <p:cNvPr id="143" name="Imagen 142">
            <a:extLst>
              <a:ext uri="{FF2B5EF4-FFF2-40B4-BE49-F238E27FC236}">
                <a16:creationId xmlns:a16="http://schemas.microsoft.com/office/drawing/2014/main" id="{E3FA6C8C-6D84-2ABF-EA5E-6BA10096EA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8" y="160020"/>
            <a:ext cx="1200902" cy="1584353"/>
          </a:xfrm>
          <a:prstGeom prst="rect">
            <a:avLst/>
          </a:prstGeom>
        </p:spPr>
      </p:pic>
      <p:pic>
        <p:nvPicPr>
          <p:cNvPr id="4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D369583A-C94A-2881-2186-201B88CCA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C1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C1E9F9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C1E9F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697" y="135189"/>
            <a:ext cx="2336759" cy="720648"/>
          </a:xfrm>
          <a:prstGeom prst="rect">
            <a:avLst/>
          </a:prstGeom>
        </p:spPr>
      </p:pic>
      <p:sp>
        <p:nvSpPr>
          <p:cNvPr id="169" name="object 25">
            <a:extLst>
              <a:ext uri="{FF2B5EF4-FFF2-40B4-BE49-F238E27FC236}">
                <a16:creationId xmlns:a16="http://schemas.microsoft.com/office/drawing/2014/main" id="{3200600B-E183-3EDB-C924-F144696A09FC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70" name="Tabla 169">
            <a:extLst>
              <a:ext uri="{FF2B5EF4-FFF2-40B4-BE49-F238E27FC236}">
                <a16:creationId xmlns:a16="http://schemas.microsoft.com/office/drawing/2014/main" id="{406F833F-A9D5-1197-2EA9-E0A8386C9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3E47EA91-6FD7-98DA-6850-7BE025BC8088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5DC28C6E-D656-DBAC-C400-BF081CC61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85056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1D332013-1B0B-EA13-E51F-4658BB2705DC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0B25B9D6-C908-A6E5-5FFC-E1AFDFAD86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8D3CCC25-30CA-286C-CB40-DF574A828A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EB48118D-9D7B-AAC8-2D13-CB8175B145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6DF14F96-14C2-941B-3D8D-C4BC41052D5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E7745CCA-315B-4EDF-63B8-227DD3095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19717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B8F36180-4ECF-A1A8-302E-58DF4E019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5896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06385C97-A815-7531-45BC-906181834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37331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30">
            <a:extLst>
              <a:ext uri="{FF2B5EF4-FFF2-40B4-BE49-F238E27FC236}">
                <a16:creationId xmlns:a16="http://schemas.microsoft.com/office/drawing/2014/main" id="{83196CCA-E496-9114-5FA9-B749F1865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27509"/>
              </p:ext>
            </p:extLst>
          </p:nvPr>
        </p:nvGraphicFramePr>
        <p:xfrm>
          <a:off x="7555357" y="1146175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1">
            <a:extLst>
              <a:ext uri="{FF2B5EF4-FFF2-40B4-BE49-F238E27FC236}">
                <a16:creationId xmlns:a16="http://schemas.microsoft.com/office/drawing/2014/main" id="{4B22C113-E153-89C7-38EE-BC2C7AF7751B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0087D57B-8508-2C58-5732-B5AD4E4A2B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AB6E0F41-7E28-1985-8CD6-143C35E8C5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4">
              <a:extLst>
                <a:ext uri="{FF2B5EF4-FFF2-40B4-BE49-F238E27FC236}">
                  <a16:creationId xmlns:a16="http://schemas.microsoft.com/office/drawing/2014/main" id="{85DC9593-3980-3C70-0058-8E076DABC4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5">
            <a:extLst>
              <a:ext uri="{FF2B5EF4-FFF2-40B4-BE49-F238E27FC236}">
                <a16:creationId xmlns:a16="http://schemas.microsoft.com/office/drawing/2014/main" id="{984E312C-99C0-8762-FFCC-E68571C46D4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3" name="object 36">
            <a:extLst>
              <a:ext uri="{FF2B5EF4-FFF2-40B4-BE49-F238E27FC236}">
                <a16:creationId xmlns:a16="http://schemas.microsoft.com/office/drawing/2014/main" id="{6E86BC06-C304-9D30-9BDB-D2AEF881AA70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94983E0B-A873-8086-075A-D15360A6A1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4207A14D-F96A-6C02-1F7B-5F8F767FEE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9">
              <a:extLst>
                <a:ext uri="{FF2B5EF4-FFF2-40B4-BE49-F238E27FC236}">
                  <a16:creationId xmlns:a16="http://schemas.microsoft.com/office/drawing/2014/main" id="{7D770CA4-DD5A-E979-33E9-60529AC849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40">
            <a:extLst>
              <a:ext uri="{FF2B5EF4-FFF2-40B4-BE49-F238E27FC236}">
                <a16:creationId xmlns:a16="http://schemas.microsoft.com/office/drawing/2014/main" id="{AB104004-CA96-1581-732C-F402D0F5168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8" name="object 41">
            <a:extLst>
              <a:ext uri="{FF2B5EF4-FFF2-40B4-BE49-F238E27FC236}">
                <a16:creationId xmlns:a16="http://schemas.microsoft.com/office/drawing/2014/main" id="{BCEE9D07-BFB7-5C0F-FBA6-3B127DEA6F40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72955112-184A-A4B5-983F-24AF3374BF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3">
              <a:extLst>
                <a:ext uri="{FF2B5EF4-FFF2-40B4-BE49-F238E27FC236}">
                  <a16:creationId xmlns:a16="http://schemas.microsoft.com/office/drawing/2014/main" id="{F8D53C7C-7BB1-AC50-284C-BADA8245AF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4">
              <a:extLst>
                <a:ext uri="{FF2B5EF4-FFF2-40B4-BE49-F238E27FC236}">
                  <a16:creationId xmlns:a16="http://schemas.microsoft.com/office/drawing/2014/main" id="{46AB63BC-1652-3326-E8D3-5714FEBA390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5">
            <a:extLst>
              <a:ext uri="{FF2B5EF4-FFF2-40B4-BE49-F238E27FC236}">
                <a16:creationId xmlns:a16="http://schemas.microsoft.com/office/drawing/2014/main" id="{02E35EDC-A246-2D06-0D49-7F173E1621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3" name="object 46">
            <a:extLst>
              <a:ext uri="{FF2B5EF4-FFF2-40B4-BE49-F238E27FC236}">
                <a16:creationId xmlns:a16="http://schemas.microsoft.com/office/drawing/2014/main" id="{597A60D7-B4D2-8AA5-DA4F-D3CBB7728114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4" name="object 47">
              <a:extLst>
                <a:ext uri="{FF2B5EF4-FFF2-40B4-BE49-F238E27FC236}">
                  <a16:creationId xmlns:a16="http://schemas.microsoft.com/office/drawing/2014/main" id="{73AB881B-30A6-F52C-2FDE-E7605C0096B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8">
              <a:extLst>
                <a:ext uri="{FF2B5EF4-FFF2-40B4-BE49-F238E27FC236}">
                  <a16:creationId xmlns:a16="http://schemas.microsoft.com/office/drawing/2014/main" id="{3F058645-9C53-B2A3-3A2A-7AE69AFC7A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9">
              <a:extLst>
                <a:ext uri="{FF2B5EF4-FFF2-40B4-BE49-F238E27FC236}">
                  <a16:creationId xmlns:a16="http://schemas.microsoft.com/office/drawing/2014/main" id="{EF4B55B9-4ABC-BBEB-5738-CA1B9A269F2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7" name="object 50">
            <a:extLst>
              <a:ext uri="{FF2B5EF4-FFF2-40B4-BE49-F238E27FC236}">
                <a16:creationId xmlns:a16="http://schemas.microsoft.com/office/drawing/2014/main" id="{ADAC6518-CFE8-F49C-E630-DDA12957ED7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7ACB7A5-A593-DCFD-9DEE-B2E56E248F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46" y="229443"/>
            <a:ext cx="1153877" cy="1553267"/>
          </a:xfrm>
          <a:prstGeom prst="rect">
            <a:avLst/>
          </a:prstGeom>
        </p:spPr>
      </p:pic>
      <p:pic>
        <p:nvPicPr>
          <p:cNvPr id="41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213ED617-70DE-D4D4-3920-9D6067D16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07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07C84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07C8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656" y="242303"/>
            <a:ext cx="2552371" cy="638967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D37F5E7B-C03A-81DA-F96E-FBC556D4C40E}"/>
              </a:ext>
            </a:extLst>
          </p:cNvPr>
          <p:cNvSpPr txBox="1"/>
          <p:nvPr/>
        </p:nvSpPr>
        <p:spPr>
          <a:xfrm>
            <a:off x="7615874" y="69769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0DC546A0-1D2A-BF0C-3004-AA42A573D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62932"/>
              </p:ext>
            </p:extLst>
          </p:nvPr>
        </p:nvGraphicFramePr>
        <p:xfrm>
          <a:off x="7581160" y="178651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3DD2BF4E-6248-0D10-7C90-30270D9D2376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70C2301F-24D7-EC00-B799-D214DD244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081"/>
              </p:ext>
            </p:extLst>
          </p:nvPr>
        </p:nvGraphicFramePr>
        <p:xfrm>
          <a:off x="196850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DDC75C26-5585-ECF3-13F3-29E784E26FAA}"/>
              </a:ext>
            </a:extLst>
          </p:cNvPr>
          <p:cNvGrpSpPr/>
          <p:nvPr/>
        </p:nvGrpSpPr>
        <p:grpSpPr>
          <a:xfrm>
            <a:off x="202641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68954E28-539F-9EC1-1702-DFD6E75FE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E3B83731-2326-A724-35A0-EE718EC918B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23577BC2-15E2-338E-8098-EF74B479CB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A6657ED6-AD17-6B71-8184-DB649DA18CE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576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7">
            <a:extLst>
              <a:ext uri="{FF2B5EF4-FFF2-40B4-BE49-F238E27FC236}">
                <a16:creationId xmlns:a16="http://schemas.microsoft.com/office/drawing/2014/main" id="{85988CA7-2794-91F0-7BEE-DA27B283C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51691"/>
              </p:ext>
            </p:extLst>
          </p:nvPr>
        </p:nvGraphicFramePr>
        <p:xfrm>
          <a:off x="336359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8">
            <a:extLst>
              <a:ext uri="{FF2B5EF4-FFF2-40B4-BE49-F238E27FC236}">
                <a16:creationId xmlns:a16="http://schemas.microsoft.com/office/drawing/2014/main" id="{92ED3457-751D-2690-CA08-2B4686467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33305"/>
              </p:ext>
            </p:extLst>
          </p:nvPr>
        </p:nvGraphicFramePr>
        <p:xfrm>
          <a:off x="475881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9">
            <a:extLst>
              <a:ext uri="{FF2B5EF4-FFF2-40B4-BE49-F238E27FC236}">
                <a16:creationId xmlns:a16="http://schemas.microsoft.com/office/drawing/2014/main" id="{98D4D10E-CD53-3011-9FDB-48CC9B78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7447"/>
              </p:ext>
            </p:extLst>
          </p:nvPr>
        </p:nvGraphicFramePr>
        <p:xfrm>
          <a:off x="615391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5A7D651C-ED86-5BF9-AEE6-C4DFD203F743}"/>
              </a:ext>
            </a:extLst>
          </p:cNvPr>
          <p:cNvGrpSpPr/>
          <p:nvPr/>
        </p:nvGrpSpPr>
        <p:grpSpPr>
          <a:xfrm>
            <a:off x="342684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2FE3219F-AB61-5EDD-1896-0B035CAFC2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FE468434-4F44-D9A3-441F-CCF5761ACC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81365FC1-85D6-7D26-3CE0-5D5DE1B702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B324385E-7EC1-BBA4-E28B-2074033E3ED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57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E5D99466-A4A1-8039-0BEA-570ACD83A5F6}"/>
              </a:ext>
            </a:extLst>
          </p:cNvPr>
          <p:cNvGrpSpPr/>
          <p:nvPr/>
        </p:nvGrpSpPr>
        <p:grpSpPr>
          <a:xfrm>
            <a:off x="482193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FDDF7B17-453A-C185-3239-E771588F86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2110DDE9-7668-A98C-498C-5430445E142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E0316719-40DB-4E17-1721-F8E9026F5A8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32A09B84-0AA9-60E1-A091-833196E3686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129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A2D2422B-7601-21A0-BE24-FBE276209061}"/>
              </a:ext>
            </a:extLst>
          </p:cNvPr>
          <p:cNvGrpSpPr/>
          <p:nvPr/>
        </p:nvGrpSpPr>
        <p:grpSpPr>
          <a:xfrm>
            <a:off x="621258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F9BE0955-ADF3-F928-F858-A27296CBC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3F4AE556-BA36-72A5-4ECB-ED08D7D92A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B333220F-26E1-3E1F-0258-DEEA63E0C72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AE8D85D1-BC18-B456-D574-51471DF0AD4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1942" y="1188910"/>
            <a:ext cx="538479" cy="2707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9C22D0AB-93A1-7ECC-917F-B0C68CF1D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2" y="476985"/>
            <a:ext cx="1135543" cy="1235935"/>
          </a:xfrm>
          <a:prstGeom prst="rect">
            <a:avLst/>
          </a:prstGeom>
        </p:spPr>
      </p:pic>
      <p:pic>
        <p:nvPicPr>
          <p:cNvPr id="2" name="Picture 2" descr="Minions Gru Logo SVG / Minions SVG / Minions PNG / Minions El ascenso de Gru png imagen 1">
            <a:extLst>
              <a:ext uri="{FF2B5EF4-FFF2-40B4-BE49-F238E27FC236}">
                <a16:creationId xmlns:a16="http://schemas.microsoft.com/office/drawing/2014/main" id="{5F294EA4-A204-16DC-7B80-F9D96140C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t="50001" r="29773" b="3939"/>
          <a:stretch/>
        </p:blipFill>
        <p:spPr bwMode="auto">
          <a:xfrm>
            <a:off x="7132522" y="156409"/>
            <a:ext cx="873945" cy="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4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1065</Words>
  <Application>Microsoft Office PowerPoint</Application>
  <PresentationFormat>Personalizado</PresentationFormat>
  <Paragraphs>1222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CCMediterraneo</vt:lpstr>
      <vt:lpstr>CCSupersubmarino</vt:lpstr>
      <vt:lpstr>Fontdinerdotcom Huggable</vt:lpstr>
      <vt:lpstr>Tahoma</vt:lpstr>
      <vt:lpstr>Times New Roman</vt:lpstr>
      <vt:lpstr>Trebuchet MS</vt:lpstr>
      <vt:lpstr>Office Theme</vt:lpstr>
      <vt:lpstr>Listas de asistencia 2024 - 2025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Arnulfo Acosta</dc:creator>
  <cp:lastModifiedBy>Gines Ciudad Real</cp:lastModifiedBy>
  <cp:revision>7</cp:revision>
  <dcterms:created xsi:type="dcterms:W3CDTF">2023-08-12T09:08:04Z</dcterms:created>
  <dcterms:modified xsi:type="dcterms:W3CDTF">2024-08-03T07:59:40Z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