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325" r:id="rId2"/>
    <p:sldId id="326" r:id="rId3"/>
    <p:sldId id="327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6" r:id="rId13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0"/>
    <p:restoredTop sz="96405"/>
  </p:normalViewPr>
  <p:slideViewPr>
    <p:cSldViewPr snapToGrid="0" snapToObjects="1" showGuides="1">
      <p:cViewPr>
        <p:scale>
          <a:sx n="67" d="100"/>
          <a:sy n="67" d="100"/>
        </p:scale>
        <p:origin x="1600" y="15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53DC-454A-E64D-8592-E3EDBE754D74}" type="datetimeFigureOut">
              <a:rPr lang="es-ES" smtClean="0"/>
              <a:t>3/10/24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A691-A6C6-7D49-A2BF-1055D9912F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731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53DC-454A-E64D-8592-E3EDBE754D74}" type="datetimeFigureOut">
              <a:rPr lang="es-ES" smtClean="0"/>
              <a:t>3/10/24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A691-A6C6-7D49-A2BF-1055D9912F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246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53DC-454A-E64D-8592-E3EDBE754D74}" type="datetimeFigureOut">
              <a:rPr lang="es-ES" smtClean="0"/>
              <a:t>3/10/24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A691-A6C6-7D49-A2BF-1055D9912F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0832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53DC-454A-E64D-8592-E3EDBE754D74}" type="datetimeFigureOut">
              <a:rPr lang="es-ES" smtClean="0"/>
              <a:t>3/10/24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A691-A6C6-7D49-A2BF-1055D9912F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79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53DC-454A-E64D-8592-E3EDBE754D74}" type="datetimeFigureOut">
              <a:rPr lang="es-ES" smtClean="0"/>
              <a:t>3/10/24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A691-A6C6-7D49-A2BF-1055D9912F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0092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53DC-454A-E64D-8592-E3EDBE754D74}" type="datetimeFigureOut">
              <a:rPr lang="es-ES" smtClean="0"/>
              <a:t>3/10/24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A691-A6C6-7D49-A2BF-1055D9912F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4733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53DC-454A-E64D-8592-E3EDBE754D74}" type="datetimeFigureOut">
              <a:rPr lang="es-ES" smtClean="0"/>
              <a:t>3/10/24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A691-A6C6-7D49-A2BF-1055D9912F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1957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53DC-454A-E64D-8592-E3EDBE754D74}" type="datetimeFigureOut">
              <a:rPr lang="es-ES" smtClean="0"/>
              <a:t>3/10/24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A691-A6C6-7D49-A2BF-1055D9912F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241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53DC-454A-E64D-8592-E3EDBE754D74}" type="datetimeFigureOut">
              <a:rPr lang="es-ES" smtClean="0"/>
              <a:t>3/10/24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A691-A6C6-7D49-A2BF-1055D9912F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180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53DC-454A-E64D-8592-E3EDBE754D74}" type="datetimeFigureOut">
              <a:rPr lang="es-ES" smtClean="0"/>
              <a:t>3/10/24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A691-A6C6-7D49-A2BF-1055D9912F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896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453DC-454A-E64D-8592-E3EDBE754D74}" type="datetimeFigureOut">
              <a:rPr lang="es-ES" smtClean="0"/>
              <a:t>3/10/24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1A691-A6C6-7D49-A2BF-1055D9912F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703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453DC-454A-E64D-8592-E3EDBE754D74}" type="datetimeFigureOut">
              <a:rPr lang="es-ES" smtClean="0"/>
              <a:t>3/10/24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1A691-A6C6-7D49-A2BF-1055D9912FA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6431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8F47DC8-4315-1F43-AE19-4B573E75A723}"/>
              </a:ext>
            </a:extLst>
          </p:cNvPr>
          <p:cNvSpPr txBox="1"/>
          <p:nvPr/>
        </p:nvSpPr>
        <p:spPr>
          <a:xfrm>
            <a:off x="1" y="249162"/>
            <a:ext cx="6858000" cy="39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20759"/>
            <a:r>
              <a:rPr lang="es-ES" sz="2000" dirty="0">
                <a:solidFill>
                  <a:prstClr val="black"/>
                </a:solidFill>
                <a:latin typeface="KG Lego House" panose="02000503000000020004" pitchFamily="2" charset="0"/>
                <a:ea typeface="Ebrima" panose="02000000000000000000" pitchFamily="2" charset="0"/>
                <a:cs typeface="Ebrima" panose="02000000000000000000" pitchFamily="2" charset="0"/>
              </a:rPr>
              <a:t>Vidrieras o vitrales halloween día de difuntos</a:t>
            </a:r>
            <a:endParaRPr lang="es-AR" sz="2000" dirty="0">
              <a:solidFill>
                <a:prstClr val="black"/>
              </a:solidFill>
              <a:latin typeface="KG Lego House" panose="02000503000000020004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75039CD-7121-18FB-49DB-AA756004B4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3350" y="1390650"/>
            <a:ext cx="7124700" cy="712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18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8F47DC8-4315-1F43-AE19-4B573E75A723}"/>
              </a:ext>
            </a:extLst>
          </p:cNvPr>
          <p:cNvSpPr txBox="1"/>
          <p:nvPr/>
        </p:nvSpPr>
        <p:spPr>
          <a:xfrm>
            <a:off x="1" y="249162"/>
            <a:ext cx="6858000" cy="39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20759"/>
            <a:r>
              <a:rPr lang="es-ES" sz="2000" dirty="0">
                <a:solidFill>
                  <a:prstClr val="black"/>
                </a:solidFill>
                <a:latin typeface="KG Lego House" panose="02000503000000020004" pitchFamily="2" charset="0"/>
                <a:ea typeface="Ebrima" panose="02000000000000000000" pitchFamily="2" charset="0"/>
                <a:cs typeface="Ebrima" panose="02000000000000000000" pitchFamily="2" charset="0"/>
              </a:rPr>
              <a:t>Vidrieras o vitrales halloween día de difuntos</a:t>
            </a:r>
            <a:endParaRPr lang="es-AR" sz="2000" dirty="0">
              <a:solidFill>
                <a:prstClr val="black"/>
              </a:solidFill>
              <a:latin typeface="KG Lego House" panose="02000503000000020004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43E4848-9D92-AFE9-7487-40D2EEB28F5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-514350" y="857250"/>
            <a:ext cx="7886700" cy="788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001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8F47DC8-4315-1F43-AE19-4B573E75A723}"/>
              </a:ext>
            </a:extLst>
          </p:cNvPr>
          <p:cNvSpPr txBox="1"/>
          <p:nvPr/>
        </p:nvSpPr>
        <p:spPr>
          <a:xfrm>
            <a:off x="1" y="249162"/>
            <a:ext cx="6858000" cy="39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20759"/>
            <a:r>
              <a:rPr lang="es-ES" sz="2000" dirty="0">
                <a:solidFill>
                  <a:prstClr val="black"/>
                </a:solidFill>
                <a:latin typeface="KG Lego House" panose="02000503000000020004" pitchFamily="2" charset="0"/>
                <a:ea typeface="Ebrima" panose="02000000000000000000" pitchFamily="2" charset="0"/>
                <a:cs typeface="Ebrima" panose="02000000000000000000" pitchFamily="2" charset="0"/>
              </a:rPr>
              <a:t>Vidrieras o vitrales halloween día de difuntos</a:t>
            </a:r>
            <a:endParaRPr lang="es-AR" sz="2000" dirty="0">
              <a:solidFill>
                <a:prstClr val="black"/>
              </a:solidFill>
              <a:latin typeface="KG Lego House" panose="02000503000000020004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88E396E-E6E9-E066-305E-FA57C32BC1F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-762000" y="914400"/>
            <a:ext cx="8382000" cy="83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29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8F47DC8-4315-1F43-AE19-4B573E75A723}"/>
              </a:ext>
            </a:extLst>
          </p:cNvPr>
          <p:cNvSpPr txBox="1"/>
          <p:nvPr/>
        </p:nvSpPr>
        <p:spPr>
          <a:xfrm>
            <a:off x="1" y="249162"/>
            <a:ext cx="6858000" cy="39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20759"/>
            <a:r>
              <a:rPr lang="es-ES" sz="2000" dirty="0">
                <a:solidFill>
                  <a:prstClr val="black"/>
                </a:solidFill>
                <a:latin typeface="KG Lego House" panose="02000503000000020004" pitchFamily="2" charset="0"/>
                <a:ea typeface="Ebrima" panose="02000000000000000000" pitchFamily="2" charset="0"/>
                <a:cs typeface="Ebrima" panose="02000000000000000000" pitchFamily="2" charset="0"/>
              </a:rPr>
              <a:t>Vidrieras o vitrales halloween día de difuntos</a:t>
            </a:r>
            <a:endParaRPr lang="es-AR" sz="2000" dirty="0">
              <a:solidFill>
                <a:prstClr val="black"/>
              </a:solidFill>
              <a:latin typeface="KG Lego House" panose="02000503000000020004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153FA1D-5BF9-9E75-F050-7567A1E153B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-400050" y="1409700"/>
            <a:ext cx="7391400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669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8F47DC8-4315-1F43-AE19-4B573E75A723}"/>
              </a:ext>
            </a:extLst>
          </p:cNvPr>
          <p:cNvSpPr txBox="1"/>
          <p:nvPr/>
        </p:nvSpPr>
        <p:spPr>
          <a:xfrm>
            <a:off x="1" y="249162"/>
            <a:ext cx="6858000" cy="39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20759"/>
            <a:r>
              <a:rPr lang="es-ES" sz="2000" dirty="0">
                <a:solidFill>
                  <a:prstClr val="black"/>
                </a:solidFill>
                <a:latin typeface="KG Lego House" panose="02000503000000020004" pitchFamily="2" charset="0"/>
                <a:ea typeface="Ebrima" panose="02000000000000000000" pitchFamily="2" charset="0"/>
                <a:cs typeface="Ebrima" panose="02000000000000000000" pitchFamily="2" charset="0"/>
              </a:rPr>
              <a:t>Vidrieras o vitrales halloween día de difuntos</a:t>
            </a:r>
            <a:endParaRPr lang="es-AR" sz="2000" dirty="0">
              <a:solidFill>
                <a:prstClr val="black"/>
              </a:solidFill>
              <a:latin typeface="KG Lego House" panose="02000503000000020004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75039CD-7121-18FB-49DB-AA756004B4A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-133350" y="1390650"/>
            <a:ext cx="7124700" cy="712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22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8F47DC8-4315-1F43-AE19-4B573E75A723}"/>
              </a:ext>
            </a:extLst>
          </p:cNvPr>
          <p:cNvSpPr txBox="1"/>
          <p:nvPr/>
        </p:nvSpPr>
        <p:spPr>
          <a:xfrm>
            <a:off x="1" y="249162"/>
            <a:ext cx="6858000" cy="39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20759"/>
            <a:r>
              <a:rPr lang="es-ES" sz="2000" dirty="0">
                <a:solidFill>
                  <a:prstClr val="black"/>
                </a:solidFill>
                <a:latin typeface="KG Lego House" panose="02000503000000020004" pitchFamily="2" charset="0"/>
                <a:ea typeface="Ebrima" panose="02000000000000000000" pitchFamily="2" charset="0"/>
                <a:cs typeface="Ebrima" panose="02000000000000000000" pitchFamily="2" charset="0"/>
              </a:rPr>
              <a:t>Vidrieras o vitrales halloween día de difuntos</a:t>
            </a:r>
            <a:endParaRPr lang="es-AR" sz="2000" dirty="0">
              <a:solidFill>
                <a:prstClr val="black"/>
              </a:solidFill>
              <a:latin typeface="KG Lego House" panose="02000503000000020004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1E68C6C-39AC-B219-E75D-DF72C55829C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0" y="152400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46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8F47DC8-4315-1F43-AE19-4B573E75A723}"/>
              </a:ext>
            </a:extLst>
          </p:cNvPr>
          <p:cNvSpPr txBox="1"/>
          <p:nvPr/>
        </p:nvSpPr>
        <p:spPr>
          <a:xfrm>
            <a:off x="1" y="249162"/>
            <a:ext cx="6858000" cy="39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20759"/>
            <a:r>
              <a:rPr lang="es-ES" sz="2000" dirty="0">
                <a:solidFill>
                  <a:prstClr val="black"/>
                </a:solidFill>
                <a:latin typeface="KG Lego House" panose="02000503000000020004" pitchFamily="2" charset="0"/>
                <a:ea typeface="Ebrima" panose="02000000000000000000" pitchFamily="2" charset="0"/>
                <a:cs typeface="Ebrima" panose="02000000000000000000" pitchFamily="2" charset="0"/>
              </a:rPr>
              <a:t>Vidrieras o vitrales halloween día de difuntos</a:t>
            </a:r>
            <a:endParaRPr lang="es-AR" sz="2000" dirty="0">
              <a:solidFill>
                <a:prstClr val="black"/>
              </a:solidFill>
              <a:latin typeface="KG Lego House" panose="02000503000000020004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6DDA959-F41C-0948-7B97-5A8260FBBDB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-219075" y="1524000"/>
            <a:ext cx="7296150" cy="729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30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8F47DC8-4315-1F43-AE19-4B573E75A723}"/>
              </a:ext>
            </a:extLst>
          </p:cNvPr>
          <p:cNvSpPr txBox="1"/>
          <p:nvPr/>
        </p:nvSpPr>
        <p:spPr>
          <a:xfrm>
            <a:off x="1" y="249162"/>
            <a:ext cx="6858000" cy="39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20759"/>
            <a:r>
              <a:rPr lang="es-ES" sz="2000" dirty="0">
                <a:solidFill>
                  <a:prstClr val="black"/>
                </a:solidFill>
                <a:latin typeface="KG Lego House" panose="02000503000000020004" pitchFamily="2" charset="0"/>
                <a:ea typeface="Ebrima" panose="02000000000000000000" pitchFamily="2" charset="0"/>
                <a:cs typeface="Ebrima" panose="02000000000000000000" pitchFamily="2" charset="0"/>
              </a:rPr>
              <a:t>Vidrieras o vitrales halloween día de difuntos</a:t>
            </a:r>
            <a:endParaRPr lang="es-AR" sz="2000" dirty="0">
              <a:solidFill>
                <a:prstClr val="black"/>
              </a:solidFill>
              <a:latin typeface="KG Lego House" panose="02000503000000020004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740CCE5-0202-4CD9-388B-B4390B59216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-304800" y="1219200"/>
            <a:ext cx="7467600" cy="746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01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8F47DC8-4315-1F43-AE19-4B573E75A723}"/>
              </a:ext>
            </a:extLst>
          </p:cNvPr>
          <p:cNvSpPr txBox="1"/>
          <p:nvPr/>
        </p:nvSpPr>
        <p:spPr>
          <a:xfrm>
            <a:off x="1" y="249162"/>
            <a:ext cx="6858000" cy="39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20759"/>
            <a:r>
              <a:rPr lang="es-ES" sz="2000" dirty="0">
                <a:solidFill>
                  <a:prstClr val="black"/>
                </a:solidFill>
                <a:latin typeface="KG Lego House" panose="02000503000000020004" pitchFamily="2" charset="0"/>
                <a:ea typeface="Ebrima" panose="02000000000000000000" pitchFamily="2" charset="0"/>
                <a:cs typeface="Ebrima" panose="02000000000000000000" pitchFamily="2" charset="0"/>
              </a:rPr>
              <a:t>Vidrieras o vitrales halloween día de difuntos</a:t>
            </a:r>
            <a:endParaRPr lang="es-AR" sz="2000" dirty="0">
              <a:solidFill>
                <a:prstClr val="black"/>
              </a:solidFill>
              <a:latin typeface="KG Lego House" panose="02000503000000020004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E05AACF-7D9A-2364-9D68-9AFAA44B4D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-266700" y="1389138"/>
            <a:ext cx="7391400" cy="739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81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8F47DC8-4315-1F43-AE19-4B573E75A723}"/>
              </a:ext>
            </a:extLst>
          </p:cNvPr>
          <p:cNvSpPr txBox="1"/>
          <p:nvPr/>
        </p:nvSpPr>
        <p:spPr>
          <a:xfrm>
            <a:off x="1" y="249162"/>
            <a:ext cx="6858000" cy="39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20759"/>
            <a:r>
              <a:rPr lang="es-ES" sz="2000" dirty="0">
                <a:solidFill>
                  <a:prstClr val="black"/>
                </a:solidFill>
                <a:latin typeface="KG Lego House" panose="02000503000000020004" pitchFamily="2" charset="0"/>
                <a:ea typeface="Ebrima" panose="02000000000000000000" pitchFamily="2" charset="0"/>
                <a:cs typeface="Ebrima" panose="02000000000000000000" pitchFamily="2" charset="0"/>
              </a:rPr>
              <a:t>Vidrieras o vitrales halloween día de difuntos</a:t>
            </a:r>
            <a:endParaRPr lang="es-AR" sz="2000" dirty="0">
              <a:solidFill>
                <a:prstClr val="black"/>
              </a:solidFill>
              <a:latin typeface="KG Lego House" panose="02000503000000020004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E5886D0B-DC0E-7744-C786-293382BAA80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33350" y="1390650"/>
            <a:ext cx="7124700" cy="712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04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8F47DC8-4315-1F43-AE19-4B573E75A723}"/>
              </a:ext>
            </a:extLst>
          </p:cNvPr>
          <p:cNvSpPr txBox="1"/>
          <p:nvPr/>
        </p:nvSpPr>
        <p:spPr>
          <a:xfrm>
            <a:off x="1" y="249162"/>
            <a:ext cx="6858000" cy="39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20759"/>
            <a:r>
              <a:rPr lang="es-ES" sz="2000" dirty="0">
                <a:solidFill>
                  <a:prstClr val="black"/>
                </a:solidFill>
                <a:latin typeface="KG Lego House" panose="02000503000000020004" pitchFamily="2" charset="0"/>
                <a:ea typeface="Ebrima" panose="02000000000000000000" pitchFamily="2" charset="0"/>
                <a:cs typeface="Ebrima" panose="02000000000000000000" pitchFamily="2" charset="0"/>
              </a:rPr>
              <a:t>Vidrieras o vitrales halloween día de difuntos</a:t>
            </a:r>
            <a:endParaRPr lang="es-AR" sz="2000" dirty="0">
              <a:solidFill>
                <a:prstClr val="black"/>
              </a:solidFill>
              <a:latin typeface="KG Lego House" panose="02000503000000020004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EEB26DF-09F8-7B73-B573-C91220A0644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42875" y="1381125"/>
            <a:ext cx="7143750" cy="714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553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8F47DC8-4315-1F43-AE19-4B573E75A723}"/>
              </a:ext>
            </a:extLst>
          </p:cNvPr>
          <p:cNvSpPr txBox="1"/>
          <p:nvPr/>
        </p:nvSpPr>
        <p:spPr>
          <a:xfrm>
            <a:off x="1" y="249162"/>
            <a:ext cx="6858000" cy="398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320759"/>
            <a:r>
              <a:rPr lang="es-ES" sz="2000" dirty="0">
                <a:solidFill>
                  <a:prstClr val="black"/>
                </a:solidFill>
                <a:latin typeface="KG Lego House" panose="02000503000000020004" pitchFamily="2" charset="0"/>
                <a:ea typeface="Ebrima" panose="02000000000000000000" pitchFamily="2" charset="0"/>
                <a:cs typeface="Ebrima" panose="02000000000000000000" pitchFamily="2" charset="0"/>
              </a:rPr>
              <a:t>Vidrieras o vitrales halloween día de difuntos</a:t>
            </a:r>
            <a:endParaRPr lang="es-AR" sz="2000" dirty="0">
              <a:solidFill>
                <a:prstClr val="black"/>
              </a:solidFill>
              <a:latin typeface="KG Lego House" panose="02000503000000020004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53C280B-665E-E617-31D8-680233E8D97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75000"/>
          </a:blip>
          <a:stretch>
            <a:fillRect/>
          </a:stretch>
        </p:blipFill>
        <p:spPr>
          <a:xfrm>
            <a:off x="-657225" y="1123950"/>
            <a:ext cx="8172450" cy="817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47209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13245</TotalTime>
  <Words>84</Words>
  <Application>Microsoft Macintosh PowerPoint</Application>
  <PresentationFormat>A4 (210 x 297 mm)</PresentationFormat>
  <Paragraphs>12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KG Lego House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14</cp:revision>
  <dcterms:created xsi:type="dcterms:W3CDTF">2021-10-04T16:13:42Z</dcterms:created>
  <dcterms:modified xsi:type="dcterms:W3CDTF">2024-10-09T16:02:10Z</dcterms:modified>
</cp:coreProperties>
</file>