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7556500" cy="10699750"/>
  <p:notesSz cx="7556500" cy="106997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76" d="100"/>
          <a:sy n="76" d="100"/>
        </p:scale>
        <p:origin x="3504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8769" y="134719"/>
            <a:ext cx="5325311" cy="424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0550" y="166812"/>
            <a:ext cx="2875280" cy="46990"/>
          </a:xfrm>
          <a:custGeom>
            <a:avLst/>
            <a:gdLst/>
            <a:ahLst/>
            <a:cxnLst/>
            <a:rect l="l" t="t" r="r" b="b"/>
            <a:pathLst>
              <a:path w="2875280" h="46989">
                <a:moveTo>
                  <a:pt x="2874873" y="46899"/>
                </a:moveTo>
                <a:lnTo>
                  <a:pt x="0" y="46899"/>
                </a:lnTo>
                <a:lnTo>
                  <a:pt x="22841" y="0"/>
                </a:lnTo>
                <a:lnTo>
                  <a:pt x="2851829" y="0"/>
                </a:lnTo>
                <a:lnTo>
                  <a:pt x="2874873" y="468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0550" y="268697"/>
            <a:ext cx="2875280" cy="40005"/>
          </a:xfrm>
          <a:custGeom>
            <a:avLst/>
            <a:gdLst/>
            <a:ahLst/>
            <a:cxnLst/>
            <a:rect l="l" t="t" r="r" b="b"/>
            <a:pathLst>
              <a:path w="2875280" h="40004">
                <a:moveTo>
                  <a:pt x="1513278" y="39777"/>
                </a:moveTo>
                <a:lnTo>
                  <a:pt x="1361595" y="39785"/>
                </a:lnTo>
                <a:lnTo>
                  <a:pt x="1209924" y="39351"/>
                </a:lnTo>
                <a:lnTo>
                  <a:pt x="1058290" y="38474"/>
                </a:lnTo>
                <a:lnTo>
                  <a:pt x="906719" y="37154"/>
                </a:lnTo>
                <a:lnTo>
                  <a:pt x="755236" y="35390"/>
                </a:lnTo>
                <a:lnTo>
                  <a:pt x="603864" y="33181"/>
                </a:lnTo>
                <a:lnTo>
                  <a:pt x="452630" y="30528"/>
                </a:lnTo>
                <a:lnTo>
                  <a:pt x="301558" y="27429"/>
                </a:lnTo>
                <a:lnTo>
                  <a:pt x="150673" y="23884"/>
                </a:lnTo>
                <a:lnTo>
                  <a:pt x="0" y="19892"/>
                </a:lnTo>
                <a:lnTo>
                  <a:pt x="150673" y="15901"/>
                </a:lnTo>
                <a:lnTo>
                  <a:pt x="301558" y="12356"/>
                </a:lnTo>
                <a:lnTo>
                  <a:pt x="452630" y="9257"/>
                </a:lnTo>
                <a:lnTo>
                  <a:pt x="603864" y="6604"/>
                </a:lnTo>
                <a:lnTo>
                  <a:pt x="755236" y="4395"/>
                </a:lnTo>
                <a:lnTo>
                  <a:pt x="906719" y="2631"/>
                </a:lnTo>
                <a:lnTo>
                  <a:pt x="1058290" y="1311"/>
                </a:lnTo>
                <a:lnTo>
                  <a:pt x="1209924" y="434"/>
                </a:lnTo>
                <a:lnTo>
                  <a:pt x="1361595" y="0"/>
                </a:lnTo>
                <a:lnTo>
                  <a:pt x="1513278" y="7"/>
                </a:lnTo>
                <a:lnTo>
                  <a:pt x="1664949" y="457"/>
                </a:lnTo>
                <a:lnTo>
                  <a:pt x="1816582" y="1348"/>
                </a:lnTo>
                <a:lnTo>
                  <a:pt x="1968153" y="2680"/>
                </a:lnTo>
                <a:lnTo>
                  <a:pt x="2119637" y="4451"/>
                </a:lnTo>
                <a:lnTo>
                  <a:pt x="2271009" y="6662"/>
                </a:lnTo>
                <a:lnTo>
                  <a:pt x="2422243" y="9313"/>
                </a:lnTo>
                <a:lnTo>
                  <a:pt x="2573315" y="12401"/>
                </a:lnTo>
                <a:lnTo>
                  <a:pt x="2724200" y="15928"/>
                </a:lnTo>
                <a:lnTo>
                  <a:pt x="2874873" y="19892"/>
                </a:lnTo>
                <a:lnTo>
                  <a:pt x="2724200" y="23857"/>
                </a:lnTo>
                <a:lnTo>
                  <a:pt x="2573315" y="27383"/>
                </a:lnTo>
                <a:lnTo>
                  <a:pt x="2422243" y="30472"/>
                </a:lnTo>
                <a:lnTo>
                  <a:pt x="2271009" y="33123"/>
                </a:lnTo>
                <a:lnTo>
                  <a:pt x="2119637" y="35334"/>
                </a:lnTo>
                <a:lnTo>
                  <a:pt x="1968153" y="37105"/>
                </a:lnTo>
                <a:lnTo>
                  <a:pt x="1816582" y="38437"/>
                </a:lnTo>
                <a:lnTo>
                  <a:pt x="1664949" y="39328"/>
                </a:lnTo>
                <a:lnTo>
                  <a:pt x="1513278" y="397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5864" y="311499"/>
            <a:ext cx="46990" cy="2875280"/>
          </a:xfrm>
          <a:custGeom>
            <a:avLst/>
            <a:gdLst/>
            <a:ahLst/>
            <a:cxnLst/>
            <a:rect l="l" t="t" r="r" b="b"/>
            <a:pathLst>
              <a:path w="46989" h="2875280">
                <a:moveTo>
                  <a:pt x="46899" y="2874873"/>
                </a:moveTo>
                <a:lnTo>
                  <a:pt x="0" y="2852031"/>
                </a:lnTo>
                <a:lnTo>
                  <a:pt x="0" y="23044"/>
                </a:lnTo>
                <a:lnTo>
                  <a:pt x="46899" y="0"/>
                </a:lnTo>
                <a:lnTo>
                  <a:pt x="46899" y="28748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7748" y="311499"/>
            <a:ext cx="40005" cy="2875280"/>
          </a:xfrm>
          <a:custGeom>
            <a:avLst/>
            <a:gdLst/>
            <a:ahLst/>
            <a:cxnLst/>
            <a:rect l="l" t="t" r="r" b="b"/>
            <a:pathLst>
              <a:path w="40004" h="2875280">
                <a:moveTo>
                  <a:pt x="19892" y="2874873"/>
                </a:moveTo>
                <a:lnTo>
                  <a:pt x="15901" y="2724200"/>
                </a:lnTo>
                <a:lnTo>
                  <a:pt x="12356" y="2573315"/>
                </a:lnTo>
                <a:lnTo>
                  <a:pt x="9257" y="2422243"/>
                </a:lnTo>
                <a:lnTo>
                  <a:pt x="6604" y="2271009"/>
                </a:lnTo>
                <a:lnTo>
                  <a:pt x="4395" y="2119637"/>
                </a:lnTo>
                <a:lnTo>
                  <a:pt x="2631" y="1968153"/>
                </a:lnTo>
                <a:lnTo>
                  <a:pt x="1311" y="1816582"/>
                </a:lnTo>
                <a:lnTo>
                  <a:pt x="434" y="1664949"/>
                </a:lnTo>
                <a:lnTo>
                  <a:pt x="0" y="1513278"/>
                </a:lnTo>
                <a:lnTo>
                  <a:pt x="7" y="1361595"/>
                </a:lnTo>
                <a:lnTo>
                  <a:pt x="457" y="1209924"/>
                </a:lnTo>
                <a:lnTo>
                  <a:pt x="1348" y="1058290"/>
                </a:lnTo>
                <a:lnTo>
                  <a:pt x="2680" y="906719"/>
                </a:lnTo>
                <a:lnTo>
                  <a:pt x="4451" y="755236"/>
                </a:lnTo>
                <a:lnTo>
                  <a:pt x="6662" y="603864"/>
                </a:lnTo>
                <a:lnTo>
                  <a:pt x="9313" y="452630"/>
                </a:lnTo>
                <a:lnTo>
                  <a:pt x="12401" y="301558"/>
                </a:lnTo>
                <a:lnTo>
                  <a:pt x="15928" y="150673"/>
                </a:lnTo>
                <a:lnTo>
                  <a:pt x="19892" y="0"/>
                </a:lnTo>
                <a:lnTo>
                  <a:pt x="23857" y="150673"/>
                </a:lnTo>
                <a:lnTo>
                  <a:pt x="27383" y="301558"/>
                </a:lnTo>
                <a:lnTo>
                  <a:pt x="30472" y="452630"/>
                </a:lnTo>
                <a:lnTo>
                  <a:pt x="33123" y="603864"/>
                </a:lnTo>
                <a:lnTo>
                  <a:pt x="35334" y="755236"/>
                </a:lnTo>
                <a:lnTo>
                  <a:pt x="37105" y="906719"/>
                </a:lnTo>
                <a:lnTo>
                  <a:pt x="38437" y="1058290"/>
                </a:lnTo>
                <a:lnTo>
                  <a:pt x="39328" y="1209924"/>
                </a:lnTo>
                <a:lnTo>
                  <a:pt x="39777" y="1361595"/>
                </a:lnTo>
                <a:lnTo>
                  <a:pt x="39785" y="1513278"/>
                </a:lnTo>
                <a:lnTo>
                  <a:pt x="39351" y="1664949"/>
                </a:lnTo>
                <a:lnTo>
                  <a:pt x="38474" y="1816582"/>
                </a:lnTo>
                <a:lnTo>
                  <a:pt x="37154" y="1968153"/>
                </a:lnTo>
                <a:lnTo>
                  <a:pt x="35390" y="2119637"/>
                </a:lnTo>
                <a:lnTo>
                  <a:pt x="33181" y="2271009"/>
                </a:lnTo>
                <a:lnTo>
                  <a:pt x="30528" y="2422243"/>
                </a:lnTo>
                <a:lnTo>
                  <a:pt x="27429" y="2573315"/>
                </a:lnTo>
                <a:lnTo>
                  <a:pt x="23884" y="2724200"/>
                </a:lnTo>
                <a:lnTo>
                  <a:pt x="19892" y="28748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93293" y="166812"/>
            <a:ext cx="2875280" cy="46990"/>
          </a:xfrm>
          <a:custGeom>
            <a:avLst/>
            <a:gdLst/>
            <a:ahLst/>
            <a:cxnLst/>
            <a:rect l="l" t="t" r="r" b="b"/>
            <a:pathLst>
              <a:path w="2875279" h="46989">
                <a:moveTo>
                  <a:pt x="0" y="46899"/>
                </a:moveTo>
                <a:lnTo>
                  <a:pt x="2874873" y="46899"/>
                </a:lnTo>
                <a:lnTo>
                  <a:pt x="2852031" y="0"/>
                </a:lnTo>
                <a:lnTo>
                  <a:pt x="23044" y="0"/>
                </a:lnTo>
                <a:lnTo>
                  <a:pt x="0" y="468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93293" y="268697"/>
            <a:ext cx="2875280" cy="40005"/>
          </a:xfrm>
          <a:custGeom>
            <a:avLst/>
            <a:gdLst/>
            <a:ahLst/>
            <a:cxnLst/>
            <a:rect l="l" t="t" r="r" b="b"/>
            <a:pathLst>
              <a:path w="2875279" h="40004">
                <a:moveTo>
                  <a:pt x="1361595" y="39777"/>
                </a:moveTo>
                <a:lnTo>
                  <a:pt x="1513278" y="39785"/>
                </a:lnTo>
                <a:lnTo>
                  <a:pt x="1664949" y="39351"/>
                </a:lnTo>
                <a:lnTo>
                  <a:pt x="1816582" y="38474"/>
                </a:lnTo>
                <a:lnTo>
                  <a:pt x="1968153" y="37154"/>
                </a:lnTo>
                <a:lnTo>
                  <a:pt x="2119637" y="35390"/>
                </a:lnTo>
                <a:lnTo>
                  <a:pt x="2271009" y="33181"/>
                </a:lnTo>
                <a:lnTo>
                  <a:pt x="2422243" y="30528"/>
                </a:lnTo>
                <a:lnTo>
                  <a:pt x="2573315" y="27429"/>
                </a:lnTo>
                <a:lnTo>
                  <a:pt x="2724200" y="23884"/>
                </a:lnTo>
                <a:lnTo>
                  <a:pt x="2874873" y="19892"/>
                </a:lnTo>
                <a:lnTo>
                  <a:pt x="2724200" y="15901"/>
                </a:lnTo>
                <a:lnTo>
                  <a:pt x="2573315" y="12356"/>
                </a:lnTo>
                <a:lnTo>
                  <a:pt x="2422243" y="9257"/>
                </a:lnTo>
                <a:lnTo>
                  <a:pt x="2271009" y="6604"/>
                </a:lnTo>
                <a:lnTo>
                  <a:pt x="2119637" y="4395"/>
                </a:lnTo>
                <a:lnTo>
                  <a:pt x="1968153" y="2631"/>
                </a:lnTo>
                <a:lnTo>
                  <a:pt x="1816582" y="1311"/>
                </a:lnTo>
                <a:lnTo>
                  <a:pt x="1664949" y="434"/>
                </a:lnTo>
                <a:lnTo>
                  <a:pt x="1513278" y="0"/>
                </a:lnTo>
                <a:lnTo>
                  <a:pt x="1361595" y="7"/>
                </a:lnTo>
                <a:lnTo>
                  <a:pt x="1209924" y="457"/>
                </a:lnTo>
                <a:lnTo>
                  <a:pt x="1058290" y="1348"/>
                </a:lnTo>
                <a:lnTo>
                  <a:pt x="906719" y="2680"/>
                </a:lnTo>
                <a:lnTo>
                  <a:pt x="755235" y="4451"/>
                </a:lnTo>
                <a:lnTo>
                  <a:pt x="603864" y="6662"/>
                </a:lnTo>
                <a:lnTo>
                  <a:pt x="452630" y="9313"/>
                </a:lnTo>
                <a:lnTo>
                  <a:pt x="301558" y="12401"/>
                </a:lnTo>
                <a:lnTo>
                  <a:pt x="150672" y="15928"/>
                </a:lnTo>
                <a:lnTo>
                  <a:pt x="0" y="19892"/>
                </a:lnTo>
                <a:lnTo>
                  <a:pt x="150672" y="23857"/>
                </a:lnTo>
                <a:lnTo>
                  <a:pt x="301558" y="27383"/>
                </a:lnTo>
                <a:lnTo>
                  <a:pt x="452630" y="30472"/>
                </a:lnTo>
                <a:lnTo>
                  <a:pt x="603864" y="33123"/>
                </a:lnTo>
                <a:lnTo>
                  <a:pt x="755235" y="35334"/>
                </a:lnTo>
                <a:lnTo>
                  <a:pt x="906719" y="37105"/>
                </a:lnTo>
                <a:lnTo>
                  <a:pt x="1058290" y="38437"/>
                </a:lnTo>
                <a:lnTo>
                  <a:pt x="1209924" y="39328"/>
                </a:lnTo>
                <a:lnTo>
                  <a:pt x="1361595" y="397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65954" y="311499"/>
            <a:ext cx="42545" cy="2875280"/>
          </a:xfrm>
          <a:custGeom>
            <a:avLst/>
            <a:gdLst/>
            <a:ahLst/>
            <a:cxnLst/>
            <a:rect l="l" t="t" r="r" b="b"/>
            <a:pathLst>
              <a:path w="42545" h="2875280">
                <a:moveTo>
                  <a:pt x="0" y="2874806"/>
                </a:moveTo>
                <a:lnTo>
                  <a:pt x="138" y="2874806"/>
                </a:lnTo>
                <a:lnTo>
                  <a:pt x="42367" y="2854239"/>
                </a:lnTo>
                <a:lnTo>
                  <a:pt x="42367" y="20817"/>
                </a:lnTo>
                <a:lnTo>
                  <a:pt x="0" y="0"/>
                </a:lnTo>
                <a:lnTo>
                  <a:pt x="0" y="28748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71184" y="311499"/>
            <a:ext cx="40005" cy="2875280"/>
          </a:xfrm>
          <a:custGeom>
            <a:avLst/>
            <a:gdLst/>
            <a:ahLst/>
            <a:cxnLst/>
            <a:rect l="l" t="t" r="r" b="b"/>
            <a:pathLst>
              <a:path w="40004" h="2875280">
                <a:moveTo>
                  <a:pt x="19892" y="2874873"/>
                </a:moveTo>
                <a:lnTo>
                  <a:pt x="23884" y="2724200"/>
                </a:lnTo>
                <a:lnTo>
                  <a:pt x="27429" y="2573315"/>
                </a:lnTo>
                <a:lnTo>
                  <a:pt x="30528" y="2422243"/>
                </a:lnTo>
                <a:lnTo>
                  <a:pt x="33181" y="2271009"/>
                </a:lnTo>
                <a:lnTo>
                  <a:pt x="35390" y="2119637"/>
                </a:lnTo>
                <a:lnTo>
                  <a:pt x="37154" y="1968153"/>
                </a:lnTo>
                <a:lnTo>
                  <a:pt x="38474" y="1816582"/>
                </a:lnTo>
                <a:lnTo>
                  <a:pt x="39351" y="1664949"/>
                </a:lnTo>
                <a:lnTo>
                  <a:pt x="39785" y="1513278"/>
                </a:lnTo>
                <a:lnTo>
                  <a:pt x="39777" y="1361595"/>
                </a:lnTo>
                <a:lnTo>
                  <a:pt x="39328" y="1209924"/>
                </a:lnTo>
                <a:lnTo>
                  <a:pt x="38437" y="1058290"/>
                </a:lnTo>
                <a:lnTo>
                  <a:pt x="37105" y="906719"/>
                </a:lnTo>
                <a:lnTo>
                  <a:pt x="35334" y="755236"/>
                </a:lnTo>
                <a:lnTo>
                  <a:pt x="33123" y="603864"/>
                </a:lnTo>
                <a:lnTo>
                  <a:pt x="30472" y="452630"/>
                </a:lnTo>
                <a:lnTo>
                  <a:pt x="27383" y="301558"/>
                </a:lnTo>
                <a:lnTo>
                  <a:pt x="23857" y="150673"/>
                </a:lnTo>
                <a:lnTo>
                  <a:pt x="19892" y="0"/>
                </a:lnTo>
                <a:lnTo>
                  <a:pt x="15928" y="150673"/>
                </a:lnTo>
                <a:lnTo>
                  <a:pt x="12401" y="301558"/>
                </a:lnTo>
                <a:lnTo>
                  <a:pt x="9313" y="452630"/>
                </a:lnTo>
                <a:lnTo>
                  <a:pt x="6662" y="603864"/>
                </a:lnTo>
                <a:lnTo>
                  <a:pt x="4451" y="755236"/>
                </a:lnTo>
                <a:lnTo>
                  <a:pt x="2680" y="906719"/>
                </a:lnTo>
                <a:lnTo>
                  <a:pt x="1348" y="1058290"/>
                </a:lnTo>
                <a:lnTo>
                  <a:pt x="457" y="1209924"/>
                </a:lnTo>
                <a:lnTo>
                  <a:pt x="7" y="1361595"/>
                </a:lnTo>
                <a:lnTo>
                  <a:pt x="0" y="1513278"/>
                </a:lnTo>
                <a:lnTo>
                  <a:pt x="434" y="1664949"/>
                </a:lnTo>
                <a:lnTo>
                  <a:pt x="1311" y="1816582"/>
                </a:lnTo>
                <a:lnTo>
                  <a:pt x="2631" y="1968153"/>
                </a:lnTo>
                <a:lnTo>
                  <a:pt x="4395" y="2119637"/>
                </a:lnTo>
                <a:lnTo>
                  <a:pt x="6604" y="2271009"/>
                </a:lnTo>
                <a:lnTo>
                  <a:pt x="9257" y="2422243"/>
                </a:lnTo>
                <a:lnTo>
                  <a:pt x="12356" y="2573315"/>
                </a:lnTo>
                <a:lnTo>
                  <a:pt x="15901" y="2724200"/>
                </a:lnTo>
                <a:lnTo>
                  <a:pt x="19892" y="28748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7744" y="6824433"/>
            <a:ext cx="7073265" cy="3673475"/>
          </a:xfrm>
          <a:custGeom>
            <a:avLst/>
            <a:gdLst/>
            <a:ahLst/>
            <a:cxnLst/>
            <a:rect l="l" t="t" r="r" b="b"/>
            <a:pathLst>
              <a:path w="7073265" h="3673475">
                <a:moveTo>
                  <a:pt x="39789" y="2117280"/>
                </a:moveTo>
                <a:lnTo>
                  <a:pt x="39344" y="1965604"/>
                </a:lnTo>
                <a:lnTo>
                  <a:pt x="38468" y="1813979"/>
                </a:lnTo>
                <a:lnTo>
                  <a:pt x="37147" y="1662404"/>
                </a:lnTo>
                <a:lnTo>
                  <a:pt x="35382" y="1510919"/>
                </a:lnTo>
                <a:lnTo>
                  <a:pt x="33185" y="1359547"/>
                </a:lnTo>
                <a:lnTo>
                  <a:pt x="30530" y="1208316"/>
                </a:lnTo>
                <a:lnTo>
                  <a:pt x="27432" y="1057236"/>
                </a:lnTo>
                <a:lnTo>
                  <a:pt x="23888" y="906360"/>
                </a:lnTo>
                <a:lnTo>
                  <a:pt x="19888" y="755688"/>
                </a:lnTo>
                <a:lnTo>
                  <a:pt x="15900" y="906360"/>
                </a:lnTo>
                <a:lnTo>
                  <a:pt x="12357" y="1057236"/>
                </a:lnTo>
                <a:lnTo>
                  <a:pt x="9258" y="1208316"/>
                </a:lnTo>
                <a:lnTo>
                  <a:pt x="6604" y="1359547"/>
                </a:lnTo>
                <a:lnTo>
                  <a:pt x="4394" y="1510919"/>
                </a:lnTo>
                <a:lnTo>
                  <a:pt x="2628" y="1662404"/>
                </a:lnTo>
                <a:lnTo>
                  <a:pt x="1308" y="1813979"/>
                </a:lnTo>
                <a:lnTo>
                  <a:pt x="431" y="1965604"/>
                </a:lnTo>
                <a:lnTo>
                  <a:pt x="0" y="2117280"/>
                </a:lnTo>
                <a:lnTo>
                  <a:pt x="0" y="2268956"/>
                </a:lnTo>
                <a:lnTo>
                  <a:pt x="457" y="2420632"/>
                </a:lnTo>
                <a:lnTo>
                  <a:pt x="1346" y="2572270"/>
                </a:lnTo>
                <a:lnTo>
                  <a:pt x="2679" y="2723832"/>
                </a:lnTo>
                <a:lnTo>
                  <a:pt x="4445" y="2875318"/>
                </a:lnTo>
                <a:lnTo>
                  <a:pt x="6654" y="3026689"/>
                </a:lnTo>
                <a:lnTo>
                  <a:pt x="9309" y="3177921"/>
                </a:lnTo>
                <a:lnTo>
                  <a:pt x="12395" y="3329000"/>
                </a:lnTo>
                <a:lnTo>
                  <a:pt x="15925" y="3479889"/>
                </a:lnTo>
                <a:lnTo>
                  <a:pt x="19888" y="3630561"/>
                </a:lnTo>
                <a:lnTo>
                  <a:pt x="23850" y="3479889"/>
                </a:lnTo>
                <a:lnTo>
                  <a:pt x="27381" y="3329000"/>
                </a:lnTo>
                <a:lnTo>
                  <a:pt x="30467" y="3177921"/>
                </a:lnTo>
                <a:lnTo>
                  <a:pt x="33121" y="3026689"/>
                </a:lnTo>
                <a:lnTo>
                  <a:pt x="35331" y="2875318"/>
                </a:lnTo>
                <a:lnTo>
                  <a:pt x="37109" y="2723832"/>
                </a:lnTo>
                <a:lnTo>
                  <a:pt x="38430" y="2572270"/>
                </a:lnTo>
                <a:lnTo>
                  <a:pt x="39331" y="2420632"/>
                </a:lnTo>
                <a:lnTo>
                  <a:pt x="39776" y="2268956"/>
                </a:lnTo>
                <a:lnTo>
                  <a:pt x="39789" y="2117280"/>
                </a:lnTo>
                <a:close/>
              </a:path>
              <a:path w="7073265" h="3673475">
                <a:moveTo>
                  <a:pt x="99949" y="3240316"/>
                </a:moveTo>
                <a:lnTo>
                  <a:pt x="80899" y="3240316"/>
                </a:lnTo>
                <a:lnTo>
                  <a:pt x="80899" y="3259366"/>
                </a:lnTo>
                <a:lnTo>
                  <a:pt x="99949" y="3259366"/>
                </a:lnTo>
                <a:lnTo>
                  <a:pt x="99949" y="3240316"/>
                </a:lnTo>
                <a:close/>
              </a:path>
              <a:path w="7073265" h="3673475">
                <a:moveTo>
                  <a:pt x="99949" y="3202216"/>
                </a:moveTo>
                <a:lnTo>
                  <a:pt x="80899" y="3202216"/>
                </a:lnTo>
                <a:lnTo>
                  <a:pt x="80899" y="3221266"/>
                </a:lnTo>
                <a:lnTo>
                  <a:pt x="99949" y="3221266"/>
                </a:lnTo>
                <a:lnTo>
                  <a:pt x="99949" y="3202216"/>
                </a:lnTo>
                <a:close/>
              </a:path>
              <a:path w="7073265" h="3673475">
                <a:moveTo>
                  <a:pt x="99949" y="3164116"/>
                </a:moveTo>
                <a:lnTo>
                  <a:pt x="80899" y="3164116"/>
                </a:lnTo>
                <a:lnTo>
                  <a:pt x="80899" y="3183166"/>
                </a:lnTo>
                <a:lnTo>
                  <a:pt x="99949" y="3183166"/>
                </a:lnTo>
                <a:lnTo>
                  <a:pt x="99949" y="3164116"/>
                </a:lnTo>
                <a:close/>
              </a:path>
              <a:path w="7073265" h="3673475">
                <a:moveTo>
                  <a:pt x="99949" y="3126016"/>
                </a:moveTo>
                <a:lnTo>
                  <a:pt x="80899" y="3126016"/>
                </a:lnTo>
                <a:lnTo>
                  <a:pt x="80899" y="3145066"/>
                </a:lnTo>
                <a:lnTo>
                  <a:pt x="99949" y="3145066"/>
                </a:lnTo>
                <a:lnTo>
                  <a:pt x="99949" y="3126016"/>
                </a:lnTo>
                <a:close/>
              </a:path>
              <a:path w="7073265" h="3673475">
                <a:moveTo>
                  <a:pt x="99949" y="3087916"/>
                </a:moveTo>
                <a:lnTo>
                  <a:pt x="80899" y="3087916"/>
                </a:lnTo>
                <a:lnTo>
                  <a:pt x="80899" y="3106966"/>
                </a:lnTo>
                <a:lnTo>
                  <a:pt x="99949" y="3106966"/>
                </a:lnTo>
                <a:lnTo>
                  <a:pt x="99949" y="3087916"/>
                </a:lnTo>
                <a:close/>
              </a:path>
              <a:path w="7073265" h="3673475">
                <a:moveTo>
                  <a:pt x="99949" y="3049816"/>
                </a:moveTo>
                <a:lnTo>
                  <a:pt x="80899" y="3049816"/>
                </a:lnTo>
                <a:lnTo>
                  <a:pt x="80899" y="3068866"/>
                </a:lnTo>
                <a:lnTo>
                  <a:pt x="99949" y="3068866"/>
                </a:lnTo>
                <a:lnTo>
                  <a:pt x="99949" y="3049816"/>
                </a:lnTo>
                <a:close/>
              </a:path>
              <a:path w="7073265" h="3673475">
                <a:moveTo>
                  <a:pt x="99949" y="3011716"/>
                </a:moveTo>
                <a:lnTo>
                  <a:pt x="80899" y="3011716"/>
                </a:lnTo>
                <a:lnTo>
                  <a:pt x="80899" y="3030766"/>
                </a:lnTo>
                <a:lnTo>
                  <a:pt x="99949" y="3030766"/>
                </a:lnTo>
                <a:lnTo>
                  <a:pt x="99949" y="3011716"/>
                </a:lnTo>
                <a:close/>
              </a:path>
              <a:path w="7073265" h="3673475">
                <a:moveTo>
                  <a:pt x="99949" y="2973616"/>
                </a:moveTo>
                <a:lnTo>
                  <a:pt x="80899" y="2973616"/>
                </a:lnTo>
                <a:lnTo>
                  <a:pt x="80899" y="2992666"/>
                </a:lnTo>
                <a:lnTo>
                  <a:pt x="99949" y="2992666"/>
                </a:lnTo>
                <a:lnTo>
                  <a:pt x="99949" y="2973616"/>
                </a:lnTo>
                <a:close/>
              </a:path>
              <a:path w="7073265" h="3673475">
                <a:moveTo>
                  <a:pt x="99949" y="2935516"/>
                </a:moveTo>
                <a:lnTo>
                  <a:pt x="80899" y="2935516"/>
                </a:lnTo>
                <a:lnTo>
                  <a:pt x="80899" y="2954566"/>
                </a:lnTo>
                <a:lnTo>
                  <a:pt x="99949" y="2954566"/>
                </a:lnTo>
                <a:lnTo>
                  <a:pt x="99949" y="2935516"/>
                </a:lnTo>
                <a:close/>
              </a:path>
              <a:path w="7073265" h="3673475">
                <a:moveTo>
                  <a:pt x="99949" y="2897416"/>
                </a:moveTo>
                <a:lnTo>
                  <a:pt x="80899" y="2897416"/>
                </a:lnTo>
                <a:lnTo>
                  <a:pt x="80899" y="2916466"/>
                </a:lnTo>
                <a:lnTo>
                  <a:pt x="99949" y="2916466"/>
                </a:lnTo>
                <a:lnTo>
                  <a:pt x="99949" y="2897416"/>
                </a:lnTo>
                <a:close/>
              </a:path>
              <a:path w="7073265" h="3673475">
                <a:moveTo>
                  <a:pt x="99949" y="2859316"/>
                </a:moveTo>
                <a:lnTo>
                  <a:pt x="80899" y="2859316"/>
                </a:lnTo>
                <a:lnTo>
                  <a:pt x="80899" y="2878366"/>
                </a:lnTo>
                <a:lnTo>
                  <a:pt x="99949" y="2878366"/>
                </a:lnTo>
                <a:lnTo>
                  <a:pt x="99949" y="2859316"/>
                </a:lnTo>
                <a:close/>
              </a:path>
              <a:path w="7073265" h="3673475">
                <a:moveTo>
                  <a:pt x="99949" y="2821216"/>
                </a:moveTo>
                <a:lnTo>
                  <a:pt x="80899" y="2821216"/>
                </a:lnTo>
                <a:lnTo>
                  <a:pt x="80899" y="2840266"/>
                </a:lnTo>
                <a:lnTo>
                  <a:pt x="99949" y="2840266"/>
                </a:lnTo>
                <a:lnTo>
                  <a:pt x="99949" y="2821216"/>
                </a:lnTo>
                <a:close/>
              </a:path>
              <a:path w="7073265" h="3673475">
                <a:moveTo>
                  <a:pt x="99949" y="2783116"/>
                </a:moveTo>
                <a:lnTo>
                  <a:pt x="80899" y="2783116"/>
                </a:lnTo>
                <a:lnTo>
                  <a:pt x="80899" y="2802166"/>
                </a:lnTo>
                <a:lnTo>
                  <a:pt x="99949" y="2802166"/>
                </a:lnTo>
                <a:lnTo>
                  <a:pt x="99949" y="2783116"/>
                </a:lnTo>
                <a:close/>
              </a:path>
              <a:path w="7073265" h="3673475">
                <a:moveTo>
                  <a:pt x="99949" y="2745016"/>
                </a:moveTo>
                <a:lnTo>
                  <a:pt x="80899" y="2745016"/>
                </a:lnTo>
                <a:lnTo>
                  <a:pt x="80899" y="2764066"/>
                </a:lnTo>
                <a:lnTo>
                  <a:pt x="99949" y="2764066"/>
                </a:lnTo>
                <a:lnTo>
                  <a:pt x="99949" y="2745016"/>
                </a:lnTo>
                <a:close/>
              </a:path>
              <a:path w="7073265" h="3673475">
                <a:moveTo>
                  <a:pt x="99949" y="2706916"/>
                </a:moveTo>
                <a:lnTo>
                  <a:pt x="80899" y="2706916"/>
                </a:lnTo>
                <a:lnTo>
                  <a:pt x="80899" y="2725966"/>
                </a:lnTo>
                <a:lnTo>
                  <a:pt x="99949" y="2725966"/>
                </a:lnTo>
                <a:lnTo>
                  <a:pt x="99949" y="2706916"/>
                </a:lnTo>
                <a:close/>
              </a:path>
              <a:path w="7073265" h="3673475">
                <a:moveTo>
                  <a:pt x="99949" y="2668816"/>
                </a:moveTo>
                <a:lnTo>
                  <a:pt x="80899" y="2668816"/>
                </a:lnTo>
                <a:lnTo>
                  <a:pt x="80899" y="2687866"/>
                </a:lnTo>
                <a:lnTo>
                  <a:pt x="99949" y="2687866"/>
                </a:lnTo>
                <a:lnTo>
                  <a:pt x="99949" y="2668816"/>
                </a:lnTo>
                <a:close/>
              </a:path>
              <a:path w="7073265" h="3673475">
                <a:moveTo>
                  <a:pt x="99949" y="2630716"/>
                </a:moveTo>
                <a:lnTo>
                  <a:pt x="80899" y="2630716"/>
                </a:lnTo>
                <a:lnTo>
                  <a:pt x="80899" y="2649766"/>
                </a:lnTo>
                <a:lnTo>
                  <a:pt x="99949" y="2649766"/>
                </a:lnTo>
                <a:lnTo>
                  <a:pt x="99949" y="2630716"/>
                </a:lnTo>
                <a:close/>
              </a:path>
              <a:path w="7073265" h="3673475">
                <a:moveTo>
                  <a:pt x="99949" y="2592616"/>
                </a:moveTo>
                <a:lnTo>
                  <a:pt x="80899" y="2592616"/>
                </a:lnTo>
                <a:lnTo>
                  <a:pt x="80899" y="2611666"/>
                </a:lnTo>
                <a:lnTo>
                  <a:pt x="99949" y="2611666"/>
                </a:lnTo>
                <a:lnTo>
                  <a:pt x="99949" y="2592616"/>
                </a:lnTo>
                <a:close/>
              </a:path>
              <a:path w="7073265" h="3673475">
                <a:moveTo>
                  <a:pt x="99949" y="2554516"/>
                </a:moveTo>
                <a:lnTo>
                  <a:pt x="80899" y="2554516"/>
                </a:lnTo>
                <a:lnTo>
                  <a:pt x="80899" y="2573566"/>
                </a:lnTo>
                <a:lnTo>
                  <a:pt x="99949" y="2573566"/>
                </a:lnTo>
                <a:lnTo>
                  <a:pt x="99949" y="2554516"/>
                </a:lnTo>
                <a:close/>
              </a:path>
              <a:path w="7073265" h="3673475">
                <a:moveTo>
                  <a:pt x="99949" y="2516416"/>
                </a:moveTo>
                <a:lnTo>
                  <a:pt x="80899" y="2516416"/>
                </a:lnTo>
                <a:lnTo>
                  <a:pt x="80899" y="2535466"/>
                </a:lnTo>
                <a:lnTo>
                  <a:pt x="99949" y="2535466"/>
                </a:lnTo>
                <a:lnTo>
                  <a:pt x="99949" y="2516416"/>
                </a:lnTo>
                <a:close/>
              </a:path>
              <a:path w="7073265" h="3673475">
                <a:moveTo>
                  <a:pt x="99949" y="2478316"/>
                </a:moveTo>
                <a:lnTo>
                  <a:pt x="80899" y="2478316"/>
                </a:lnTo>
                <a:lnTo>
                  <a:pt x="80899" y="2497366"/>
                </a:lnTo>
                <a:lnTo>
                  <a:pt x="99949" y="2497366"/>
                </a:lnTo>
                <a:lnTo>
                  <a:pt x="99949" y="2478316"/>
                </a:lnTo>
                <a:close/>
              </a:path>
              <a:path w="7073265" h="3673475">
                <a:moveTo>
                  <a:pt x="99949" y="2440216"/>
                </a:moveTo>
                <a:lnTo>
                  <a:pt x="80899" y="2440216"/>
                </a:lnTo>
                <a:lnTo>
                  <a:pt x="80899" y="2459266"/>
                </a:lnTo>
                <a:lnTo>
                  <a:pt x="99949" y="2459266"/>
                </a:lnTo>
                <a:lnTo>
                  <a:pt x="99949" y="2440216"/>
                </a:lnTo>
                <a:close/>
              </a:path>
              <a:path w="7073265" h="3673475">
                <a:moveTo>
                  <a:pt x="99949" y="2402116"/>
                </a:moveTo>
                <a:lnTo>
                  <a:pt x="80899" y="2402116"/>
                </a:lnTo>
                <a:lnTo>
                  <a:pt x="80899" y="2421166"/>
                </a:lnTo>
                <a:lnTo>
                  <a:pt x="99949" y="2421166"/>
                </a:lnTo>
                <a:lnTo>
                  <a:pt x="99949" y="2402116"/>
                </a:lnTo>
                <a:close/>
              </a:path>
              <a:path w="7073265" h="3673475">
                <a:moveTo>
                  <a:pt x="99949" y="2364016"/>
                </a:moveTo>
                <a:lnTo>
                  <a:pt x="80899" y="2364016"/>
                </a:lnTo>
                <a:lnTo>
                  <a:pt x="80899" y="2383066"/>
                </a:lnTo>
                <a:lnTo>
                  <a:pt x="99949" y="2383066"/>
                </a:lnTo>
                <a:lnTo>
                  <a:pt x="99949" y="2364016"/>
                </a:lnTo>
                <a:close/>
              </a:path>
              <a:path w="7073265" h="3673475">
                <a:moveTo>
                  <a:pt x="99949" y="2325916"/>
                </a:moveTo>
                <a:lnTo>
                  <a:pt x="80899" y="2325916"/>
                </a:lnTo>
                <a:lnTo>
                  <a:pt x="80899" y="2344966"/>
                </a:lnTo>
                <a:lnTo>
                  <a:pt x="99949" y="2344966"/>
                </a:lnTo>
                <a:lnTo>
                  <a:pt x="99949" y="2325916"/>
                </a:lnTo>
                <a:close/>
              </a:path>
              <a:path w="7073265" h="3673475">
                <a:moveTo>
                  <a:pt x="99949" y="2287816"/>
                </a:moveTo>
                <a:lnTo>
                  <a:pt x="80899" y="2287816"/>
                </a:lnTo>
                <a:lnTo>
                  <a:pt x="80899" y="2306866"/>
                </a:lnTo>
                <a:lnTo>
                  <a:pt x="99949" y="2306866"/>
                </a:lnTo>
                <a:lnTo>
                  <a:pt x="99949" y="2287816"/>
                </a:lnTo>
                <a:close/>
              </a:path>
              <a:path w="7073265" h="3673475">
                <a:moveTo>
                  <a:pt x="99949" y="2249716"/>
                </a:moveTo>
                <a:lnTo>
                  <a:pt x="80899" y="2249716"/>
                </a:lnTo>
                <a:lnTo>
                  <a:pt x="80899" y="2268766"/>
                </a:lnTo>
                <a:lnTo>
                  <a:pt x="99949" y="2268766"/>
                </a:lnTo>
                <a:lnTo>
                  <a:pt x="99949" y="2249716"/>
                </a:lnTo>
                <a:close/>
              </a:path>
              <a:path w="7073265" h="3673475">
                <a:moveTo>
                  <a:pt x="99949" y="2211616"/>
                </a:moveTo>
                <a:lnTo>
                  <a:pt x="80899" y="2211616"/>
                </a:lnTo>
                <a:lnTo>
                  <a:pt x="80899" y="2230666"/>
                </a:lnTo>
                <a:lnTo>
                  <a:pt x="99949" y="2230666"/>
                </a:lnTo>
                <a:lnTo>
                  <a:pt x="99949" y="2211616"/>
                </a:lnTo>
                <a:close/>
              </a:path>
              <a:path w="7073265" h="3673475">
                <a:moveTo>
                  <a:pt x="99949" y="2173516"/>
                </a:moveTo>
                <a:lnTo>
                  <a:pt x="80899" y="2173516"/>
                </a:lnTo>
                <a:lnTo>
                  <a:pt x="80899" y="2192566"/>
                </a:lnTo>
                <a:lnTo>
                  <a:pt x="99949" y="2192566"/>
                </a:lnTo>
                <a:lnTo>
                  <a:pt x="99949" y="2173516"/>
                </a:lnTo>
                <a:close/>
              </a:path>
              <a:path w="7073265" h="3673475">
                <a:moveTo>
                  <a:pt x="99949" y="2135416"/>
                </a:moveTo>
                <a:lnTo>
                  <a:pt x="80899" y="2135416"/>
                </a:lnTo>
                <a:lnTo>
                  <a:pt x="80899" y="2154466"/>
                </a:lnTo>
                <a:lnTo>
                  <a:pt x="99949" y="2154466"/>
                </a:lnTo>
                <a:lnTo>
                  <a:pt x="99949" y="2135416"/>
                </a:lnTo>
                <a:close/>
              </a:path>
              <a:path w="7073265" h="3673475">
                <a:moveTo>
                  <a:pt x="99949" y="2097316"/>
                </a:moveTo>
                <a:lnTo>
                  <a:pt x="80899" y="2097316"/>
                </a:lnTo>
                <a:lnTo>
                  <a:pt x="80899" y="2116366"/>
                </a:lnTo>
                <a:lnTo>
                  <a:pt x="99949" y="2116366"/>
                </a:lnTo>
                <a:lnTo>
                  <a:pt x="99949" y="2097316"/>
                </a:lnTo>
                <a:close/>
              </a:path>
              <a:path w="7073265" h="3673475">
                <a:moveTo>
                  <a:pt x="99949" y="2059216"/>
                </a:moveTo>
                <a:lnTo>
                  <a:pt x="80899" y="2059216"/>
                </a:lnTo>
                <a:lnTo>
                  <a:pt x="80899" y="2078266"/>
                </a:lnTo>
                <a:lnTo>
                  <a:pt x="99949" y="2078266"/>
                </a:lnTo>
                <a:lnTo>
                  <a:pt x="99949" y="2059216"/>
                </a:lnTo>
                <a:close/>
              </a:path>
              <a:path w="7073265" h="3673475">
                <a:moveTo>
                  <a:pt x="100139" y="1507540"/>
                </a:moveTo>
                <a:lnTo>
                  <a:pt x="81089" y="1507540"/>
                </a:lnTo>
                <a:lnTo>
                  <a:pt x="81089" y="1526590"/>
                </a:lnTo>
                <a:lnTo>
                  <a:pt x="100139" y="1526590"/>
                </a:lnTo>
                <a:lnTo>
                  <a:pt x="100139" y="1507540"/>
                </a:lnTo>
                <a:close/>
              </a:path>
              <a:path w="7073265" h="3673475">
                <a:moveTo>
                  <a:pt x="100139" y="1469440"/>
                </a:moveTo>
                <a:lnTo>
                  <a:pt x="81089" y="1469440"/>
                </a:lnTo>
                <a:lnTo>
                  <a:pt x="81089" y="1488490"/>
                </a:lnTo>
                <a:lnTo>
                  <a:pt x="100139" y="1488490"/>
                </a:lnTo>
                <a:lnTo>
                  <a:pt x="100139" y="1469440"/>
                </a:lnTo>
                <a:close/>
              </a:path>
              <a:path w="7073265" h="3673475">
                <a:moveTo>
                  <a:pt x="100139" y="1431340"/>
                </a:moveTo>
                <a:lnTo>
                  <a:pt x="81089" y="1431340"/>
                </a:lnTo>
                <a:lnTo>
                  <a:pt x="81089" y="1450390"/>
                </a:lnTo>
                <a:lnTo>
                  <a:pt x="100139" y="1450390"/>
                </a:lnTo>
                <a:lnTo>
                  <a:pt x="100139" y="1431340"/>
                </a:lnTo>
                <a:close/>
              </a:path>
              <a:path w="7073265" h="3673475">
                <a:moveTo>
                  <a:pt x="100139" y="1393240"/>
                </a:moveTo>
                <a:lnTo>
                  <a:pt x="81089" y="1393240"/>
                </a:lnTo>
                <a:lnTo>
                  <a:pt x="81089" y="1412290"/>
                </a:lnTo>
                <a:lnTo>
                  <a:pt x="100139" y="1412290"/>
                </a:lnTo>
                <a:lnTo>
                  <a:pt x="100139" y="1393240"/>
                </a:lnTo>
                <a:close/>
              </a:path>
              <a:path w="7073265" h="3673475">
                <a:moveTo>
                  <a:pt x="100139" y="1355140"/>
                </a:moveTo>
                <a:lnTo>
                  <a:pt x="81089" y="1355140"/>
                </a:lnTo>
                <a:lnTo>
                  <a:pt x="81089" y="1374190"/>
                </a:lnTo>
                <a:lnTo>
                  <a:pt x="100139" y="1374190"/>
                </a:lnTo>
                <a:lnTo>
                  <a:pt x="100139" y="1355140"/>
                </a:lnTo>
                <a:close/>
              </a:path>
              <a:path w="7073265" h="3673475">
                <a:moveTo>
                  <a:pt x="100139" y="1317040"/>
                </a:moveTo>
                <a:lnTo>
                  <a:pt x="81089" y="1317040"/>
                </a:lnTo>
                <a:lnTo>
                  <a:pt x="81089" y="1336090"/>
                </a:lnTo>
                <a:lnTo>
                  <a:pt x="100139" y="1336090"/>
                </a:lnTo>
                <a:lnTo>
                  <a:pt x="100139" y="1317040"/>
                </a:lnTo>
                <a:close/>
              </a:path>
              <a:path w="7073265" h="3673475">
                <a:moveTo>
                  <a:pt x="100139" y="1278940"/>
                </a:moveTo>
                <a:lnTo>
                  <a:pt x="81089" y="1278940"/>
                </a:lnTo>
                <a:lnTo>
                  <a:pt x="81089" y="1297990"/>
                </a:lnTo>
                <a:lnTo>
                  <a:pt x="100139" y="1297990"/>
                </a:lnTo>
                <a:lnTo>
                  <a:pt x="100139" y="1278940"/>
                </a:lnTo>
                <a:close/>
              </a:path>
              <a:path w="7073265" h="3673475">
                <a:moveTo>
                  <a:pt x="100139" y="1240840"/>
                </a:moveTo>
                <a:lnTo>
                  <a:pt x="81089" y="1240840"/>
                </a:lnTo>
                <a:lnTo>
                  <a:pt x="81089" y="1259890"/>
                </a:lnTo>
                <a:lnTo>
                  <a:pt x="100139" y="1259890"/>
                </a:lnTo>
                <a:lnTo>
                  <a:pt x="100139" y="1240840"/>
                </a:lnTo>
                <a:close/>
              </a:path>
              <a:path w="7073265" h="3673475">
                <a:moveTo>
                  <a:pt x="100139" y="1202740"/>
                </a:moveTo>
                <a:lnTo>
                  <a:pt x="81089" y="1202740"/>
                </a:lnTo>
                <a:lnTo>
                  <a:pt x="81089" y="1221790"/>
                </a:lnTo>
                <a:lnTo>
                  <a:pt x="100139" y="1221790"/>
                </a:lnTo>
                <a:lnTo>
                  <a:pt x="100139" y="1202740"/>
                </a:lnTo>
                <a:close/>
              </a:path>
              <a:path w="7073265" h="3673475">
                <a:moveTo>
                  <a:pt x="100139" y="1164640"/>
                </a:moveTo>
                <a:lnTo>
                  <a:pt x="81089" y="1164640"/>
                </a:lnTo>
                <a:lnTo>
                  <a:pt x="81089" y="1183690"/>
                </a:lnTo>
                <a:lnTo>
                  <a:pt x="100139" y="1183690"/>
                </a:lnTo>
                <a:lnTo>
                  <a:pt x="100139" y="1164640"/>
                </a:lnTo>
                <a:close/>
              </a:path>
              <a:path w="7073265" h="3673475">
                <a:moveTo>
                  <a:pt x="100139" y="1126540"/>
                </a:moveTo>
                <a:lnTo>
                  <a:pt x="81089" y="1126540"/>
                </a:lnTo>
                <a:lnTo>
                  <a:pt x="81089" y="1145590"/>
                </a:lnTo>
                <a:lnTo>
                  <a:pt x="100139" y="1145590"/>
                </a:lnTo>
                <a:lnTo>
                  <a:pt x="100139" y="1126540"/>
                </a:lnTo>
                <a:close/>
              </a:path>
              <a:path w="7073265" h="3673475">
                <a:moveTo>
                  <a:pt x="100139" y="1088440"/>
                </a:moveTo>
                <a:lnTo>
                  <a:pt x="81089" y="1088440"/>
                </a:lnTo>
                <a:lnTo>
                  <a:pt x="81089" y="1107490"/>
                </a:lnTo>
                <a:lnTo>
                  <a:pt x="100139" y="1107490"/>
                </a:lnTo>
                <a:lnTo>
                  <a:pt x="100139" y="1088440"/>
                </a:lnTo>
                <a:close/>
              </a:path>
              <a:path w="7073265" h="3673475">
                <a:moveTo>
                  <a:pt x="100139" y="1050340"/>
                </a:moveTo>
                <a:lnTo>
                  <a:pt x="81089" y="1050340"/>
                </a:lnTo>
                <a:lnTo>
                  <a:pt x="81089" y="1069390"/>
                </a:lnTo>
                <a:lnTo>
                  <a:pt x="100139" y="1069390"/>
                </a:lnTo>
                <a:lnTo>
                  <a:pt x="100139" y="1050340"/>
                </a:lnTo>
                <a:close/>
              </a:path>
              <a:path w="7073265" h="3673475">
                <a:moveTo>
                  <a:pt x="100139" y="1012240"/>
                </a:moveTo>
                <a:lnTo>
                  <a:pt x="81089" y="1012240"/>
                </a:lnTo>
                <a:lnTo>
                  <a:pt x="81089" y="1031290"/>
                </a:lnTo>
                <a:lnTo>
                  <a:pt x="100139" y="1031290"/>
                </a:lnTo>
                <a:lnTo>
                  <a:pt x="100139" y="1012240"/>
                </a:lnTo>
                <a:close/>
              </a:path>
              <a:path w="7073265" h="3673475">
                <a:moveTo>
                  <a:pt x="100139" y="974140"/>
                </a:moveTo>
                <a:lnTo>
                  <a:pt x="81089" y="974140"/>
                </a:lnTo>
                <a:lnTo>
                  <a:pt x="81089" y="993190"/>
                </a:lnTo>
                <a:lnTo>
                  <a:pt x="100139" y="993190"/>
                </a:lnTo>
                <a:lnTo>
                  <a:pt x="100139" y="974140"/>
                </a:lnTo>
                <a:close/>
              </a:path>
              <a:path w="7073265" h="3673475">
                <a:moveTo>
                  <a:pt x="100139" y="936040"/>
                </a:moveTo>
                <a:lnTo>
                  <a:pt x="81089" y="936040"/>
                </a:lnTo>
                <a:lnTo>
                  <a:pt x="81089" y="955090"/>
                </a:lnTo>
                <a:lnTo>
                  <a:pt x="100139" y="955090"/>
                </a:lnTo>
                <a:lnTo>
                  <a:pt x="100139" y="936040"/>
                </a:lnTo>
                <a:close/>
              </a:path>
              <a:path w="7073265" h="3673475">
                <a:moveTo>
                  <a:pt x="100139" y="897940"/>
                </a:moveTo>
                <a:lnTo>
                  <a:pt x="81089" y="897940"/>
                </a:lnTo>
                <a:lnTo>
                  <a:pt x="81089" y="916990"/>
                </a:lnTo>
                <a:lnTo>
                  <a:pt x="100139" y="916990"/>
                </a:lnTo>
                <a:lnTo>
                  <a:pt x="100139" y="897940"/>
                </a:lnTo>
                <a:close/>
              </a:path>
              <a:path w="7073265" h="3673475">
                <a:moveTo>
                  <a:pt x="100139" y="859840"/>
                </a:moveTo>
                <a:lnTo>
                  <a:pt x="81089" y="859840"/>
                </a:lnTo>
                <a:lnTo>
                  <a:pt x="81089" y="878890"/>
                </a:lnTo>
                <a:lnTo>
                  <a:pt x="100139" y="878890"/>
                </a:lnTo>
                <a:lnTo>
                  <a:pt x="100139" y="859840"/>
                </a:lnTo>
                <a:close/>
              </a:path>
              <a:path w="7073265" h="3673475">
                <a:moveTo>
                  <a:pt x="100139" y="821740"/>
                </a:moveTo>
                <a:lnTo>
                  <a:pt x="81089" y="821740"/>
                </a:lnTo>
                <a:lnTo>
                  <a:pt x="81089" y="840790"/>
                </a:lnTo>
                <a:lnTo>
                  <a:pt x="100139" y="840790"/>
                </a:lnTo>
                <a:lnTo>
                  <a:pt x="100139" y="821740"/>
                </a:lnTo>
                <a:close/>
              </a:path>
              <a:path w="7073265" h="3673475">
                <a:moveTo>
                  <a:pt x="100139" y="783640"/>
                </a:moveTo>
                <a:lnTo>
                  <a:pt x="81089" y="783640"/>
                </a:lnTo>
                <a:lnTo>
                  <a:pt x="81089" y="802690"/>
                </a:lnTo>
                <a:lnTo>
                  <a:pt x="100139" y="802690"/>
                </a:lnTo>
                <a:lnTo>
                  <a:pt x="100139" y="783640"/>
                </a:lnTo>
                <a:close/>
              </a:path>
              <a:path w="7073265" h="3673475">
                <a:moveTo>
                  <a:pt x="100139" y="745540"/>
                </a:moveTo>
                <a:lnTo>
                  <a:pt x="81089" y="745540"/>
                </a:lnTo>
                <a:lnTo>
                  <a:pt x="81089" y="764590"/>
                </a:lnTo>
                <a:lnTo>
                  <a:pt x="100139" y="764590"/>
                </a:lnTo>
                <a:lnTo>
                  <a:pt x="100139" y="745540"/>
                </a:lnTo>
                <a:close/>
              </a:path>
              <a:path w="7073265" h="3673475">
                <a:moveTo>
                  <a:pt x="100139" y="707440"/>
                </a:moveTo>
                <a:lnTo>
                  <a:pt x="81089" y="707440"/>
                </a:lnTo>
                <a:lnTo>
                  <a:pt x="81089" y="726490"/>
                </a:lnTo>
                <a:lnTo>
                  <a:pt x="100139" y="726490"/>
                </a:lnTo>
                <a:lnTo>
                  <a:pt x="100139" y="707440"/>
                </a:lnTo>
                <a:close/>
              </a:path>
              <a:path w="7073265" h="3673475">
                <a:moveTo>
                  <a:pt x="100139" y="669340"/>
                </a:moveTo>
                <a:lnTo>
                  <a:pt x="81089" y="669340"/>
                </a:lnTo>
                <a:lnTo>
                  <a:pt x="81089" y="688390"/>
                </a:lnTo>
                <a:lnTo>
                  <a:pt x="100139" y="688390"/>
                </a:lnTo>
                <a:lnTo>
                  <a:pt x="100139" y="669340"/>
                </a:lnTo>
                <a:close/>
              </a:path>
              <a:path w="7073265" h="3673475">
                <a:moveTo>
                  <a:pt x="100139" y="631240"/>
                </a:moveTo>
                <a:lnTo>
                  <a:pt x="81089" y="631240"/>
                </a:lnTo>
                <a:lnTo>
                  <a:pt x="81089" y="650290"/>
                </a:lnTo>
                <a:lnTo>
                  <a:pt x="100139" y="650290"/>
                </a:lnTo>
                <a:lnTo>
                  <a:pt x="100139" y="631240"/>
                </a:lnTo>
                <a:close/>
              </a:path>
              <a:path w="7073265" h="3673475">
                <a:moveTo>
                  <a:pt x="100139" y="593140"/>
                </a:moveTo>
                <a:lnTo>
                  <a:pt x="81089" y="593140"/>
                </a:lnTo>
                <a:lnTo>
                  <a:pt x="81089" y="612190"/>
                </a:lnTo>
                <a:lnTo>
                  <a:pt x="100139" y="612190"/>
                </a:lnTo>
                <a:lnTo>
                  <a:pt x="100139" y="593140"/>
                </a:lnTo>
                <a:close/>
              </a:path>
              <a:path w="7073265" h="3673475">
                <a:moveTo>
                  <a:pt x="100139" y="555040"/>
                </a:moveTo>
                <a:lnTo>
                  <a:pt x="81089" y="555040"/>
                </a:lnTo>
                <a:lnTo>
                  <a:pt x="81089" y="574090"/>
                </a:lnTo>
                <a:lnTo>
                  <a:pt x="100139" y="574090"/>
                </a:lnTo>
                <a:lnTo>
                  <a:pt x="100139" y="555040"/>
                </a:lnTo>
                <a:close/>
              </a:path>
              <a:path w="7073265" h="3673475">
                <a:moveTo>
                  <a:pt x="100139" y="516940"/>
                </a:moveTo>
                <a:lnTo>
                  <a:pt x="81089" y="516940"/>
                </a:lnTo>
                <a:lnTo>
                  <a:pt x="81089" y="535990"/>
                </a:lnTo>
                <a:lnTo>
                  <a:pt x="100139" y="535990"/>
                </a:lnTo>
                <a:lnTo>
                  <a:pt x="100139" y="516940"/>
                </a:lnTo>
                <a:close/>
              </a:path>
              <a:path w="7073265" h="3673475">
                <a:moveTo>
                  <a:pt x="100139" y="478840"/>
                </a:moveTo>
                <a:lnTo>
                  <a:pt x="81089" y="478840"/>
                </a:lnTo>
                <a:lnTo>
                  <a:pt x="81089" y="497890"/>
                </a:lnTo>
                <a:lnTo>
                  <a:pt x="100139" y="497890"/>
                </a:lnTo>
                <a:lnTo>
                  <a:pt x="100139" y="478840"/>
                </a:lnTo>
                <a:close/>
              </a:path>
              <a:path w="7073265" h="3673475">
                <a:moveTo>
                  <a:pt x="100139" y="440740"/>
                </a:moveTo>
                <a:lnTo>
                  <a:pt x="81089" y="440740"/>
                </a:lnTo>
                <a:lnTo>
                  <a:pt x="81089" y="459790"/>
                </a:lnTo>
                <a:lnTo>
                  <a:pt x="100139" y="459790"/>
                </a:lnTo>
                <a:lnTo>
                  <a:pt x="100139" y="440740"/>
                </a:lnTo>
                <a:close/>
              </a:path>
              <a:path w="7073265" h="3673475">
                <a:moveTo>
                  <a:pt x="100139" y="402640"/>
                </a:moveTo>
                <a:lnTo>
                  <a:pt x="81089" y="402640"/>
                </a:lnTo>
                <a:lnTo>
                  <a:pt x="81089" y="421690"/>
                </a:lnTo>
                <a:lnTo>
                  <a:pt x="100139" y="421690"/>
                </a:lnTo>
                <a:lnTo>
                  <a:pt x="100139" y="402640"/>
                </a:lnTo>
                <a:close/>
              </a:path>
              <a:path w="7073265" h="3673475">
                <a:moveTo>
                  <a:pt x="100139" y="364540"/>
                </a:moveTo>
                <a:lnTo>
                  <a:pt x="81089" y="364540"/>
                </a:lnTo>
                <a:lnTo>
                  <a:pt x="81089" y="383590"/>
                </a:lnTo>
                <a:lnTo>
                  <a:pt x="100139" y="383590"/>
                </a:lnTo>
                <a:lnTo>
                  <a:pt x="100139" y="364540"/>
                </a:lnTo>
                <a:close/>
              </a:path>
              <a:path w="7073265" h="3673475">
                <a:moveTo>
                  <a:pt x="100139" y="326440"/>
                </a:moveTo>
                <a:lnTo>
                  <a:pt x="81089" y="326440"/>
                </a:lnTo>
                <a:lnTo>
                  <a:pt x="81089" y="345490"/>
                </a:lnTo>
                <a:lnTo>
                  <a:pt x="100139" y="345490"/>
                </a:lnTo>
                <a:lnTo>
                  <a:pt x="100139" y="326440"/>
                </a:lnTo>
                <a:close/>
              </a:path>
              <a:path w="7073265" h="3673475">
                <a:moveTo>
                  <a:pt x="100139" y="288340"/>
                </a:moveTo>
                <a:lnTo>
                  <a:pt x="81089" y="288340"/>
                </a:lnTo>
                <a:lnTo>
                  <a:pt x="81089" y="307390"/>
                </a:lnTo>
                <a:lnTo>
                  <a:pt x="100139" y="307390"/>
                </a:lnTo>
                <a:lnTo>
                  <a:pt x="100139" y="288340"/>
                </a:lnTo>
                <a:close/>
              </a:path>
              <a:path w="7073265" h="3673475">
                <a:moveTo>
                  <a:pt x="100139" y="250240"/>
                </a:moveTo>
                <a:lnTo>
                  <a:pt x="81089" y="250240"/>
                </a:lnTo>
                <a:lnTo>
                  <a:pt x="81089" y="269290"/>
                </a:lnTo>
                <a:lnTo>
                  <a:pt x="100139" y="269290"/>
                </a:lnTo>
                <a:lnTo>
                  <a:pt x="100139" y="250240"/>
                </a:lnTo>
                <a:close/>
              </a:path>
              <a:path w="7073265" h="3673475">
                <a:moveTo>
                  <a:pt x="100241" y="212610"/>
                </a:moveTo>
                <a:lnTo>
                  <a:pt x="81902" y="212039"/>
                </a:lnTo>
                <a:lnTo>
                  <a:pt x="81089" y="219062"/>
                </a:lnTo>
                <a:lnTo>
                  <a:pt x="81089" y="231190"/>
                </a:lnTo>
                <a:lnTo>
                  <a:pt x="100139" y="231190"/>
                </a:lnTo>
                <a:lnTo>
                  <a:pt x="100241" y="212610"/>
                </a:lnTo>
                <a:close/>
              </a:path>
              <a:path w="7073265" h="3673475">
                <a:moveTo>
                  <a:pt x="100545" y="3296221"/>
                </a:moveTo>
                <a:lnTo>
                  <a:pt x="100152" y="3291040"/>
                </a:lnTo>
                <a:lnTo>
                  <a:pt x="99949" y="3285845"/>
                </a:lnTo>
                <a:lnTo>
                  <a:pt x="99949" y="3278416"/>
                </a:lnTo>
                <a:lnTo>
                  <a:pt x="80899" y="3278416"/>
                </a:lnTo>
                <a:lnTo>
                  <a:pt x="80899" y="3280613"/>
                </a:lnTo>
                <a:lnTo>
                  <a:pt x="82854" y="3297580"/>
                </a:lnTo>
                <a:lnTo>
                  <a:pt x="100545" y="3296221"/>
                </a:lnTo>
                <a:close/>
              </a:path>
              <a:path w="7073265" h="3673475">
                <a:moveTo>
                  <a:pt x="101752" y="2023516"/>
                </a:moveTo>
                <a:lnTo>
                  <a:pt x="84289" y="2021166"/>
                </a:lnTo>
                <a:lnTo>
                  <a:pt x="82105" y="2040039"/>
                </a:lnTo>
                <a:lnTo>
                  <a:pt x="100177" y="2040902"/>
                </a:lnTo>
                <a:lnTo>
                  <a:pt x="100457" y="2035073"/>
                </a:lnTo>
                <a:lnTo>
                  <a:pt x="100977" y="2029282"/>
                </a:lnTo>
                <a:lnTo>
                  <a:pt x="101752" y="2023516"/>
                </a:lnTo>
                <a:close/>
              </a:path>
              <a:path w="7073265" h="3673475">
                <a:moveTo>
                  <a:pt x="103136" y="1561388"/>
                </a:moveTo>
                <a:lnTo>
                  <a:pt x="102133" y="1555699"/>
                </a:lnTo>
                <a:lnTo>
                  <a:pt x="101396" y="1549984"/>
                </a:lnTo>
                <a:lnTo>
                  <a:pt x="100888" y="1544218"/>
                </a:lnTo>
                <a:lnTo>
                  <a:pt x="83286" y="1545742"/>
                </a:lnTo>
                <a:lnTo>
                  <a:pt x="85432" y="1564474"/>
                </a:lnTo>
                <a:lnTo>
                  <a:pt x="103136" y="1561388"/>
                </a:lnTo>
                <a:close/>
              </a:path>
              <a:path w="7073265" h="3673475">
                <a:moveTo>
                  <a:pt x="104317" y="178142"/>
                </a:moveTo>
                <a:lnTo>
                  <a:pt x="86233" y="174383"/>
                </a:lnTo>
                <a:lnTo>
                  <a:pt x="84074" y="193078"/>
                </a:lnTo>
                <a:lnTo>
                  <a:pt x="101549" y="195160"/>
                </a:lnTo>
                <a:lnTo>
                  <a:pt x="102235" y="189433"/>
                </a:lnTo>
                <a:lnTo>
                  <a:pt x="103149" y="183769"/>
                </a:lnTo>
                <a:lnTo>
                  <a:pt x="104317" y="178142"/>
                </a:lnTo>
                <a:close/>
              </a:path>
              <a:path w="7073265" h="3673475">
                <a:moveTo>
                  <a:pt x="106197" y="3330448"/>
                </a:moveTo>
                <a:lnTo>
                  <a:pt x="104762" y="3324847"/>
                </a:lnTo>
                <a:lnTo>
                  <a:pt x="103568" y="3319170"/>
                </a:lnTo>
                <a:lnTo>
                  <a:pt x="102628" y="3313442"/>
                </a:lnTo>
                <a:lnTo>
                  <a:pt x="85013" y="3316351"/>
                </a:lnTo>
                <a:lnTo>
                  <a:pt x="86690" y="3330841"/>
                </a:lnTo>
                <a:lnTo>
                  <a:pt x="88201" y="3335070"/>
                </a:lnTo>
                <a:lnTo>
                  <a:pt x="106197" y="3330448"/>
                </a:lnTo>
                <a:close/>
              </a:path>
              <a:path w="7073265" h="3673475">
                <a:moveTo>
                  <a:pt x="109385" y="1989645"/>
                </a:moveTo>
                <a:lnTo>
                  <a:pt x="92430" y="1984235"/>
                </a:lnTo>
                <a:lnTo>
                  <a:pt x="86690" y="2000313"/>
                </a:lnTo>
                <a:lnTo>
                  <a:pt x="86448" y="2002383"/>
                </a:lnTo>
                <a:lnTo>
                  <a:pt x="104813" y="2006511"/>
                </a:lnTo>
                <a:lnTo>
                  <a:pt x="106083" y="2000821"/>
                </a:lnTo>
                <a:lnTo>
                  <a:pt x="107607" y="1995195"/>
                </a:lnTo>
                <a:lnTo>
                  <a:pt x="109385" y="1989645"/>
                </a:lnTo>
                <a:close/>
              </a:path>
              <a:path w="7073265" h="3673475">
                <a:moveTo>
                  <a:pt x="112090" y="1594980"/>
                </a:moveTo>
                <a:lnTo>
                  <a:pt x="110109" y="1589532"/>
                </a:lnTo>
                <a:lnTo>
                  <a:pt x="108369" y="1583994"/>
                </a:lnTo>
                <a:lnTo>
                  <a:pt x="106883" y="1578394"/>
                </a:lnTo>
                <a:lnTo>
                  <a:pt x="89090" y="1583131"/>
                </a:lnTo>
                <a:lnTo>
                  <a:pt x="95478" y="1601012"/>
                </a:lnTo>
                <a:lnTo>
                  <a:pt x="112090" y="1594980"/>
                </a:lnTo>
                <a:close/>
              </a:path>
              <a:path w="7073265" h="3673475">
                <a:moveTo>
                  <a:pt x="114363" y="144818"/>
                </a:moveTo>
                <a:lnTo>
                  <a:pt x="97815" y="138201"/>
                </a:lnTo>
                <a:lnTo>
                  <a:pt x="91465" y="155994"/>
                </a:lnTo>
                <a:lnTo>
                  <a:pt x="108635" y="161175"/>
                </a:lnTo>
                <a:lnTo>
                  <a:pt x="110312" y="155638"/>
                </a:lnTo>
                <a:lnTo>
                  <a:pt x="112217" y="150190"/>
                </a:lnTo>
                <a:lnTo>
                  <a:pt x="114363" y="144818"/>
                </a:lnTo>
                <a:close/>
              </a:path>
              <a:path w="7073265" h="3673475">
                <a:moveTo>
                  <a:pt x="117754" y="3363239"/>
                </a:moveTo>
                <a:lnTo>
                  <a:pt x="115354" y="3357956"/>
                </a:lnTo>
                <a:lnTo>
                  <a:pt x="113195" y="3352584"/>
                </a:lnTo>
                <a:lnTo>
                  <a:pt x="111264" y="3347110"/>
                </a:lnTo>
                <a:lnTo>
                  <a:pt x="94602" y="3352977"/>
                </a:lnTo>
                <a:lnTo>
                  <a:pt x="100990" y="3370859"/>
                </a:lnTo>
                <a:lnTo>
                  <a:pt x="117754" y="3363239"/>
                </a:lnTo>
                <a:close/>
              </a:path>
              <a:path w="7073265" h="3673475">
                <a:moveTo>
                  <a:pt x="122859" y="1957489"/>
                </a:moveTo>
                <a:lnTo>
                  <a:pt x="106540" y="1948903"/>
                </a:lnTo>
                <a:lnTo>
                  <a:pt x="103162" y="1954199"/>
                </a:lnTo>
                <a:lnTo>
                  <a:pt x="98780" y="1966468"/>
                </a:lnTo>
                <a:lnTo>
                  <a:pt x="115354" y="1973402"/>
                </a:lnTo>
                <a:lnTo>
                  <a:pt x="117627" y="1967992"/>
                </a:lnTo>
                <a:lnTo>
                  <a:pt x="120129" y="1962696"/>
                </a:lnTo>
                <a:lnTo>
                  <a:pt x="122859" y="1957489"/>
                </a:lnTo>
                <a:close/>
              </a:path>
              <a:path w="7073265" h="3673475">
                <a:moveTo>
                  <a:pt x="126860" y="1626654"/>
                </a:moveTo>
                <a:lnTo>
                  <a:pt x="123926" y="1621574"/>
                </a:lnTo>
                <a:lnTo>
                  <a:pt x="121221" y="1616379"/>
                </a:lnTo>
                <a:lnTo>
                  <a:pt x="118745" y="1611071"/>
                </a:lnTo>
                <a:lnTo>
                  <a:pt x="101892" y="1618932"/>
                </a:lnTo>
                <a:lnTo>
                  <a:pt x="103352" y="1623034"/>
                </a:lnTo>
                <a:lnTo>
                  <a:pt x="111353" y="1635620"/>
                </a:lnTo>
                <a:lnTo>
                  <a:pt x="126860" y="1626654"/>
                </a:lnTo>
                <a:close/>
              </a:path>
              <a:path w="7073265" h="3673475">
                <a:moveTo>
                  <a:pt x="130187" y="113563"/>
                </a:moveTo>
                <a:lnTo>
                  <a:pt x="115138" y="104190"/>
                </a:lnTo>
                <a:lnTo>
                  <a:pt x="104851" y="120370"/>
                </a:lnTo>
                <a:lnTo>
                  <a:pt x="121589" y="128841"/>
                </a:lnTo>
                <a:lnTo>
                  <a:pt x="124231" y="123621"/>
                </a:lnTo>
                <a:lnTo>
                  <a:pt x="127088" y="118529"/>
                </a:lnTo>
                <a:lnTo>
                  <a:pt x="130187" y="113563"/>
                </a:lnTo>
                <a:close/>
              </a:path>
              <a:path w="7073265" h="3673475">
                <a:moveTo>
                  <a:pt x="134988" y="3393744"/>
                </a:moveTo>
                <a:lnTo>
                  <a:pt x="131686" y="3388931"/>
                </a:lnTo>
                <a:lnTo>
                  <a:pt x="128587" y="3383991"/>
                </a:lnTo>
                <a:lnTo>
                  <a:pt x="125717" y="3378911"/>
                </a:lnTo>
                <a:lnTo>
                  <a:pt x="110045" y="3387775"/>
                </a:lnTo>
                <a:lnTo>
                  <a:pt x="120269" y="3403866"/>
                </a:lnTo>
                <a:lnTo>
                  <a:pt x="134988" y="3393744"/>
                </a:lnTo>
                <a:close/>
              </a:path>
              <a:path w="7073265" h="3673475">
                <a:moveTo>
                  <a:pt x="141782" y="1928101"/>
                </a:moveTo>
                <a:lnTo>
                  <a:pt x="127025" y="1916671"/>
                </a:lnTo>
                <a:lnTo>
                  <a:pt x="116801" y="1932762"/>
                </a:lnTo>
                <a:lnTo>
                  <a:pt x="131699" y="1942363"/>
                </a:lnTo>
                <a:lnTo>
                  <a:pt x="134848" y="1937461"/>
                </a:lnTo>
                <a:lnTo>
                  <a:pt x="138176" y="1932762"/>
                </a:lnTo>
                <a:lnTo>
                  <a:pt x="141782" y="1928101"/>
                </a:lnTo>
                <a:close/>
              </a:path>
              <a:path w="7073265" h="3673475">
                <a:moveTo>
                  <a:pt x="146900" y="1655241"/>
                </a:moveTo>
                <a:lnTo>
                  <a:pt x="143154" y="1650771"/>
                </a:lnTo>
                <a:lnTo>
                  <a:pt x="139611" y="1646161"/>
                </a:lnTo>
                <a:lnTo>
                  <a:pt x="136271" y="1641398"/>
                </a:lnTo>
                <a:lnTo>
                  <a:pt x="121589" y="1651711"/>
                </a:lnTo>
                <a:lnTo>
                  <a:pt x="129209" y="1663712"/>
                </a:lnTo>
                <a:lnTo>
                  <a:pt x="132689" y="1667179"/>
                </a:lnTo>
                <a:lnTo>
                  <a:pt x="146900" y="1655241"/>
                </a:lnTo>
                <a:close/>
              </a:path>
              <a:path w="7073265" h="3673475">
                <a:moveTo>
                  <a:pt x="151117" y="85661"/>
                </a:moveTo>
                <a:lnTo>
                  <a:pt x="137655" y="73609"/>
                </a:lnTo>
                <a:lnTo>
                  <a:pt x="129209" y="82054"/>
                </a:lnTo>
                <a:lnTo>
                  <a:pt x="125361" y="88112"/>
                </a:lnTo>
                <a:lnTo>
                  <a:pt x="140055" y="99136"/>
                </a:lnTo>
                <a:lnTo>
                  <a:pt x="143548" y="94488"/>
                </a:lnTo>
                <a:lnTo>
                  <a:pt x="147231" y="89992"/>
                </a:lnTo>
                <a:lnTo>
                  <a:pt x="151117" y="85661"/>
                </a:lnTo>
                <a:close/>
              </a:path>
              <a:path w="7073265" h="3673475">
                <a:moveTo>
                  <a:pt x="157137" y="3420643"/>
                </a:moveTo>
                <a:lnTo>
                  <a:pt x="153073" y="3416490"/>
                </a:lnTo>
                <a:lnTo>
                  <a:pt x="149186" y="3412172"/>
                </a:lnTo>
                <a:lnTo>
                  <a:pt x="145491" y="3407689"/>
                </a:lnTo>
                <a:lnTo>
                  <a:pt x="131013" y="3419614"/>
                </a:lnTo>
                <a:lnTo>
                  <a:pt x="144462" y="3433076"/>
                </a:lnTo>
                <a:lnTo>
                  <a:pt x="157137" y="3420643"/>
                </a:lnTo>
                <a:close/>
              </a:path>
              <a:path w="7073265" h="3673475">
                <a:moveTo>
                  <a:pt x="165430" y="1902536"/>
                </a:moveTo>
                <a:lnTo>
                  <a:pt x="153327" y="1889226"/>
                </a:lnTo>
                <a:lnTo>
                  <a:pt x="139903" y="1902650"/>
                </a:lnTo>
                <a:lnTo>
                  <a:pt x="153060" y="1914804"/>
                </a:lnTo>
                <a:lnTo>
                  <a:pt x="156997" y="1910537"/>
                </a:lnTo>
                <a:lnTo>
                  <a:pt x="161124" y="1906447"/>
                </a:lnTo>
                <a:lnTo>
                  <a:pt x="165430" y="1902536"/>
                </a:lnTo>
                <a:close/>
              </a:path>
              <a:path w="7073265" h="3673475">
                <a:moveTo>
                  <a:pt x="171513" y="1679867"/>
                </a:moveTo>
                <a:lnTo>
                  <a:pt x="167068" y="1676120"/>
                </a:lnTo>
                <a:lnTo>
                  <a:pt x="162788" y="1672196"/>
                </a:lnTo>
                <a:lnTo>
                  <a:pt x="158673" y="1668081"/>
                </a:lnTo>
                <a:lnTo>
                  <a:pt x="146126" y="1680629"/>
                </a:lnTo>
                <a:lnTo>
                  <a:pt x="159575" y="1694065"/>
                </a:lnTo>
                <a:lnTo>
                  <a:pt x="171513" y="1679867"/>
                </a:lnTo>
                <a:close/>
              </a:path>
              <a:path w="7073265" h="3673475">
                <a:moveTo>
                  <a:pt x="176504" y="61836"/>
                </a:moveTo>
                <a:lnTo>
                  <a:pt x="164858" y="47028"/>
                </a:lnTo>
                <a:lnTo>
                  <a:pt x="163131" y="48120"/>
                </a:lnTo>
                <a:lnTo>
                  <a:pt x="151079" y="60185"/>
                </a:lnTo>
                <a:lnTo>
                  <a:pt x="163296" y="73202"/>
                </a:lnTo>
                <a:lnTo>
                  <a:pt x="167538" y="69215"/>
                </a:lnTo>
                <a:lnTo>
                  <a:pt x="171945" y="65430"/>
                </a:lnTo>
                <a:lnTo>
                  <a:pt x="176504" y="61836"/>
                </a:lnTo>
                <a:close/>
              </a:path>
              <a:path w="7073265" h="3673475">
                <a:moveTo>
                  <a:pt x="183591" y="3443313"/>
                </a:moveTo>
                <a:lnTo>
                  <a:pt x="178866" y="3439922"/>
                </a:lnTo>
                <a:lnTo>
                  <a:pt x="174294" y="3436340"/>
                </a:lnTo>
                <a:lnTo>
                  <a:pt x="169875" y="3432543"/>
                </a:lnTo>
                <a:lnTo>
                  <a:pt x="157899" y="3446513"/>
                </a:lnTo>
                <a:lnTo>
                  <a:pt x="162953" y="3451555"/>
                </a:lnTo>
                <a:lnTo>
                  <a:pt x="173075" y="3457994"/>
                </a:lnTo>
                <a:lnTo>
                  <a:pt x="183591" y="3443313"/>
                </a:lnTo>
                <a:close/>
              </a:path>
              <a:path w="7073265" h="3673475">
                <a:moveTo>
                  <a:pt x="193154" y="1881390"/>
                </a:moveTo>
                <a:lnTo>
                  <a:pt x="183680" y="1866417"/>
                </a:lnTo>
                <a:lnTo>
                  <a:pt x="167589" y="1876653"/>
                </a:lnTo>
                <a:lnTo>
                  <a:pt x="178816" y="1891372"/>
                </a:lnTo>
                <a:lnTo>
                  <a:pt x="183451" y="1887842"/>
                </a:lnTo>
                <a:lnTo>
                  <a:pt x="188239" y="1884514"/>
                </a:lnTo>
                <a:lnTo>
                  <a:pt x="193154" y="1881390"/>
                </a:lnTo>
                <a:close/>
              </a:path>
              <a:path w="7073265" h="3673475">
                <a:moveTo>
                  <a:pt x="200088" y="1699920"/>
                </a:moveTo>
                <a:lnTo>
                  <a:pt x="195046" y="1696999"/>
                </a:lnTo>
                <a:lnTo>
                  <a:pt x="190131" y="1693862"/>
                </a:lnTo>
                <a:lnTo>
                  <a:pt x="185343" y="1690497"/>
                </a:lnTo>
                <a:lnTo>
                  <a:pt x="175031" y="1705190"/>
                </a:lnTo>
                <a:lnTo>
                  <a:pt x="191122" y="1715414"/>
                </a:lnTo>
                <a:lnTo>
                  <a:pt x="200088" y="1699920"/>
                </a:lnTo>
                <a:close/>
              </a:path>
              <a:path w="7073265" h="3673475">
                <a:moveTo>
                  <a:pt x="205740" y="42684"/>
                </a:moveTo>
                <a:lnTo>
                  <a:pt x="197078" y="26543"/>
                </a:lnTo>
                <a:lnTo>
                  <a:pt x="180962" y="36791"/>
                </a:lnTo>
                <a:lnTo>
                  <a:pt x="190677" y="51638"/>
                </a:lnTo>
                <a:lnTo>
                  <a:pt x="195580" y="48425"/>
                </a:lnTo>
                <a:lnTo>
                  <a:pt x="200596" y="45440"/>
                </a:lnTo>
                <a:lnTo>
                  <a:pt x="205740" y="42684"/>
                </a:lnTo>
                <a:close/>
              </a:path>
              <a:path w="7073265" h="3673475">
                <a:moveTo>
                  <a:pt x="213728" y="3461143"/>
                </a:moveTo>
                <a:lnTo>
                  <a:pt x="208445" y="3458616"/>
                </a:lnTo>
                <a:lnTo>
                  <a:pt x="203276" y="3455860"/>
                </a:lnTo>
                <a:lnTo>
                  <a:pt x="198234" y="3452876"/>
                </a:lnTo>
                <a:lnTo>
                  <a:pt x="189153" y="3468217"/>
                </a:lnTo>
                <a:lnTo>
                  <a:pt x="203631" y="3477425"/>
                </a:lnTo>
                <a:lnTo>
                  <a:pt x="205600" y="3478123"/>
                </a:lnTo>
                <a:lnTo>
                  <a:pt x="213728" y="3461143"/>
                </a:lnTo>
                <a:close/>
              </a:path>
              <a:path w="7073265" h="3673475">
                <a:moveTo>
                  <a:pt x="224307" y="1865325"/>
                </a:moveTo>
                <a:lnTo>
                  <a:pt x="217538" y="1848764"/>
                </a:lnTo>
                <a:lnTo>
                  <a:pt x="203631" y="1853742"/>
                </a:lnTo>
                <a:lnTo>
                  <a:pt x="199834" y="1856155"/>
                </a:lnTo>
                <a:lnTo>
                  <a:pt x="208368" y="1872678"/>
                </a:lnTo>
                <a:lnTo>
                  <a:pt x="213575" y="1869986"/>
                </a:lnTo>
                <a:lnTo>
                  <a:pt x="218897" y="1867535"/>
                </a:lnTo>
                <a:lnTo>
                  <a:pt x="224307" y="1865325"/>
                </a:lnTo>
                <a:close/>
              </a:path>
              <a:path w="7073265" h="3673475">
                <a:moveTo>
                  <a:pt x="231762" y="1714715"/>
                </a:moveTo>
                <a:lnTo>
                  <a:pt x="226301" y="1712722"/>
                </a:lnTo>
                <a:lnTo>
                  <a:pt x="220929" y="1710499"/>
                </a:lnTo>
                <a:lnTo>
                  <a:pt x="215671" y="1708048"/>
                </a:lnTo>
                <a:lnTo>
                  <a:pt x="207797" y="1724914"/>
                </a:lnTo>
                <a:lnTo>
                  <a:pt x="225717" y="1731314"/>
                </a:lnTo>
                <a:lnTo>
                  <a:pt x="231762" y="1714715"/>
                </a:lnTo>
                <a:close/>
              </a:path>
              <a:path w="7073265" h="3673475">
                <a:moveTo>
                  <a:pt x="237794" y="28956"/>
                </a:moveTo>
                <a:lnTo>
                  <a:pt x="232270" y="12090"/>
                </a:lnTo>
                <a:lnTo>
                  <a:pt x="214503" y="18440"/>
                </a:lnTo>
                <a:lnTo>
                  <a:pt x="221602" y="35052"/>
                </a:lnTo>
                <a:lnTo>
                  <a:pt x="226910" y="32791"/>
                </a:lnTo>
                <a:lnTo>
                  <a:pt x="232321" y="30746"/>
                </a:lnTo>
                <a:lnTo>
                  <a:pt x="237794" y="28956"/>
                </a:lnTo>
                <a:close/>
              </a:path>
              <a:path w="7073265" h="3673475">
                <a:moveTo>
                  <a:pt x="246303" y="3473361"/>
                </a:moveTo>
                <a:lnTo>
                  <a:pt x="240715" y="3471811"/>
                </a:lnTo>
                <a:lnTo>
                  <a:pt x="235216" y="3470021"/>
                </a:lnTo>
                <a:lnTo>
                  <a:pt x="229781" y="3467976"/>
                </a:lnTo>
                <a:lnTo>
                  <a:pt x="223570" y="3484549"/>
                </a:lnTo>
                <a:lnTo>
                  <a:pt x="241414" y="3490925"/>
                </a:lnTo>
                <a:lnTo>
                  <a:pt x="246303" y="3473361"/>
                </a:lnTo>
                <a:close/>
              </a:path>
              <a:path w="7073265" h="3673475">
                <a:moveTo>
                  <a:pt x="257530" y="1855025"/>
                </a:moveTo>
                <a:lnTo>
                  <a:pt x="253593" y="1836813"/>
                </a:lnTo>
                <a:lnTo>
                  <a:pt x="249732" y="1837258"/>
                </a:lnTo>
                <a:lnTo>
                  <a:pt x="235318" y="1842414"/>
                </a:lnTo>
                <a:lnTo>
                  <a:pt x="240614" y="1859470"/>
                </a:lnTo>
                <a:lnTo>
                  <a:pt x="246189" y="1857743"/>
                </a:lnTo>
                <a:lnTo>
                  <a:pt x="251828" y="1856257"/>
                </a:lnTo>
                <a:lnTo>
                  <a:pt x="257530" y="1855025"/>
                </a:lnTo>
                <a:close/>
              </a:path>
              <a:path w="7073265" h="3673475">
                <a:moveTo>
                  <a:pt x="265353" y="1723694"/>
                </a:moveTo>
                <a:lnTo>
                  <a:pt x="259626" y="1722691"/>
                </a:lnTo>
                <a:lnTo>
                  <a:pt x="253949" y="1721434"/>
                </a:lnTo>
                <a:lnTo>
                  <a:pt x="248348" y="1719935"/>
                </a:lnTo>
                <a:lnTo>
                  <a:pt x="243598" y="1737702"/>
                </a:lnTo>
                <a:lnTo>
                  <a:pt x="249923" y="1739963"/>
                </a:lnTo>
                <a:lnTo>
                  <a:pt x="262242" y="1741385"/>
                </a:lnTo>
                <a:lnTo>
                  <a:pt x="265353" y="1723694"/>
                </a:lnTo>
                <a:close/>
              </a:path>
              <a:path w="7073265" h="3673475">
                <a:moveTo>
                  <a:pt x="271627" y="21069"/>
                </a:moveTo>
                <a:lnTo>
                  <a:pt x="269125" y="3568"/>
                </a:lnTo>
                <a:lnTo>
                  <a:pt x="250304" y="5740"/>
                </a:lnTo>
                <a:lnTo>
                  <a:pt x="254609" y="24257"/>
                </a:lnTo>
                <a:lnTo>
                  <a:pt x="260235" y="22948"/>
                </a:lnTo>
                <a:lnTo>
                  <a:pt x="265899" y="21882"/>
                </a:lnTo>
                <a:lnTo>
                  <a:pt x="271627" y="21069"/>
                </a:lnTo>
                <a:close/>
              </a:path>
              <a:path w="7073265" h="3673475">
                <a:moveTo>
                  <a:pt x="280416" y="3479698"/>
                </a:moveTo>
                <a:lnTo>
                  <a:pt x="274662" y="3479139"/>
                </a:lnTo>
                <a:lnTo>
                  <a:pt x="268960" y="3478339"/>
                </a:lnTo>
                <a:lnTo>
                  <a:pt x="263296" y="3477285"/>
                </a:lnTo>
                <a:lnTo>
                  <a:pt x="260007" y="3495078"/>
                </a:lnTo>
                <a:lnTo>
                  <a:pt x="278714" y="3497237"/>
                </a:lnTo>
                <a:lnTo>
                  <a:pt x="280416" y="3479698"/>
                </a:lnTo>
                <a:close/>
              </a:path>
              <a:path w="7073265" h="3673475">
                <a:moveTo>
                  <a:pt x="291960" y="1850682"/>
                </a:moveTo>
                <a:lnTo>
                  <a:pt x="291249" y="1832483"/>
                </a:lnTo>
                <a:lnTo>
                  <a:pt x="272326" y="1834654"/>
                </a:lnTo>
                <a:lnTo>
                  <a:pt x="274535" y="1852117"/>
                </a:lnTo>
                <a:lnTo>
                  <a:pt x="280314" y="1851393"/>
                </a:lnTo>
                <a:lnTo>
                  <a:pt x="286118" y="1850910"/>
                </a:lnTo>
                <a:lnTo>
                  <a:pt x="291960" y="1850682"/>
                </a:lnTo>
                <a:close/>
              </a:path>
              <a:path w="7073265" h="3673475">
                <a:moveTo>
                  <a:pt x="300126" y="1726704"/>
                </a:moveTo>
                <a:lnTo>
                  <a:pt x="294233" y="1726704"/>
                </a:lnTo>
                <a:lnTo>
                  <a:pt x="288366" y="1726450"/>
                </a:lnTo>
                <a:lnTo>
                  <a:pt x="282524" y="1725942"/>
                </a:lnTo>
                <a:lnTo>
                  <a:pt x="281025" y="1743075"/>
                </a:lnTo>
                <a:lnTo>
                  <a:pt x="300126" y="1743075"/>
                </a:lnTo>
                <a:lnTo>
                  <a:pt x="300126" y="1726704"/>
                </a:lnTo>
                <a:close/>
              </a:path>
              <a:path w="7073265" h="3673475">
                <a:moveTo>
                  <a:pt x="316890" y="3480638"/>
                </a:moveTo>
                <a:lnTo>
                  <a:pt x="297891" y="3480625"/>
                </a:lnTo>
                <a:lnTo>
                  <a:pt x="297802" y="3498342"/>
                </a:lnTo>
                <a:lnTo>
                  <a:pt x="316890" y="3498342"/>
                </a:lnTo>
                <a:lnTo>
                  <a:pt x="316890" y="3480638"/>
                </a:lnTo>
                <a:close/>
              </a:path>
              <a:path w="7073265" h="3673475">
                <a:moveTo>
                  <a:pt x="319024" y="1831467"/>
                </a:moveTo>
                <a:lnTo>
                  <a:pt x="299974" y="1831467"/>
                </a:lnTo>
                <a:lnTo>
                  <a:pt x="299974" y="1850517"/>
                </a:lnTo>
                <a:lnTo>
                  <a:pt x="319024" y="1850517"/>
                </a:lnTo>
                <a:lnTo>
                  <a:pt x="319024" y="1831467"/>
                </a:lnTo>
                <a:close/>
              </a:path>
              <a:path w="7073265" h="3673475">
                <a:moveTo>
                  <a:pt x="319189" y="0"/>
                </a:moveTo>
                <a:lnTo>
                  <a:pt x="300139" y="0"/>
                </a:lnTo>
                <a:lnTo>
                  <a:pt x="287972" y="1397"/>
                </a:lnTo>
                <a:lnTo>
                  <a:pt x="288963" y="19354"/>
                </a:lnTo>
                <a:lnTo>
                  <a:pt x="292684" y="19151"/>
                </a:lnTo>
                <a:lnTo>
                  <a:pt x="296405" y="19050"/>
                </a:lnTo>
                <a:lnTo>
                  <a:pt x="319189" y="19050"/>
                </a:lnTo>
                <a:lnTo>
                  <a:pt x="319189" y="0"/>
                </a:lnTo>
                <a:close/>
              </a:path>
              <a:path w="7073265" h="3673475">
                <a:moveTo>
                  <a:pt x="338226" y="1726704"/>
                </a:moveTo>
                <a:lnTo>
                  <a:pt x="319176" y="1726704"/>
                </a:lnTo>
                <a:lnTo>
                  <a:pt x="319176" y="1743075"/>
                </a:lnTo>
                <a:lnTo>
                  <a:pt x="338226" y="1743075"/>
                </a:lnTo>
                <a:lnTo>
                  <a:pt x="338226" y="1726704"/>
                </a:lnTo>
                <a:close/>
              </a:path>
              <a:path w="7073265" h="3673475">
                <a:moveTo>
                  <a:pt x="354990" y="3480638"/>
                </a:moveTo>
                <a:lnTo>
                  <a:pt x="335940" y="3480638"/>
                </a:lnTo>
                <a:lnTo>
                  <a:pt x="335940" y="3498342"/>
                </a:lnTo>
                <a:lnTo>
                  <a:pt x="354990" y="3498342"/>
                </a:lnTo>
                <a:lnTo>
                  <a:pt x="354990" y="3480638"/>
                </a:lnTo>
                <a:close/>
              </a:path>
              <a:path w="7073265" h="3673475">
                <a:moveTo>
                  <a:pt x="357124" y="1831467"/>
                </a:moveTo>
                <a:lnTo>
                  <a:pt x="338074" y="1831467"/>
                </a:lnTo>
                <a:lnTo>
                  <a:pt x="338074" y="1850517"/>
                </a:lnTo>
                <a:lnTo>
                  <a:pt x="357124" y="1850517"/>
                </a:lnTo>
                <a:lnTo>
                  <a:pt x="357124" y="1831467"/>
                </a:lnTo>
                <a:close/>
              </a:path>
              <a:path w="7073265" h="3673475">
                <a:moveTo>
                  <a:pt x="357289" y="0"/>
                </a:moveTo>
                <a:lnTo>
                  <a:pt x="338239" y="0"/>
                </a:lnTo>
                <a:lnTo>
                  <a:pt x="338239" y="19050"/>
                </a:lnTo>
                <a:lnTo>
                  <a:pt x="357289" y="19050"/>
                </a:lnTo>
                <a:lnTo>
                  <a:pt x="357289" y="0"/>
                </a:lnTo>
                <a:close/>
              </a:path>
              <a:path w="7073265" h="3673475">
                <a:moveTo>
                  <a:pt x="376326" y="1726704"/>
                </a:moveTo>
                <a:lnTo>
                  <a:pt x="357276" y="1726704"/>
                </a:lnTo>
                <a:lnTo>
                  <a:pt x="357276" y="1743075"/>
                </a:lnTo>
                <a:lnTo>
                  <a:pt x="376326" y="1743075"/>
                </a:lnTo>
                <a:lnTo>
                  <a:pt x="376326" y="1726704"/>
                </a:lnTo>
                <a:close/>
              </a:path>
              <a:path w="7073265" h="3673475">
                <a:moveTo>
                  <a:pt x="393090" y="3480638"/>
                </a:moveTo>
                <a:lnTo>
                  <a:pt x="374040" y="3480638"/>
                </a:lnTo>
                <a:lnTo>
                  <a:pt x="374040" y="3498342"/>
                </a:lnTo>
                <a:lnTo>
                  <a:pt x="393090" y="3498342"/>
                </a:lnTo>
                <a:lnTo>
                  <a:pt x="393090" y="3480638"/>
                </a:lnTo>
                <a:close/>
              </a:path>
              <a:path w="7073265" h="3673475">
                <a:moveTo>
                  <a:pt x="395224" y="1831467"/>
                </a:moveTo>
                <a:lnTo>
                  <a:pt x="376174" y="1831467"/>
                </a:lnTo>
                <a:lnTo>
                  <a:pt x="376174" y="1850517"/>
                </a:lnTo>
                <a:lnTo>
                  <a:pt x="395224" y="1850517"/>
                </a:lnTo>
                <a:lnTo>
                  <a:pt x="395224" y="1831467"/>
                </a:lnTo>
                <a:close/>
              </a:path>
              <a:path w="7073265" h="3673475">
                <a:moveTo>
                  <a:pt x="395389" y="0"/>
                </a:moveTo>
                <a:lnTo>
                  <a:pt x="376339" y="0"/>
                </a:lnTo>
                <a:lnTo>
                  <a:pt x="376339" y="19050"/>
                </a:lnTo>
                <a:lnTo>
                  <a:pt x="395389" y="19050"/>
                </a:lnTo>
                <a:lnTo>
                  <a:pt x="395389" y="0"/>
                </a:lnTo>
                <a:close/>
              </a:path>
              <a:path w="7073265" h="3673475">
                <a:moveTo>
                  <a:pt x="414426" y="1726704"/>
                </a:moveTo>
                <a:lnTo>
                  <a:pt x="395376" y="1726704"/>
                </a:lnTo>
                <a:lnTo>
                  <a:pt x="395376" y="1743075"/>
                </a:lnTo>
                <a:lnTo>
                  <a:pt x="414426" y="1743075"/>
                </a:lnTo>
                <a:lnTo>
                  <a:pt x="414426" y="1726704"/>
                </a:lnTo>
                <a:close/>
              </a:path>
              <a:path w="7073265" h="3673475">
                <a:moveTo>
                  <a:pt x="431190" y="3480638"/>
                </a:moveTo>
                <a:lnTo>
                  <a:pt x="412140" y="3480638"/>
                </a:lnTo>
                <a:lnTo>
                  <a:pt x="412140" y="3498342"/>
                </a:lnTo>
                <a:lnTo>
                  <a:pt x="431190" y="3498342"/>
                </a:lnTo>
                <a:lnTo>
                  <a:pt x="431190" y="3480638"/>
                </a:lnTo>
                <a:close/>
              </a:path>
              <a:path w="7073265" h="3673475">
                <a:moveTo>
                  <a:pt x="433324" y="1831467"/>
                </a:moveTo>
                <a:lnTo>
                  <a:pt x="414274" y="1831467"/>
                </a:lnTo>
                <a:lnTo>
                  <a:pt x="414274" y="1850517"/>
                </a:lnTo>
                <a:lnTo>
                  <a:pt x="433324" y="1850517"/>
                </a:lnTo>
                <a:lnTo>
                  <a:pt x="433324" y="1831467"/>
                </a:lnTo>
                <a:close/>
              </a:path>
              <a:path w="7073265" h="3673475">
                <a:moveTo>
                  <a:pt x="433489" y="0"/>
                </a:moveTo>
                <a:lnTo>
                  <a:pt x="414439" y="0"/>
                </a:lnTo>
                <a:lnTo>
                  <a:pt x="414439" y="19050"/>
                </a:lnTo>
                <a:lnTo>
                  <a:pt x="433489" y="19050"/>
                </a:lnTo>
                <a:lnTo>
                  <a:pt x="433489" y="0"/>
                </a:lnTo>
                <a:close/>
              </a:path>
              <a:path w="7073265" h="3673475">
                <a:moveTo>
                  <a:pt x="452526" y="1726704"/>
                </a:moveTo>
                <a:lnTo>
                  <a:pt x="433476" y="1726704"/>
                </a:lnTo>
                <a:lnTo>
                  <a:pt x="433476" y="1743075"/>
                </a:lnTo>
                <a:lnTo>
                  <a:pt x="452526" y="1743075"/>
                </a:lnTo>
                <a:lnTo>
                  <a:pt x="452526" y="1726704"/>
                </a:lnTo>
                <a:close/>
              </a:path>
              <a:path w="7073265" h="3673475">
                <a:moveTo>
                  <a:pt x="469290" y="3480638"/>
                </a:moveTo>
                <a:lnTo>
                  <a:pt x="450240" y="3480638"/>
                </a:lnTo>
                <a:lnTo>
                  <a:pt x="450240" y="3498342"/>
                </a:lnTo>
                <a:lnTo>
                  <a:pt x="469290" y="3498342"/>
                </a:lnTo>
                <a:lnTo>
                  <a:pt x="469290" y="3480638"/>
                </a:lnTo>
                <a:close/>
              </a:path>
              <a:path w="7073265" h="3673475">
                <a:moveTo>
                  <a:pt x="471424" y="1831467"/>
                </a:moveTo>
                <a:lnTo>
                  <a:pt x="452374" y="1831467"/>
                </a:lnTo>
                <a:lnTo>
                  <a:pt x="452374" y="1850517"/>
                </a:lnTo>
                <a:lnTo>
                  <a:pt x="471424" y="1850517"/>
                </a:lnTo>
                <a:lnTo>
                  <a:pt x="471424" y="1831467"/>
                </a:lnTo>
                <a:close/>
              </a:path>
              <a:path w="7073265" h="3673475">
                <a:moveTo>
                  <a:pt x="471589" y="0"/>
                </a:moveTo>
                <a:lnTo>
                  <a:pt x="452539" y="0"/>
                </a:lnTo>
                <a:lnTo>
                  <a:pt x="452539" y="19050"/>
                </a:lnTo>
                <a:lnTo>
                  <a:pt x="471589" y="19050"/>
                </a:lnTo>
                <a:lnTo>
                  <a:pt x="471589" y="0"/>
                </a:lnTo>
                <a:close/>
              </a:path>
              <a:path w="7073265" h="3673475">
                <a:moveTo>
                  <a:pt x="490626" y="1726704"/>
                </a:moveTo>
                <a:lnTo>
                  <a:pt x="471576" y="1726704"/>
                </a:lnTo>
                <a:lnTo>
                  <a:pt x="471576" y="1743075"/>
                </a:lnTo>
                <a:lnTo>
                  <a:pt x="490626" y="1743075"/>
                </a:lnTo>
                <a:lnTo>
                  <a:pt x="490626" y="1726704"/>
                </a:lnTo>
                <a:close/>
              </a:path>
              <a:path w="7073265" h="3673475">
                <a:moveTo>
                  <a:pt x="507390" y="3480638"/>
                </a:moveTo>
                <a:lnTo>
                  <a:pt x="488340" y="3480638"/>
                </a:lnTo>
                <a:lnTo>
                  <a:pt x="488340" y="3498342"/>
                </a:lnTo>
                <a:lnTo>
                  <a:pt x="507390" y="3498342"/>
                </a:lnTo>
                <a:lnTo>
                  <a:pt x="507390" y="3480638"/>
                </a:lnTo>
                <a:close/>
              </a:path>
              <a:path w="7073265" h="3673475">
                <a:moveTo>
                  <a:pt x="509524" y="1831467"/>
                </a:moveTo>
                <a:lnTo>
                  <a:pt x="490474" y="1831467"/>
                </a:lnTo>
                <a:lnTo>
                  <a:pt x="490474" y="1850517"/>
                </a:lnTo>
                <a:lnTo>
                  <a:pt x="509524" y="1850517"/>
                </a:lnTo>
                <a:lnTo>
                  <a:pt x="509524" y="1831467"/>
                </a:lnTo>
                <a:close/>
              </a:path>
              <a:path w="7073265" h="3673475">
                <a:moveTo>
                  <a:pt x="509689" y="0"/>
                </a:moveTo>
                <a:lnTo>
                  <a:pt x="490639" y="0"/>
                </a:lnTo>
                <a:lnTo>
                  <a:pt x="490639" y="19050"/>
                </a:lnTo>
                <a:lnTo>
                  <a:pt x="509689" y="19050"/>
                </a:lnTo>
                <a:lnTo>
                  <a:pt x="509689" y="0"/>
                </a:lnTo>
                <a:close/>
              </a:path>
              <a:path w="7073265" h="3673475">
                <a:moveTo>
                  <a:pt x="528726" y="1726704"/>
                </a:moveTo>
                <a:lnTo>
                  <a:pt x="509676" y="1726704"/>
                </a:lnTo>
                <a:lnTo>
                  <a:pt x="509676" y="1743075"/>
                </a:lnTo>
                <a:lnTo>
                  <a:pt x="528726" y="1743075"/>
                </a:lnTo>
                <a:lnTo>
                  <a:pt x="528726" y="1726704"/>
                </a:lnTo>
                <a:close/>
              </a:path>
              <a:path w="7073265" h="3673475">
                <a:moveTo>
                  <a:pt x="545490" y="3480638"/>
                </a:moveTo>
                <a:lnTo>
                  <a:pt x="526440" y="3480638"/>
                </a:lnTo>
                <a:lnTo>
                  <a:pt x="526440" y="3498342"/>
                </a:lnTo>
                <a:lnTo>
                  <a:pt x="545490" y="3498342"/>
                </a:lnTo>
                <a:lnTo>
                  <a:pt x="545490" y="3480638"/>
                </a:lnTo>
                <a:close/>
              </a:path>
              <a:path w="7073265" h="3673475">
                <a:moveTo>
                  <a:pt x="547624" y="1831467"/>
                </a:moveTo>
                <a:lnTo>
                  <a:pt x="528574" y="1831467"/>
                </a:lnTo>
                <a:lnTo>
                  <a:pt x="528574" y="1850517"/>
                </a:lnTo>
                <a:lnTo>
                  <a:pt x="547624" y="1850517"/>
                </a:lnTo>
                <a:lnTo>
                  <a:pt x="547624" y="1831467"/>
                </a:lnTo>
                <a:close/>
              </a:path>
              <a:path w="7073265" h="3673475">
                <a:moveTo>
                  <a:pt x="547789" y="0"/>
                </a:moveTo>
                <a:lnTo>
                  <a:pt x="528739" y="0"/>
                </a:lnTo>
                <a:lnTo>
                  <a:pt x="528739" y="19050"/>
                </a:lnTo>
                <a:lnTo>
                  <a:pt x="547789" y="19050"/>
                </a:lnTo>
                <a:lnTo>
                  <a:pt x="547789" y="0"/>
                </a:lnTo>
                <a:close/>
              </a:path>
              <a:path w="7073265" h="3673475">
                <a:moveTo>
                  <a:pt x="566826" y="1726704"/>
                </a:moveTo>
                <a:lnTo>
                  <a:pt x="547776" y="1726704"/>
                </a:lnTo>
                <a:lnTo>
                  <a:pt x="547776" y="1743075"/>
                </a:lnTo>
                <a:lnTo>
                  <a:pt x="566826" y="1743075"/>
                </a:lnTo>
                <a:lnTo>
                  <a:pt x="566826" y="1726704"/>
                </a:lnTo>
                <a:close/>
              </a:path>
              <a:path w="7073265" h="3673475">
                <a:moveTo>
                  <a:pt x="583590" y="3480638"/>
                </a:moveTo>
                <a:lnTo>
                  <a:pt x="564540" y="3480638"/>
                </a:lnTo>
                <a:lnTo>
                  <a:pt x="564540" y="3498342"/>
                </a:lnTo>
                <a:lnTo>
                  <a:pt x="583590" y="3498342"/>
                </a:lnTo>
                <a:lnTo>
                  <a:pt x="583590" y="3480638"/>
                </a:lnTo>
                <a:close/>
              </a:path>
              <a:path w="7073265" h="3673475">
                <a:moveTo>
                  <a:pt x="585724" y="1831467"/>
                </a:moveTo>
                <a:lnTo>
                  <a:pt x="566674" y="1831467"/>
                </a:lnTo>
                <a:lnTo>
                  <a:pt x="566674" y="1850517"/>
                </a:lnTo>
                <a:lnTo>
                  <a:pt x="585724" y="1850517"/>
                </a:lnTo>
                <a:lnTo>
                  <a:pt x="585724" y="1831467"/>
                </a:lnTo>
                <a:close/>
              </a:path>
              <a:path w="7073265" h="3673475">
                <a:moveTo>
                  <a:pt x="585889" y="0"/>
                </a:moveTo>
                <a:lnTo>
                  <a:pt x="566839" y="0"/>
                </a:lnTo>
                <a:lnTo>
                  <a:pt x="566839" y="19050"/>
                </a:lnTo>
                <a:lnTo>
                  <a:pt x="585889" y="19050"/>
                </a:lnTo>
                <a:lnTo>
                  <a:pt x="585889" y="0"/>
                </a:lnTo>
                <a:close/>
              </a:path>
              <a:path w="7073265" h="3673475">
                <a:moveTo>
                  <a:pt x="604926" y="1726704"/>
                </a:moveTo>
                <a:lnTo>
                  <a:pt x="585876" y="1726704"/>
                </a:lnTo>
                <a:lnTo>
                  <a:pt x="585876" y="1743075"/>
                </a:lnTo>
                <a:lnTo>
                  <a:pt x="604926" y="1743075"/>
                </a:lnTo>
                <a:lnTo>
                  <a:pt x="604926" y="1726704"/>
                </a:lnTo>
                <a:close/>
              </a:path>
              <a:path w="7073265" h="3673475">
                <a:moveTo>
                  <a:pt x="621690" y="3480638"/>
                </a:moveTo>
                <a:lnTo>
                  <a:pt x="602640" y="3480638"/>
                </a:lnTo>
                <a:lnTo>
                  <a:pt x="602640" y="3498342"/>
                </a:lnTo>
                <a:lnTo>
                  <a:pt x="621690" y="3498342"/>
                </a:lnTo>
                <a:lnTo>
                  <a:pt x="621690" y="3480638"/>
                </a:lnTo>
                <a:close/>
              </a:path>
              <a:path w="7073265" h="3673475">
                <a:moveTo>
                  <a:pt x="623824" y="1831467"/>
                </a:moveTo>
                <a:lnTo>
                  <a:pt x="604774" y="1831467"/>
                </a:lnTo>
                <a:lnTo>
                  <a:pt x="604774" y="1850517"/>
                </a:lnTo>
                <a:lnTo>
                  <a:pt x="623824" y="1850517"/>
                </a:lnTo>
                <a:lnTo>
                  <a:pt x="623824" y="1831467"/>
                </a:lnTo>
                <a:close/>
              </a:path>
              <a:path w="7073265" h="3673475">
                <a:moveTo>
                  <a:pt x="623989" y="0"/>
                </a:moveTo>
                <a:lnTo>
                  <a:pt x="604939" y="0"/>
                </a:lnTo>
                <a:lnTo>
                  <a:pt x="604939" y="19050"/>
                </a:lnTo>
                <a:lnTo>
                  <a:pt x="623989" y="19050"/>
                </a:lnTo>
                <a:lnTo>
                  <a:pt x="623989" y="0"/>
                </a:lnTo>
                <a:close/>
              </a:path>
              <a:path w="7073265" h="3673475">
                <a:moveTo>
                  <a:pt x="643026" y="1726704"/>
                </a:moveTo>
                <a:lnTo>
                  <a:pt x="623976" y="1726704"/>
                </a:lnTo>
                <a:lnTo>
                  <a:pt x="623976" y="1743075"/>
                </a:lnTo>
                <a:lnTo>
                  <a:pt x="643026" y="1743075"/>
                </a:lnTo>
                <a:lnTo>
                  <a:pt x="643026" y="1726704"/>
                </a:lnTo>
                <a:close/>
              </a:path>
              <a:path w="7073265" h="3673475">
                <a:moveTo>
                  <a:pt x="659790" y="3480638"/>
                </a:moveTo>
                <a:lnTo>
                  <a:pt x="640740" y="3480638"/>
                </a:lnTo>
                <a:lnTo>
                  <a:pt x="640740" y="3498342"/>
                </a:lnTo>
                <a:lnTo>
                  <a:pt x="659790" y="3498342"/>
                </a:lnTo>
                <a:lnTo>
                  <a:pt x="659790" y="3480638"/>
                </a:lnTo>
                <a:close/>
              </a:path>
              <a:path w="7073265" h="3673475">
                <a:moveTo>
                  <a:pt x="661924" y="1831467"/>
                </a:moveTo>
                <a:lnTo>
                  <a:pt x="642874" y="1831467"/>
                </a:lnTo>
                <a:lnTo>
                  <a:pt x="642874" y="1850517"/>
                </a:lnTo>
                <a:lnTo>
                  <a:pt x="661924" y="1850517"/>
                </a:lnTo>
                <a:lnTo>
                  <a:pt x="661924" y="1831467"/>
                </a:lnTo>
                <a:close/>
              </a:path>
              <a:path w="7073265" h="3673475">
                <a:moveTo>
                  <a:pt x="662089" y="0"/>
                </a:moveTo>
                <a:lnTo>
                  <a:pt x="643039" y="0"/>
                </a:lnTo>
                <a:lnTo>
                  <a:pt x="643039" y="19050"/>
                </a:lnTo>
                <a:lnTo>
                  <a:pt x="662089" y="19050"/>
                </a:lnTo>
                <a:lnTo>
                  <a:pt x="662089" y="0"/>
                </a:lnTo>
                <a:close/>
              </a:path>
              <a:path w="7073265" h="3673475">
                <a:moveTo>
                  <a:pt x="681126" y="1726704"/>
                </a:moveTo>
                <a:lnTo>
                  <a:pt x="662076" y="1726704"/>
                </a:lnTo>
                <a:lnTo>
                  <a:pt x="662076" y="1743075"/>
                </a:lnTo>
                <a:lnTo>
                  <a:pt x="681126" y="1743075"/>
                </a:lnTo>
                <a:lnTo>
                  <a:pt x="681126" y="1726704"/>
                </a:lnTo>
                <a:close/>
              </a:path>
              <a:path w="7073265" h="3673475">
                <a:moveTo>
                  <a:pt x="697890" y="3480638"/>
                </a:moveTo>
                <a:lnTo>
                  <a:pt x="678840" y="3480638"/>
                </a:lnTo>
                <a:lnTo>
                  <a:pt x="678840" y="3498342"/>
                </a:lnTo>
                <a:lnTo>
                  <a:pt x="697890" y="3498342"/>
                </a:lnTo>
                <a:lnTo>
                  <a:pt x="697890" y="3480638"/>
                </a:lnTo>
                <a:close/>
              </a:path>
              <a:path w="7073265" h="3673475">
                <a:moveTo>
                  <a:pt x="700024" y="1831467"/>
                </a:moveTo>
                <a:lnTo>
                  <a:pt x="680974" y="1831467"/>
                </a:lnTo>
                <a:lnTo>
                  <a:pt x="680974" y="1850517"/>
                </a:lnTo>
                <a:lnTo>
                  <a:pt x="700024" y="1850517"/>
                </a:lnTo>
                <a:lnTo>
                  <a:pt x="700024" y="1831467"/>
                </a:lnTo>
                <a:close/>
              </a:path>
              <a:path w="7073265" h="3673475">
                <a:moveTo>
                  <a:pt x="700189" y="0"/>
                </a:moveTo>
                <a:lnTo>
                  <a:pt x="681139" y="0"/>
                </a:lnTo>
                <a:lnTo>
                  <a:pt x="681139" y="19050"/>
                </a:lnTo>
                <a:lnTo>
                  <a:pt x="700189" y="19050"/>
                </a:lnTo>
                <a:lnTo>
                  <a:pt x="700189" y="0"/>
                </a:lnTo>
                <a:close/>
              </a:path>
              <a:path w="7073265" h="3673475">
                <a:moveTo>
                  <a:pt x="719226" y="1726704"/>
                </a:moveTo>
                <a:lnTo>
                  <a:pt x="700176" y="1726704"/>
                </a:lnTo>
                <a:lnTo>
                  <a:pt x="700176" y="1743075"/>
                </a:lnTo>
                <a:lnTo>
                  <a:pt x="719226" y="1743075"/>
                </a:lnTo>
                <a:lnTo>
                  <a:pt x="719226" y="1726704"/>
                </a:lnTo>
                <a:close/>
              </a:path>
              <a:path w="7073265" h="3673475">
                <a:moveTo>
                  <a:pt x="735990" y="3480638"/>
                </a:moveTo>
                <a:lnTo>
                  <a:pt x="716940" y="3480638"/>
                </a:lnTo>
                <a:lnTo>
                  <a:pt x="716940" y="3498342"/>
                </a:lnTo>
                <a:lnTo>
                  <a:pt x="735990" y="3498342"/>
                </a:lnTo>
                <a:lnTo>
                  <a:pt x="735990" y="3480638"/>
                </a:lnTo>
                <a:close/>
              </a:path>
              <a:path w="7073265" h="3673475">
                <a:moveTo>
                  <a:pt x="738124" y="1831467"/>
                </a:moveTo>
                <a:lnTo>
                  <a:pt x="719074" y="1831467"/>
                </a:lnTo>
                <a:lnTo>
                  <a:pt x="719074" y="1850517"/>
                </a:lnTo>
                <a:lnTo>
                  <a:pt x="738124" y="1850517"/>
                </a:lnTo>
                <a:lnTo>
                  <a:pt x="738124" y="1831467"/>
                </a:lnTo>
                <a:close/>
              </a:path>
              <a:path w="7073265" h="3673475">
                <a:moveTo>
                  <a:pt x="738289" y="0"/>
                </a:moveTo>
                <a:lnTo>
                  <a:pt x="719239" y="0"/>
                </a:lnTo>
                <a:lnTo>
                  <a:pt x="719239" y="19050"/>
                </a:lnTo>
                <a:lnTo>
                  <a:pt x="738289" y="19050"/>
                </a:lnTo>
                <a:lnTo>
                  <a:pt x="738289" y="0"/>
                </a:lnTo>
                <a:close/>
              </a:path>
              <a:path w="7073265" h="3673475">
                <a:moveTo>
                  <a:pt x="757326" y="1726704"/>
                </a:moveTo>
                <a:lnTo>
                  <a:pt x="738276" y="1726704"/>
                </a:lnTo>
                <a:lnTo>
                  <a:pt x="738276" y="1743075"/>
                </a:lnTo>
                <a:lnTo>
                  <a:pt x="757326" y="1743075"/>
                </a:lnTo>
                <a:lnTo>
                  <a:pt x="757326" y="1726704"/>
                </a:lnTo>
                <a:close/>
              </a:path>
              <a:path w="7073265" h="3673475">
                <a:moveTo>
                  <a:pt x="774090" y="3480638"/>
                </a:moveTo>
                <a:lnTo>
                  <a:pt x="755040" y="3480638"/>
                </a:lnTo>
                <a:lnTo>
                  <a:pt x="755040" y="3498342"/>
                </a:lnTo>
                <a:lnTo>
                  <a:pt x="774090" y="3498342"/>
                </a:lnTo>
                <a:lnTo>
                  <a:pt x="774090" y="3480638"/>
                </a:lnTo>
                <a:close/>
              </a:path>
              <a:path w="7073265" h="3673475">
                <a:moveTo>
                  <a:pt x="776224" y="1831467"/>
                </a:moveTo>
                <a:lnTo>
                  <a:pt x="757174" y="1831467"/>
                </a:lnTo>
                <a:lnTo>
                  <a:pt x="757174" y="1850517"/>
                </a:lnTo>
                <a:lnTo>
                  <a:pt x="776224" y="1850517"/>
                </a:lnTo>
                <a:lnTo>
                  <a:pt x="776224" y="1831467"/>
                </a:lnTo>
                <a:close/>
              </a:path>
              <a:path w="7073265" h="3673475">
                <a:moveTo>
                  <a:pt x="776389" y="0"/>
                </a:moveTo>
                <a:lnTo>
                  <a:pt x="757339" y="0"/>
                </a:lnTo>
                <a:lnTo>
                  <a:pt x="757339" y="19050"/>
                </a:lnTo>
                <a:lnTo>
                  <a:pt x="776389" y="19050"/>
                </a:lnTo>
                <a:lnTo>
                  <a:pt x="776389" y="0"/>
                </a:lnTo>
                <a:close/>
              </a:path>
              <a:path w="7073265" h="3673475">
                <a:moveTo>
                  <a:pt x="795426" y="1726704"/>
                </a:moveTo>
                <a:lnTo>
                  <a:pt x="776376" y="1726704"/>
                </a:lnTo>
                <a:lnTo>
                  <a:pt x="776376" y="1743075"/>
                </a:lnTo>
                <a:lnTo>
                  <a:pt x="795426" y="1743075"/>
                </a:lnTo>
                <a:lnTo>
                  <a:pt x="795426" y="1726704"/>
                </a:lnTo>
                <a:close/>
              </a:path>
              <a:path w="7073265" h="3673475">
                <a:moveTo>
                  <a:pt x="812190" y="3480638"/>
                </a:moveTo>
                <a:lnTo>
                  <a:pt x="793140" y="3480638"/>
                </a:lnTo>
                <a:lnTo>
                  <a:pt x="793140" y="3498342"/>
                </a:lnTo>
                <a:lnTo>
                  <a:pt x="812190" y="3498342"/>
                </a:lnTo>
                <a:lnTo>
                  <a:pt x="812190" y="3480638"/>
                </a:lnTo>
                <a:close/>
              </a:path>
              <a:path w="7073265" h="3673475">
                <a:moveTo>
                  <a:pt x="814324" y="1831467"/>
                </a:moveTo>
                <a:lnTo>
                  <a:pt x="795274" y="1831467"/>
                </a:lnTo>
                <a:lnTo>
                  <a:pt x="795274" y="1850517"/>
                </a:lnTo>
                <a:lnTo>
                  <a:pt x="814324" y="1850517"/>
                </a:lnTo>
                <a:lnTo>
                  <a:pt x="814324" y="1831467"/>
                </a:lnTo>
                <a:close/>
              </a:path>
              <a:path w="7073265" h="3673475">
                <a:moveTo>
                  <a:pt x="814489" y="0"/>
                </a:moveTo>
                <a:lnTo>
                  <a:pt x="795439" y="0"/>
                </a:lnTo>
                <a:lnTo>
                  <a:pt x="795439" y="19050"/>
                </a:lnTo>
                <a:lnTo>
                  <a:pt x="814489" y="19050"/>
                </a:lnTo>
                <a:lnTo>
                  <a:pt x="814489" y="0"/>
                </a:lnTo>
                <a:close/>
              </a:path>
              <a:path w="7073265" h="3673475">
                <a:moveTo>
                  <a:pt x="833526" y="1726704"/>
                </a:moveTo>
                <a:lnTo>
                  <a:pt x="814476" y="1726704"/>
                </a:lnTo>
                <a:lnTo>
                  <a:pt x="814476" y="1743075"/>
                </a:lnTo>
                <a:lnTo>
                  <a:pt x="833526" y="1743075"/>
                </a:lnTo>
                <a:lnTo>
                  <a:pt x="833526" y="1726704"/>
                </a:lnTo>
                <a:close/>
              </a:path>
              <a:path w="7073265" h="3673475">
                <a:moveTo>
                  <a:pt x="850290" y="3480638"/>
                </a:moveTo>
                <a:lnTo>
                  <a:pt x="831240" y="3480638"/>
                </a:lnTo>
                <a:lnTo>
                  <a:pt x="831240" y="3498342"/>
                </a:lnTo>
                <a:lnTo>
                  <a:pt x="850290" y="3498342"/>
                </a:lnTo>
                <a:lnTo>
                  <a:pt x="850290" y="3480638"/>
                </a:lnTo>
                <a:close/>
              </a:path>
              <a:path w="7073265" h="3673475">
                <a:moveTo>
                  <a:pt x="852424" y="1831467"/>
                </a:moveTo>
                <a:lnTo>
                  <a:pt x="833374" y="1831467"/>
                </a:lnTo>
                <a:lnTo>
                  <a:pt x="833374" y="1850517"/>
                </a:lnTo>
                <a:lnTo>
                  <a:pt x="852424" y="1850517"/>
                </a:lnTo>
                <a:lnTo>
                  <a:pt x="852424" y="1831467"/>
                </a:lnTo>
                <a:close/>
              </a:path>
              <a:path w="7073265" h="3673475">
                <a:moveTo>
                  <a:pt x="852589" y="0"/>
                </a:moveTo>
                <a:lnTo>
                  <a:pt x="833539" y="0"/>
                </a:lnTo>
                <a:lnTo>
                  <a:pt x="833539" y="19050"/>
                </a:lnTo>
                <a:lnTo>
                  <a:pt x="852589" y="19050"/>
                </a:lnTo>
                <a:lnTo>
                  <a:pt x="852589" y="0"/>
                </a:lnTo>
                <a:close/>
              </a:path>
              <a:path w="7073265" h="3673475">
                <a:moveTo>
                  <a:pt x="871626" y="1726704"/>
                </a:moveTo>
                <a:lnTo>
                  <a:pt x="852576" y="1726704"/>
                </a:lnTo>
                <a:lnTo>
                  <a:pt x="852576" y="1743075"/>
                </a:lnTo>
                <a:lnTo>
                  <a:pt x="871626" y="1743075"/>
                </a:lnTo>
                <a:lnTo>
                  <a:pt x="871626" y="1726704"/>
                </a:lnTo>
                <a:close/>
              </a:path>
              <a:path w="7073265" h="3673475">
                <a:moveTo>
                  <a:pt x="888390" y="3480638"/>
                </a:moveTo>
                <a:lnTo>
                  <a:pt x="869340" y="3480638"/>
                </a:lnTo>
                <a:lnTo>
                  <a:pt x="869340" y="3498342"/>
                </a:lnTo>
                <a:lnTo>
                  <a:pt x="888390" y="3498342"/>
                </a:lnTo>
                <a:lnTo>
                  <a:pt x="888390" y="3480638"/>
                </a:lnTo>
                <a:close/>
              </a:path>
              <a:path w="7073265" h="3673475">
                <a:moveTo>
                  <a:pt x="890524" y="1831467"/>
                </a:moveTo>
                <a:lnTo>
                  <a:pt x="871474" y="1831467"/>
                </a:lnTo>
                <a:lnTo>
                  <a:pt x="871474" y="1850517"/>
                </a:lnTo>
                <a:lnTo>
                  <a:pt x="890524" y="1850517"/>
                </a:lnTo>
                <a:lnTo>
                  <a:pt x="890524" y="1831467"/>
                </a:lnTo>
                <a:close/>
              </a:path>
              <a:path w="7073265" h="3673475">
                <a:moveTo>
                  <a:pt x="890689" y="0"/>
                </a:moveTo>
                <a:lnTo>
                  <a:pt x="871639" y="0"/>
                </a:lnTo>
                <a:lnTo>
                  <a:pt x="871639" y="19050"/>
                </a:lnTo>
                <a:lnTo>
                  <a:pt x="890689" y="19050"/>
                </a:lnTo>
                <a:lnTo>
                  <a:pt x="890689" y="0"/>
                </a:lnTo>
                <a:close/>
              </a:path>
              <a:path w="7073265" h="3673475">
                <a:moveTo>
                  <a:pt x="909726" y="1726704"/>
                </a:moveTo>
                <a:lnTo>
                  <a:pt x="890676" y="1726704"/>
                </a:lnTo>
                <a:lnTo>
                  <a:pt x="890676" y="1743075"/>
                </a:lnTo>
                <a:lnTo>
                  <a:pt x="909726" y="1743075"/>
                </a:lnTo>
                <a:lnTo>
                  <a:pt x="909726" y="1726704"/>
                </a:lnTo>
                <a:close/>
              </a:path>
              <a:path w="7073265" h="3673475">
                <a:moveTo>
                  <a:pt x="926490" y="3480638"/>
                </a:moveTo>
                <a:lnTo>
                  <a:pt x="907440" y="3480638"/>
                </a:lnTo>
                <a:lnTo>
                  <a:pt x="907440" y="3498342"/>
                </a:lnTo>
                <a:lnTo>
                  <a:pt x="926490" y="3498342"/>
                </a:lnTo>
                <a:lnTo>
                  <a:pt x="926490" y="3480638"/>
                </a:lnTo>
                <a:close/>
              </a:path>
              <a:path w="7073265" h="3673475">
                <a:moveTo>
                  <a:pt x="928624" y="1831467"/>
                </a:moveTo>
                <a:lnTo>
                  <a:pt x="909574" y="1831467"/>
                </a:lnTo>
                <a:lnTo>
                  <a:pt x="909574" y="1850517"/>
                </a:lnTo>
                <a:lnTo>
                  <a:pt x="928624" y="1850517"/>
                </a:lnTo>
                <a:lnTo>
                  <a:pt x="928624" y="1831467"/>
                </a:lnTo>
                <a:close/>
              </a:path>
              <a:path w="7073265" h="3673475">
                <a:moveTo>
                  <a:pt x="928789" y="0"/>
                </a:moveTo>
                <a:lnTo>
                  <a:pt x="909739" y="0"/>
                </a:lnTo>
                <a:lnTo>
                  <a:pt x="909739" y="19050"/>
                </a:lnTo>
                <a:lnTo>
                  <a:pt x="928789" y="19050"/>
                </a:lnTo>
                <a:lnTo>
                  <a:pt x="928789" y="0"/>
                </a:lnTo>
                <a:close/>
              </a:path>
              <a:path w="7073265" h="3673475">
                <a:moveTo>
                  <a:pt x="947826" y="1726704"/>
                </a:moveTo>
                <a:lnTo>
                  <a:pt x="928776" y="1726704"/>
                </a:lnTo>
                <a:lnTo>
                  <a:pt x="928776" y="1743075"/>
                </a:lnTo>
                <a:lnTo>
                  <a:pt x="947826" y="1743075"/>
                </a:lnTo>
                <a:lnTo>
                  <a:pt x="947826" y="1726704"/>
                </a:lnTo>
                <a:close/>
              </a:path>
              <a:path w="7073265" h="3673475">
                <a:moveTo>
                  <a:pt x="964590" y="3480638"/>
                </a:moveTo>
                <a:lnTo>
                  <a:pt x="945540" y="3480638"/>
                </a:lnTo>
                <a:lnTo>
                  <a:pt x="945540" y="3498342"/>
                </a:lnTo>
                <a:lnTo>
                  <a:pt x="964590" y="3498342"/>
                </a:lnTo>
                <a:lnTo>
                  <a:pt x="964590" y="3480638"/>
                </a:lnTo>
                <a:close/>
              </a:path>
              <a:path w="7073265" h="3673475">
                <a:moveTo>
                  <a:pt x="966724" y="1831467"/>
                </a:moveTo>
                <a:lnTo>
                  <a:pt x="947674" y="1831467"/>
                </a:lnTo>
                <a:lnTo>
                  <a:pt x="947674" y="1850517"/>
                </a:lnTo>
                <a:lnTo>
                  <a:pt x="966724" y="1850517"/>
                </a:lnTo>
                <a:lnTo>
                  <a:pt x="966724" y="1831467"/>
                </a:lnTo>
                <a:close/>
              </a:path>
              <a:path w="7073265" h="3673475">
                <a:moveTo>
                  <a:pt x="966889" y="0"/>
                </a:moveTo>
                <a:lnTo>
                  <a:pt x="947839" y="0"/>
                </a:lnTo>
                <a:lnTo>
                  <a:pt x="947839" y="19050"/>
                </a:lnTo>
                <a:lnTo>
                  <a:pt x="966889" y="19050"/>
                </a:lnTo>
                <a:lnTo>
                  <a:pt x="966889" y="0"/>
                </a:lnTo>
                <a:close/>
              </a:path>
              <a:path w="7073265" h="3673475">
                <a:moveTo>
                  <a:pt x="985926" y="1726704"/>
                </a:moveTo>
                <a:lnTo>
                  <a:pt x="966876" y="1726704"/>
                </a:lnTo>
                <a:lnTo>
                  <a:pt x="966876" y="1743075"/>
                </a:lnTo>
                <a:lnTo>
                  <a:pt x="985926" y="1743075"/>
                </a:lnTo>
                <a:lnTo>
                  <a:pt x="985926" y="1726704"/>
                </a:lnTo>
                <a:close/>
              </a:path>
              <a:path w="7073265" h="3673475">
                <a:moveTo>
                  <a:pt x="1002690" y="3480638"/>
                </a:moveTo>
                <a:lnTo>
                  <a:pt x="983640" y="3480638"/>
                </a:lnTo>
                <a:lnTo>
                  <a:pt x="983640" y="3498342"/>
                </a:lnTo>
                <a:lnTo>
                  <a:pt x="1002690" y="3498342"/>
                </a:lnTo>
                <a:lnTo>
                  <a:pt x="1002690" y="3480638"/>
                </a:lnTo>
                <a:close/>
              </a:path>
              <a:path w="7073265" h="3673475">
                <a:moveTo>
                  <a:pt x="1004824" y="1831467"/>
                </a:moveTo>
                <a:lnTo>
                  <a:pt x="985774" y="1831467"/>
                </a:lnTo>
                <a:lnTo>
                  <a:pt x="985774" y="1850517"/>
                </a:lnTo>
                <a:lnTo>
                  <a:pt x="1004824" y="1850517"/>
                </a:lnTo>
                <a:lnTo>
                  <a:pt x="1004824" y="1831467"/>
                </a:lnTo>
                <a:close/>
              </a:path>
              <a:path w="7073265" h="3673475">
                <a:moveTo>
                  <a:pt x="1004989" y="0"/>
                </a:moveTo>
                <a:lnTo>
                  <a:pt x="985939" y="0"/>
                </a:lnTo>
                <a:lnTo>
                  <a:pt x="985939" y="19050"/>
                </a:lnTo>
                <a:lnTo>
                  <a:pt x="1004989" y="19050"/>
                </a:lnTo>
                <a:lnTo>
                  <a:pt x="1004989" y="0"/>
                </a:lnTo>
                <a:close/>
              </a:path>
              <a:path w="7073265" h="3673475">
                <a:moveTo>
                  <a:pt x="1024026" y="1726704"/>
                </a:moveTo>
                <a:lnTo>
                  <a:pt x="1004976" y="1726704"/>
                </a:lnTo>
                <a:lnTo>
                  <a:pt x="1004976" y="1743075"/>
                </a:lnTo>
                <a:lnTo>
                  <a:pt x="1024026" y="1743075"/>
                </a:lnTo>
                <a:lnTo>
                  <a:pt x="1024026" y="1726704"/>
                </a:lnTo>
                <a:close/>
              </a:path>
              <a:path w="7073265" h="3673475">
                <a:moveTo>
                  <a:pt x="1040790" y="3480638"/>
                </a:moveTo>
                <a:lnTo>
                  <a:pt x="1021740" y="3480638"/>
                </a:lnTo>
                <a:lnTo>
                  <a:pt x="1021740" y="3498342"/>
                </a:lnTo>
                <a:lnTo>
                  <a:pt x="1040790" y="3498342"/>
                </a:lnTo>
                <a:lnTo>
                  <a:pt x="1040790" y="3480638"/>
                </a:lnTo>
                <a:close/>
              </a:path>
              <a:path w="7073265" h="3673475">
                <a:moveTo>
                  <a:pt x="1042924" y="1831467"/>
                </a:moveTo>
                <a:lnTo>
                  <a:pt x="1023874" y="1831467"/>
                </a:lnTo>
                <a:lnTo>
                  <a:pt x="1023874" y="1850517"/>
                </a:lnTo>
                <a:lnTo>
                  <a:pt x="1042924" y="1850517"/>
                </a:lnTo>
                <a:lnTo>
                  <a:pt x="1042924" y="1831467"/>
                </a:lnTo>
                <a:close/>
              </a:path>
              <a:path w="7073265" h="3673475">
                <a:moveTo>
                  <a:pt x="1043089" y="0"/>
                </a:moveTo>
                <a:lnTo>
                  <a:pt x="1024039" y="0"/>
                </a:lnTo>
                <a:lnTo>
                  <a:pt x="1024039" y="19050"/>
                </a:lnTo>
                <a:lnTo>
                  <a:pt x="1043089" y="19050"/>
                </a:lnTo>
                <a:lnTo>
                  <a:pt x="1043089" y="0"/>
                </a:lnTo>
                <a:close/>
              </a:path>
              <a:path w="7073265" h="3673475">
                <a:moveTo>
                  <a:pt x="1062126" y="1726704"/>
                </a:moveTo>
                <a:lnTo>
                  <a:pt x="1043076" y="1726704"/>
                </a:lnTo>
                <a:lnTo>
                  <a:pt x="1043076" y="1743075"/>
                </a:lnTo>
                <a:lnTo>
                  <a:pt x="1062126" y="1743075"/>
                </a:lnTo>
                <a:lnTo>
                  <a:pt x="1062126" y="1726704"/>
                </a:lnTo>
                <a:close/>
              </a:path>
              <a:path w="7073265" h="3673475">
                <a:moveTo>
                  <a:pt x="1078890" y="3480638"/>
                </a:moveTo>
                <a:lnTo>
                  <a:pt x="1059840" y="3480638"/>
                </a:lnTo>
                <a:lnTo>
                  <a:pt x="1059840" y="3498342"/>
                </a:lnTo>
                <a:lnTo>
                  <a:pt x="1078890" y="3498342"/>
                </a:lnTo>
                <a:lnTo>
                  <a:pt x="1078890" y="3480638"/>
                </a:lnTo>
                <a:close/>
              </a:path>
              <a:path w="7073265" h="3673475">
                <a:moveTo>
                  <a:pt x="1081024" y="1831467"/>
                </a:moveTo>
                <a:lnTo>
                  <a:pt x="1061974" y="1831467"/>
                </a:lnTo>
                <a:lnTo>
                  <a:pt x="1061974" y="1850517"/>
                </a:lnTo>
                <a:lnTo>
                  <a:pt x="1081024" y="1850517"/>
                </a:lnTo>
                <a:lnTo>
                  <a:pt x="1081024" y="1831467"/>
                </a:lnTo>
                <a:close/>
              </a:path>
              <a:path w="7073265" h="3673475">
                <a:moveTo>
                  <a:pt x="1081189" y="0"/>
                </a:moveTo>
                <a:lnTo>
                  <a:pt x="1062139" y="0"/>
                </a:lnTo>
                <a:lnTo>
                  <a:pt x="1062139" y="19050"/>
                </a:lnTo>
                <a:lnTo>
                  <a:pt x="1081189" y="19050"/>
                </a:lnTo>
                <a:lnTo>
                  <a:pt x="1081189" y="0"/>
                </a:lnTo>
                <a:close/>
              </a:path>
              <a:path w="7073265" h="3673475">
                <a:moveTo>
                  <a:pt x="1100226" y="1726704"/>
                </a:moveTo>
                <a:lnTo>
                  <a:pt x="1081176" y="1726704"/>
                </a:lnTo>
                <a:lnTo>
                  <a:pt x="1081176" y="1743075"/>
                </a:lnTo>
                <a:lnTo>
                  <a:pt x="1100226" y="1743075"/>
                </a:lnTo>
                <a:lnTo>
                  <a:pt x="1100226" y="1726704"/>
                </a:lnTo>
                <a:close/>
              </a:path>
              <a:path w="7073265" h="3673475">
                <a:moveTo>
                  <a:pt x="1116990" y="3480638"/>
                </a:moveTo>
                <a:lnTo>
                  <a:pt x="1097940" y="3480638"/>
                </a:lnTo>
                <a:lnTo>
                  <a:pt x="1097940" y="3498342"/>
                </a:lnTo>
                <a:lnTo>
                  <a:pt x="1116990" y="3498342"/>
                </a:lnTo>
                <a:lnTo>
                  <a:pt x="1116990" y="3480638"/>
                </a:lnTo>
                <a:close/>
              </a:path>
              <a:path w="7073265" h="3673475">
                <a:moveTo>
                  <a:pt x="1119124" y="1831467"/>
                </a:moveTo>
                <a:lnTo>
                  <a:pt x="1100074" y="1831467"/>
                </a:lnTo>
                <a:lnTo>
                  <a:pt x="1100074" y="1850517"/>
                </a:lnTo>
                <a:lnTo>
                  <a:pt x="1119124" y="1850517"/>
                </a:lnTo>
                <a:lnTo>
                  <a:pt x="1119124" y="1831467"/>
                </a:lnTo>
                <a:close/>
              </a:path>
              <a:path w="7073265" h="3673475">
                <a:moveTo>
                  <a:pt x="1119289" y="0"/>
                </a:moveTo>
                <a:lnTo>
                  <a:pt x="1100239" y="0"/>
                </a:lnTo>
                <a:lnTo>
                  <a:pt x="1100239" y="19050"/>
                </a:lnTo>
                <a:lnTo>
                  <a:pt x="1119289" y="19050"/>
                </a:lnTo>
                <a:lnTo>
                  <a:pt x="1119289" y="0"/>
                </a:lnTo>
                <a:close/>
              </a:path>
              <a:path w="7073265" h="3673475">
                <a:moveTo>
                  <a:pt x="1138326" y="1726704"/>
                </a:moveTo>
                <a:lnTo>
                  <a:pt x="1119276" y="1726704"/>
                </a:lnTo>
                <a:lnTo>
                  <a:pt x="1119276" y="1743075"/>
                </a:lnTo>
                <a:lnTo>
                  <a:pt x="1138326" y="1743075"/>
                </a:lnTo>
                <a:lnTo>
                  <a:pt x="1138326" y="1726704"/>
                </a:lnTo>
                <a:close/>
              </a:path>
              <a:path w="7073265" h="3673475">
                <a:moveTo>
                  <a:pt x="1155090" y="3480638"/>
                </a:moveTo>
                <a:lnTo>
                  <a:pt x="1136040" y="3480638"/>
                </a:lnTo>
                <a:lnTo>
                  <a:pt x="1136040" y="3498342"/>
                </a:lnTo>
                <a:lnTo>
                  <a:pt x="1155090" y="3498342"/>
                </a:lnTo>
                <a:lnTo>
                  <a:pt x="1155090" y="3480638"/>
                </a:lnTo>
                <a:close/>
              </a:path>
              <a:path w="7073265" h="3673475">
                <a:moveTo>
                  <a:pt x="1157224" y="1831467"/>
                </a:moveTo>
                <a:lnTo>
                  <a:pt x="1138174" y="1831467"/>
                </a:lnTo>
                <a:lnTo>
                  <a:pt x="1138174" y="1850517"/>
                </a:lnTo>
                <a:lnTo>
                  <a:pt x="1157224" y="1850517"/>
                </a:lnTo>
                <a:lnTo>
                  <a:pt x="1157224" y="1831467"/>
                </a:lnTo>
                <a:close/>
              </a:path>
              <a:path w="7073265" h="3673475">
                <a:moveTo>
                  <a:pt x="1157389" y="0"/>
                </a:moveTo>
                <a:lnTo>
                  <a:pt x="1138339" y="0"/>
                </a:lnTo>
                <a:lnTo>
                  <a:pt x="1138339" y="19050"/>
                </a:lnTo>
                <a:lnTo>
                  <a:pt x="1157389" y="19050"/>
                </a:lnTo>
                <a:lnTo>
                  <a:pt x="1157389" y="0"/>
                </a:lnTo>
                <a:close/>
              </a:path>
              <a:path w="7073265" h="3673475">
                <a:moveTo>
                  <a:pt x="1176426" y="1726704"/>
                </a:moveTo>
                <a:lnTo>
                  <a:pt x="1157376" y="1726704"/>
                </a:lnTo>
                <a:lnTo>
                  <a:pt x="1157376" y="1743075"/>
                </a:lnTo>
                <a:lnTo>
                  <a:pt x="1176426" y="1743075"/>
                </a:lnTo>
                <a:lnTo>
                  <a:pt x="1176426" y="1726704"/>
                </a:lnTo>
                <a:close/>
              </a:path>
              <a:path w="7073265" h="3673475">
                <a:moveTo>
                  <a:pt x="1193190" y="3480638"/>
                </a:moveTo>
                <a:lnTo>
                  <a:pt x="1174140" y="3480638"/>
                </a:lnTo>
                <a:lnTo>
                  <a:pt x="1174140" y="3498342"/>
                </a:lnTo>
                <a:lnTo>
                  <a:pt x="1193190" y="3498342"/>
                </a:lnTo>
                <a:lnTo>
                  <a:pt x="1193190" y="3480638"/>
                </a:lnTo>
                <a:close/>
              </a:path>
              <a:path w="7073265" h="3673475">
                <a:moveTo>
                  <a:pt x="1195324" y="1831467"/>
                </a:moveTo>
                <a:lnTo>
                  <a:pt x="1176274" y="1831467"/>
                </a:lnTo>
                <a:lnTo>
                  <a:pt x="1176274" y="1850517"/>
                </a:lnTo>
                <a:lnTo>
                  <a:pt x="1195324" y="1850517"/>
                </a:lnTo>
                <a:lnTo>
                  <a:pt x="1195324" y="1831467"/>
                </a:lnTo>
                <a:close/>
              </a:path>
              <a:path w="7073265" h="3673475">
                <a:moveTo>
                  <a:pt x="1195489" y="0"/>
                </a:moveTo>
                <a:lnTo>
                  <a:pt x="1176439" y="0"/>
                </a:lnTo>
                <a:lnTo>
                  <a:pt x="1176439" y="19050"/>
                </a:lnTo>
                <a:lnTo>
                  <a:pt x="1195489" y="19050"/>
                </a:lnTo>
                <a:lnTo>
                  <a:pt x="1195489" y="0"/>
                </a:lnTo>
                <a:close/>
              </a:path>
              <a:path w="7073265" h="3673475">
                <a:moveTo>
                  <a:pt x="1214526" y="1726704"/>
                </a:moveTo>
                <a:lnTo>
                  <a:pt x="1195476" y="1726704"/>
                </a:lnTo>
                <a:lnTo>
                  <a:pt x="1195476" y="1743075"/>
                </a:lnTo>
                <a:lnTo>
                  <a:pt x="1214526" y="1743075"/>
                </a:lnTo>
                <a:lnTo>
                  <a:pt x="1214526" y="1726704"/>
                </a:lnTo>
                <a:close/>
              </a:path>
              <a:path w="7073265" h="3673475">
                <a:moveTo>
                  <a:pt x="1231290" y="3480638"/>
                </a:moveTo>
                <a:lnTo>
                  <a:pt x="1212240" y="3480638"/>
                </a:lnTo>
                <a:lnTo>
                  <a:pt x="1212240" y="3498342"/>
                </a:lnTo>
                <a:lnTo>
                  <a:pt x="1231290" y="3498342"/>
                </a:lnTo>
                <a:lnTo>
                  <a:pt x="1231290" y="3480638"/>
                </a:lnTo>
                <a:close/>
              </a:path>
              <a:path w="7073265" h="3673475">
                <a:moveTo>
                  <a:pt x="1233424" y="1831467"/>
                </a:moveTo>
                <a:lnTo>
                  <a:pt x="1214374" y="1831467"/>
                </a:lnTo>
                <a:lnTo>
                  <a:pt x="1214374" y="1850517"/>
                </a:lnTo>
                <a:lnTo>
                  <a:pt x="1233424" y="1850517"/>
                </a:lnTo>
                <a:lnTo>
                  <a:pt x="1233424" y="1831467"/>
                </a:lnTo>
                <a:close/>
              </a:path>
              <a:path w="7073265" h="3673475">
                <a:moveTo>
                  <a:pt x="1233589" y="0"/>
                </a:moveTo>
                <a:lnTo>
                  <a:pt x="1214539" y="0"/>
                </a:lnTo>
                <a:lnTo>
                  <a:pt x="1214539" y="19050"/>
                </a:lnTo>
                <a:lnTo>
                  <a:pt x="1233589" y="19050"/>
                </a:lnTo>
                <a:lnTo>
                  <a:pt x="1233589" y="0"/>
                </a:lnTo>
                <a:close/>
              </a:path>
              <a:path w="7073265" h="3673475">
                <a:moveTo>
                  <a:pt x="1252626" y="1726704"/>
                </a:moveTo>
                <a:lnTo>
                  <a:pt x="1233576" y="1726704"/>
                </a:lnTo>
                <a:lnTo>
                  <a:pt x="1233576" y="1743075"/>
                </a:lnTo>
                <a:lnTo>
                  <a:pt x="1252626" y="1743075"/>
                </a:lnTo>
                <a:lnTo>
                  <a:pt x="1252626" y="1726704"/>
                </a:lnTo>
                <a:close/>
              </a:path>
              <a:path w="7073265" h="3673475">
                <a:moveTo>
                  <a:pt x="1269390" y="3480638"/>
                </a:moveTo>
                <a:lnTo>
                  <a:pt x="1250340" y="3480638"/>
                </a:lnTo>
                <a:lnTo>
                  <a:pt x="1250340" y="3498342"/>
                </a:lnTo>
                <a:lnTo>
                  <a:pt x="1269390" y="3498342"/>
                </a:lnTo>
                <a:lnTo>
                  <a:pt x="1269390" y="3480638"/>
                </a:lnTo>
                <a:close/>
              </a:path>
              <a:path w="7073265" h="3673475">
                <a:moveTo>
                  <a:pt x="1271524" y="1831467"/>
                </a:moveTo>
                <a:lnTo>
                  <a:pt x="1252474" y="1831467"/>
                </a:lnTo>
                <a:lnTo>
                  <a:pt x="1252474" y="1850517"/>
                </a:lnTo>
                <a:lnTo>
                  <a:pt x="1271524" y="1850517"/>
                </a:lnTo>
                <a:lnTo>
                  <a:pt x="1271524" y="1831467"/>
                </a:lnTo>
                <a:close/>
              </a:path>
              <a:path w="7073265" h="3673475">
                <a:moveTo>
                  <a:pt x="1271689" y="0"/>
                </a:moveTo>
                <a:lnTo>
                  <a:pt x="1252639" y="0"/>
                </a:lnTo>
                <a:lnTo>
                  <a:pt x="1252639" y="19050"/>
                </a:lnTo>
                <a:lnTo>
                  <a:pt x="1271689" y="19050"/>
                </a:lnTo>
                <a:lnTo>
                  <a:pt x="1271689" y="0"/>
                </a:lnTo>
                <a:close/>
              </a:path>
              <a:path w="7073265" h="3673475">
                <a:moveTo>
                  <a:pt x="1290726" y="1726704"/>
                </a:moveTo>
                <a:lnTo>
                  <a:pt x="1271676" y="1726704"/>
                </a:lnTo>
                <a:lnTo>
                  <a:pt x="1271676" y="1743075"/>
                </a:lnTo>
                <a:lnTo>
                  <a:pt x="1290726" y="1743075"/>
                </a:lnTo>
                <a:lnTo>
                  <a:pt x="1290726" y="1726704"/>
                </a:lnTo>
                <a:close/>
              </a:path>
              <a:path w="7073265" h="3673475">
                <a:moveTo>
                  <a:pt x="1307490" y="3480638"/>
                </a:moveTo>
                <a:lnTo>
                  <a:pt x="1288440" y="3480638"/>
                </a:lnTo>
                <a:lnTo>
                  <a:pt x="1288440" y="3498342"/>
                </a:lnTo>
                <a:lnTo>
                  <a:pt x="1307490" y="3498342"/>
                </a:lnTo>
                <a:lnTo>
                  <a:pt x="1307490" y="3480638"/>
                </a:lnTo>
                <a:close/>
              </a:path>
              <a:path w="7073265" h="3673475">
                <a:moveTo>
                  <a:pt x="1309624" y="1831467"/>
                </a:moveTo>
                <a:lnTo>
                  <a:pt x="1290574" y="1831467"/>
                </a:lnTo>
                <a:lnTo>
                  <a:pt x="1290574" y="1850517"/>
                </a:lnTo>
                <a:lnTo>
                  <a:pt x="1309624" y="1850517"/>
                </a:lnTo>
                <a:lnTo>
                  <a:pt x="1309624" y="1831467"/>
                </a:lnTo>
                <a:close/>
              </a:path>
              <a:path w="7073265" h="3673475">
                <a:moveTo>
                  <a:pt x="1309789" y="0"/>
                </a:moveTo>
                <a:lnTo>
                  <a:pt x="1290739" y="0"/>
                </a:lnTo>
                <a:lnTo>
                  <a:pt x="1290739" y="19050"/>
                </a:lnTo>
                <a:lnTo>
                  <a:pt x="1309789" y="19050"/>
                </a:lnTo>
                <a:lnTo>
                  <a:pt x="1309789" y="0"/>
                </a:lnTo>
                <a:close/>
              </a:path>
              <a:path w="7073265" h="3673475">
                <a:moveTo>
                  <a:pt x="1328826" y="1726704"/>
                </a:moveTo>
                <a:lnTo>
                  <a:pt x="1309776" y="1726704"/>
                </a:lnTo>
                <a:lnTo>
                  <a:pt x="1309776" y="1743075"/>
                </a:lnTo>
                <a:lnTo>
                  <a:pt x="1328826" y="1743075"/>
                </a:lnTo>
                <a:lnTo>
                  <a:pt x="1328826" y="1726704"/>
                </a:lnTo>
                <a:close/>
              </a:path>
              <a:path w="7073265" h="3673475">
                <a:moveTo>
                  <a:pt x="1345590" y="3480638"/>
                </a:moveTo>
                <a:lnTo>
                  <a:pt x="1326540" y="3480638"/>
                </a:lnTo>
                <a:lnTo>
                  <a:pt x="1326540" y="3498342"/>
                </a:lnTo>
                <a:lnTo>
                  <a:pt x="1345590" y="3498342"/>
                </a:lnTo>
                <a:lnTo>
                  <a:pt x="1345590" y="3480638"/>
                </a:lnTo>
                <a:close/>
              </a:path>
              <a:path w="7073265" h="3673475">
                <a:moveTo>
                  <a:pt x="1347724" y="1831467"/>
                </a:moveTo>
                <a:lnTo>
                  <a:pt x="1328674" y="1831467"/>
                </a:lnTo>
                <a:lnTo>
                  <a:pt x="1328674" y="1850517"/>
                </a:lnTo>
                <a:lnTo>
                  <a:pt x="1347724" y="1850517"/>
                </a:lnTo>
                <a:lnTo>
                  <a:pt x="1347724" y="1831467"/>
                </a:lnTo>
                <a:close/>
              </a:path>
              <a:path w="7073265" h="3673475">
                <a:moveTo>
                  <a:pt x="1347889" y="0"/>
                </a:moveTo>
                <a:lnTo>
                  <a:pt x="1328839" y="0"/>
                </a:lnTo>
                <a:lnTo>
                  <a:pt x="1328839" y="19050"/>
                </a:lnTo>
                <a:lnTo>
                  <a:pt x="1347889" y="19050"/>
                </a:lnTo>
                <a:lnTo>
                  <a:pt x="1347889" y="0"/>
                </a:lnTo>
                <a:close/>
              </a:path>
              <a:path w="7073265" h="3673475">
                <a:moveTo>
                  <a:pt x="1366926" y="1726704"/>
                </a:moveTo>
                <a:lnTo>
                  <a:pt x="1347876" y="1726704"/>
                </a:lnTo>
                <a:lnTo>
                  <a:pt x="1347876" y="1743075"/>
                </a:lnTo>
                <a:lnTo>
                  <a:pt x="1366926" y="1743075"/>
                </a:lnTo>
                <a:lnTo>
                  <a:pt x="1366926" y="1726704"/>
                </a:lnTo>
                <a:close/>
              </a:path>
              <a:path w="7073265" h="3673475">
                <a:moveTo>
                  <a:pt x="1383690" y="3480638"/>
                </a:moveTo>
                <a:lnTo>
                  <a:pt x="1364640" y="3480638"/>
                </a:lnTo>
                <a:lnTo>
                  <a:pt x="1364640" y="3498342"/>
                </a:lnTo>
                <a:lnTo>
                  <a:pt x="1383690" y="3498342"/>
                </a:lnTo>
                <a:lnTo>
                  <a:pt x="1383690" y="3480638"/>
                </a:lnTo>
                <a:close/>
              </a:path>
              <a:path w="7073265" h="3673475">
                <a:moveTo>
                  <a:pt x="1385824" y="1831467"/>
                </a:moveTo>
                <a:lnTo>
                  <a:pt x="1366774" y="1831467"/>
                </a:lnTo>
                <a:lnTo>
                  <a:pt x="1366774" y="1850517"/>
                </a:lnTo>
                <a:lnTo>
                  <a:pt x="1385824" y="1850517"/>
                </a:lnTo>
                <a:lnTo>
                  <a:pt x="1385824" y="1831467"/>
                </a:lnTo>
                <a:close/>
              </a:path>
              <a:path w="7073265" h="3673475">
                <a:moveTo>
                  <a:pt x="1385989" y="0"/>
                </a:moveTo>
                <a:lnTo>
                  <a:pt x="1366939" y="0"/>
                </a:lnTo>
                <a:lnTo>
                  <a:pt x="1366939" y="19050"/>
                </a:lnTo>
                <a:lnTo>
                  <a:pt x="1385989" y="19050"/>
                </a:lnTo>
                <a:lnTo>
                  <a:pt x="1385989" y="0"/>
                </a:lnTo>
                <a:close/>
              </a:path>
              <a:path w="7073265" h="3673475">
                <a:moveTo>
                  <a:pt x="1405026" y="1726704"/>
                </a:moveTo>
                <a:lnTo>
                  <a:pt x="1385976" y="1726704"/>
                </a:lnTo>
                <a:lnTo>
                  <a:pt x="1385976" y="1743075"/>
                </a:lnTo>
                <a:lnTo>
                  <a:pt x="1405026" y="1743075"/>
                </a:lnTo>
                <a:lnTo>
                  <a:pt x="1405026" y="1726704"/>
                </a:lnTo>
                <a:close/>
              </a:path>
              <a:path w="7073265" h="3673475">
                <a:moveTo>
                  <a:pt x="1421790" y="3480638"/>
                </a:moveTo>
                <a:lnTo>
                  <a:pt x="1402740" y="3480638"/>
                </a:lnTo>
                <a:lnTo>
                  <a:pt x="1402740" y="3498342"/>
                </a:lnTo>
                <a:lnTo>
                  <a:pt x="1421790" y="3498342"/>
                </a:lnTo>
                <a:lnTo>
                  <a:pt x="1421790" y="3480638"/>
                </a:lnTo>
                <a:close/>
              </a:path>
              <a:path w="7073265" h="3673475">
                <a:moveTo>
                  <a:pt x="1423924" y="1831467"/>
                </a:moveTo>
                <a:lnTo>
                  <a:pt x="1404874" y="1831467"/>
                </a:lnTo>
                <a:lnTo>
                  <a:pt x="1404874" y="1850517"/>
                </a:lnTo>
                <a:lnTo>
                  <a:pt x="1423924" y="1850517"/>
                </a:lnTo>
                <a:lnTo>
                  <a:pt x="1423924" y="1831467"/>
                </a:lnTo>
                <a:close/>
              </a:path>
              <a:path w="7073265" h="3673475">
                <a:moveTo>
                  <a:pt x="1424089" y="0"/>
                </a:moveTo>
                <a:lnTo>
                  <a:pt x="1405039" y="0"/>
                </a:lnTo>
                <a:lnTo>
                  <a:pt x="1405039" y="19050"/>
                </a:lnTo>
                <a:lnTo>
                  <a:pt x="1424089" y="19050"/>
                </a:lnTo>
                <a:lnTo>
                  <a:pt x="1424089" y="0"/>
                </a:lnTo>
                <a:close/>
              </a:path>
              <a:path w="7073265" h="3673475">
                <a:moveTo>
                  <a:pt x="1443126" y="1726704"/>
                </a:moveTo>
                <a:lnTo>
                  <a:pt x="1424076" y="1726704"/>
                </a:lnTo>
                <a:lnTo>
                  <a:pt x="1424076" y="1743075"/>
                </a:lnTo>
                <a:lnTo>
                  <a:pt x="1443126" y="1743075"/>
                </a:lnTo>
                <a:lnTo>
                  <a:pt x="1443126" y="1726704"/>
                </a:lnTo>
                <a:close/>
              </a:path>
              <a:path w="7073265" h="3673475">
                <a:moveTo>
                  <a:pt x="1459890" y="3480638"/>
                </a:moveTo>
                <a:lnTo>
                  <a:pt x="1440840" y="3480638"/>
                </a:lnTo>
                <a:lnTo>
                  <a:pt x="1440840" y="3498342"/>
                </a:lnTo>
                <a:lnTo>
                  <a:pt x="1459890" y="3498342"/>
                </a:lnTo>
                <a:lnTo>
                  <a:pt x="1459890" y="3480638"/>
                </a:lnTo>
                <a:close/>
              </a:path>
              <a:path w="7073265" h="3673475">
                <a:moveTo>
                  <a:pt x="1462024" y="1831467"/>
                </a:moveTo>
                <a:lnTo>
                  <a:pt x="1442974" y="1831467"/>
                </a:lnTo>
                <a:lnTo>
                  <a:pt x="1442974" y="1850517"/>
                </a:lnTo>
                <a:lnTo>
                  <a:pt x="1462024" y="1850517"/>
                </a:lnTo>
                <a:lnTo>
                  <a:pt x="1462024" y="1831467"/>
                </a:lnTo>
                <a:close/>
              </a:path>
              <a:path w="7073265" h="3673475">
                <a:moveTo>
                  <a:pt x="1462189" y="0"/>
                </a:moveTo>
                <a:lnTo>
                  <a:pt x="1443139" y="0"/>
                </a:lnTo>
                <a:lnTo>
                  <a:pt x="1443139" y="19050"/>
                </a:lnTo>
                <a:lnTo>
                  <a:pt x="1462189" y="19050"/>
                </a:lnTo>
                <a:lnTo>
                  <a:pt x="1462189" y="0"/>
                </a:lnTo>
                <a:close/>
              </a:path>
              <a:path w="7073265" h="3673475">
                <a:moveTo>
                  <a:pt x="1481226" y="1726704"/>
                </a:moveTo>
                <a:lnTo>
                  <a:pt x="1462176" y="1726704"/>
                </a:lnTo>
                <a:lnTo>
                  <a:pt x="1462176" y="1743075"/>
                </a:lnTo>
                <a:lnTo>
                  <a:pt x="1481226" y="1743075"/>
                </a:lnTo>
                <a:lnTo>
                  <a:pt x="1481226" y="1726704"/>
                </a:lnTo>
                <a:close/>
              </a:path>
              <a:path w="7073265" h="3673475">
                <a:moveTo>
                  <a:pt x="1497990" y="3480638"/>
                </a:moveTo>
                <a:lnTo>
                  <a:pt x="1478940" y="3480638"/>
                </a:lnTo>
                <a:lnTo>
                  <a:pt x="1478940" y="3498342"/>
                </a:lnTo>
                <a:lnTo>
                  <a:pt x="1497990" y="3498342"/>
                </a:lnTo>
                <a:lnTo>
                  <a:pt x="1497990" y="3480638"/>
                </a:lnTo>
                <a:close/>
              </a:path>
              <a:path w="7073265" h="3673475">
                <a:moveTo>
                  <a:pt x="1500124" y="1831467"/>
                </a:moveTo>
                <a:lnTo>
                  <a:pt x="1481074" y="1831467"/>
                </a:lnTo>
                <a:lnTo>
                  <a:pt x="1481074" y="1850517"/>
                </a:lnTo>
                <a:lnTo>
                  <a:pt x="1500124" y="1850517"/>
                </a:lnTo>
                <a:lnTo>
                  <a:pt x="1500124" y="1831467"/>
                </a:lnTo>
                <a:close/>
              </a:path>
              <a:path w="7073265" h="3673475">
                <a:moveTo>
                  <a:pt x="1500289" y="0"/>
                </a:moveTo>
                <a:lnTo>
                  <a:pt x="1481239" y="0"/>
                </a:lnTo>
                <a:lnTo>
                  <a:pt x="1481239" y="19050"/>
                </a:lnTo>
                <a:lnTo>
                  <a:pt x="1500289" y="19050"/>
                </a:lnTo>
                <a:lnTo>
                  <a:pt x="1500289" y="0"/>
                </a:lnTo>
                <a:close/>
              </a:path>
              <a:path w="7073265" h="3673475">
                <a:moveTo>
                  <a:pt x="1519326" y="1726704"/>
                </a:moveTo>
                <a:lnTo>
                  <a:pt x="1500276" y="1726704"/>
                </a:lnTo>
                <a:lnTo>
                  <a:pt x="1500276" y="1743075"/>
                </a:lnTo>
                <a:lnTo>
                  <a:pt x="1519326" y="1743075"/>
                </a:lnTo>
                <a:lnTo>
                  <a:pt x="1519326" y="1726704"/>
                </a:lnTo>
                <a:close/>
              </a:path>
              <a:path w="7073265" h="3673475">
                <a:moveTo>
                  <a:pt x="1536090" y="3480638"/>
                </a:moveTo>
                <a:lnTo>
                  <a:pt x="1517040" y="3480638"/>
                </a:lnTo>
                <a:lnTo>
                  <a:pt x="1517040" y="3498342"/>
                </a:lnTo>
                <a:lnTo>
                  <a:pt x="1536090" y="3498342"/>
                </a:lnTo>
                <a:lnTo>
                  <a:pt x="1536090" y="3480638"/>
                </a:lnTo>
                <a:close/>
              </a:path>
              <a:path w="7073265" h="3673475">
                <a:moveTo>
                  <a:pt x="1538224" y="1831467"/>
                </a:moveTo>
                <a:lnTo>
                  <a:pt x="1519174" y="1831467"/>
                </a:lnTo>
                <a:lnTo>
                  <a:pt x="1519174" y="1850517"/>
                </a:lnTo>
                <a:lnTo>
                  <a:pt x="1538224" y="1850517"/>
                </a:lnTo>
                <a:lnTo>
                  <a:pt x="1538224" y="1831467"/>
                </a:lnTo>
                <a:close/>
              </a:path>
              <a:path w="7073265" h="3673475">
                <a:moveTo>
                  <a:pt x="1538389" y="0"/>
                </a:moveTo>
                <a:lnTo>
                  <a:pt x="1519339" y="0"/>
                </a:lnTo>
                <a:lnTo>
                  <a:pt x="1519339" y="19050"/>
                </a:lnTo>
                <a:lnTo>
                  <a:pt x="1538389" y="19050"/>
                </a:lnTo>
                <a:lnTo>
                  <a:pt x="1538389" y="0"/>
                </a:lnTo>
                <a:close/>
              </a:path>
              <a:path w="7073265" h="3673475">
                <a:moveTo>
                  <a:pt x="1557426" y="1726704"/>
                </a:moveTo>
                <a:lnTo>
                  <a:pt x="1538376" y="1726704"/>
                </a:lnTo>
                <a:lnTo>
                  <a:pt x="1538376" y="1743075"/>
                </a:lnTo>
                <a:lnTo>
                  <a:pt x="1557426" y="1743075"/>
                </a:lnTo>
                <a:lnTo>
                  <a:pt x="1557426" y="1726704"/>
                </a:lnTo>
                <a:close/>
              </a:path>
              <a:path w="7073265" h="3673475">
                <a:moveTo>
                  <a:pt x="1574190" y="3480638"/>
                </a:moveTo>
                <a:lnTo>
                  <a:pt x="1555140" y="3480638"/>
                </a:lnTo>
                <a:lnTo>
                  <a:pt x="1555140" y="3498342"/>
                </a:lnTo>
                <a:lnTo>
                  <a:pt x="1574190" y="3498342"/>
                </a:lnTo>
                <a:lnTo>
                  <a:pt x="1574190" y="3480638"/>
                </a:lnTo>
                <a:close/>
              </a:path>
              <a:path w="7073265" h="3673475">
                <a:moveTo>
                  <a:pt x="1576324" y="1831467"/>
                </a:moveTo>
                <a:lnTo>
                  <a:pt x="1557274" y="1831467"/>
                </a:lnTo>
                <a:lnTo>
                  <a:pt x="1557274" y="1850517"/>
                </a:lnTo>
                <a:lnTo>
                  <a:pt x="1576324" y="1850517"/>
                </a:lnTo>
                <a:lnTo>
                  <a:pt x="1576324" y="1831467"/>
                </a:lnTo>
                <a:close/>
              </a:path>
              <a:path w="7073265" h="3673475">
                <a:moveTo>
                  <a:pt x="1576489" y="0"/>
                </a:moveTo>
                <a:lnTo>
                  <a:pt x="1557439" y="0"/>
                </a:lnTo>
                <a:lnTo>
                  <a:pt x="1557439" y="19050"/>
                </a:lnTo>
                <a:lnTo>
                  <a:pt x="1576489" y="19050"/>
                </a:lnTo>
                <a:lnTo>
                  <a:pt x="1576489" y="0"/>
                </a:lnTo>
                <a:close/>
              </a:path>
              <a:path w="7073265" h="3673475">
                <a:moveTo>
                  <a:pt x="1595526" y="1726704"/>
                </a:moveTo>
                <a:lnTo>
                  <a:pt x="1576476" y="1726704"/>
                </a:lnTo>
                <a:lnTo>
                  <a:pt x="1576476" y="1743075"/>
                </a:lnTo>
                <a:lnTo>
                  <a:pt x="1595526" y="1743075"/>
                </a:lnTo>
                <a:lnTo>
                  <a:pt x="1595526" y="1726704"/>
                </a:lnTo>
                <a:close/>
              </a:path>
              <a:path w="7073265" h="3673475">
                <a:moveTo>
                  <a:pt x="1612290" y="3480638"/>
                </a:moveTo>
                <a:lnTo>
                  <a:pt x="1593240" y="3480638"/>
                </a:lnTo>
                <a:lnTo>
                  <a:pt x="1593240" y="3498342"/>
                </a:lnTo>
                <a:lnTo>
                  <a:pt x="1612290" y="3498342"/>
                </a:lnTo>
                <a:lnTo>
                  <a:pt x="1612290" y="3480638"/>
                </a:lnTo>
                <a:close/>
              </a:path>
              <a:path w="7073265" h="3673475">
                <a:moveTo>
                  <a:pt x="1614424" y="1831467"/>
                </a:moveTo>
                <a:lnTo>
                  <a:pt x="1595374" y="1831467"/>
                </a:lnTo>
                <a:lnTo>
                  <a:pt x="1595374" y="1850517"/>
                </a:lnTo>
                <a:lnTo>
                  <a:pt x="1614424" y="1850517"/>
                </a:lnTo>
                <a:lnTo>
                  <a:pt x="1614424" y="1831467"/>
                </a:lnTo>
                <a:close/>
              </a:path>
              <a:path w="7073265" h="3673475">
                <a:moveTo>
                  <a:pt x="1614589" y="0"/>
                </a:moveTo>
                <a:lnTo>
                  <a:pt x="1595539" y="0"/>
                </a:lnTo>
                <a:lnTo>
                  <a:pt x="1595539" y="19050"/>
                </a:lnTo>
                <a:lnTo>
                  <a:pt x="1614589" y="19050"/>
                </a:lnTo>
                <a:lnTo>
                  <a:pt x="1614589" y="0"/>
                </a:lnTo>
                <a:close/>
              </a:path>
              <a:path w="7073265" h="3673475">
                <a:moveTo>
                  <a:pt x="1633626" y="1726704"/>
                </a:moveTo>
                <a:lnTo>
                  <a:pt x="1614576" y="1726704"/>
                </a:lnTo>
                <a:lnTo>
                  <a:pt x="1614576" y="1743075"/>
                </a:lnTo>
                <a:lnTo>
                  <a:pt x="1633626" y="1743075"/>
                </a:lnTo>
                <a:lnTo>
                  <a:pt x="1633626" y="1726704"/>
                </a:lnTo>
                <a:close/>
              </a:path>
              <a:path w="7073265" h="3673475">
                <a:moveTo>
                  <a:pt x="1650390" y="3480638"/>
                </a:moveTo>
                <a:lnTo>
                  <a:pt x="1631340" y="3480638"/>
                </a:lnTo>
                <a:lnTo>
                  <a:pt x="1631340" y="3498342"/>
                </a:lnTo>
                <a:lnTo>
                  <a:pt x="1650390" y="3498342"/>
                </a:lnTo>
                <a:lnTo>
                  <a:pt x="1650390" y="3480638"/>
                </a:lnTo>
                <a:close/>
              </a:path>
              <a:path w="7073265" h="3673475">
                <a:moveTo>
                  <a:pt x="1652524" y="1831467"/>
                </a:moveTo>
                <a:lnTo>
                  <a:pt x="1633474" y="1831467"/>
                </a:lnTo>
                <a:lnTo>
                  <a:pt x="1633474" y="1850517"/>
                </a:lnTo>
                <a:lnTo>
                  <a:pt x="1652524" y="1850517"/>
                </a:lnTo>
                <a:lnTo>
                  <a:pt x="1652524" y="1831467"/>
                </a:lnTo>
                <a:close/>
              </a:path>
              <a:path w="7073265" h="3673475">
                <a:moveTo>
                  <a:pt x="1652689" y="0"/>
                </a:moveTo>
                <a:lnTo>
                  <a:pt x="1633639" y="0"/>
                </a:lnTo>
                <a:lnTo>
                  <a:pt x="1633639" y="19050"/>
                </a:lnTo>
                <a:lnTo>
                  <a:pt x="1652689" y="19050"/>
                </a:lnTo>
                <a:lnTo>
                  <a:pt x="1652689" y="0"/>
                </a:lnTo>
                <a:close/>
              </a:path>
              <a:path w="7073265" h="3673475">
                <a:moveTo>
                  <a:pt x="1671726" y="1726704"/>
                </a:moveTo>
                <a:lnTo>
                  <a:pt x="1652676" y="1726704"/>
                </a:lnTo>
                <a:lnTo>
                  <a:pt x="1652676" y="1743075"/>
                </a:lnTo>
                <a:lnTo>
                  <a:pt x="1671726" y="1743075"/>
                </a:lnTo>
                <a:lnTo>
                  <a:pt x="1671726" y="1726704"/>
                </a:lnTo>
                <a:close/>
              </a:path>
              <a:path w="7073265" h="3673475">
                <a:moveTo>
                  <a:pt x="1688490" y="3480638"/>
                </a:moveTo>
                <a:lnTo>
                  <a:pt x="1669440" y="3480638"/>
                </a:lnTo>
                <a:lnTo>
                  <a:pt x="1669440" y="3498342"/>
                </a:lnTo>
                <a:lnTo>
                  <a:pt x="1688490" y="3498342"/>
                </a:lnTo>
                <a:lnTo>
                  <a:pt x="1688490" y="3480638"/>
                </a:lnTo>
                <a:close/>
              </a:path>
              <a:path w="7073265" h="3673475">
                <a:moveTo>
                  <a:pt x="1690624" y="1831467"/>
                </a:moveTo>
                <a:lnTo>
                  <a:pt x="1671574" y="1831467"/>
                </a:lnTo>
                <a:lnTo>
                  <a:pt x="1671574" y="1850517"/>
                </a:lnTo>
                <a:lnTo>
                  <a:pt x="1690624" y="1850517"/>
                </a:lnTo>
                <a:lnTo>
                  <a:pt x="1690624" y="1831467"/>
                </a:lnTo>
                <a:close/>
              </a:path>
              <a:path w="7073265" h="3673475">
                <a:moveTo>
                  <a:pt x="1690789" y="0"/>
                </a:moveTo>
                <a:lnTo>
                  <a:pt x="1671739" y="0"/>
                </a:lnTo>
                <a:lnTo>
                  <a:pt x="1671739" y="19050"/>
                </a:lnTo>
                <a:lnTo>
                  <a:pt x="1690789" y="19050"/>
                </a:lnTo>
                <a:lnTo>
                  <a:pt x="1690789" y="0"/>
                </a:lnTo>
                <a:close/>
              </a:path>
              <a:path w="7073265" h="3673475">
                <a:moveTo>
                  <a:pt x="1709826" y="1726704"/>
                </a:moveTo>
                <a:lnTo>
                  <a:pt x="1690776" y="1726704"/>
                </a:lnTo>
                <a:lnTo>
                  <a:pt x="1690776" y="1743075"/>
                </a:lnTo>
                <a:lnTo>
                  <a:pt x="1709826" y="1743075"/>
                </a:lnTo>
                <a:lnTo>
                  <a:pt x="1709826" y="1726704"/>
                </a:lnTo>
                <a:close/>
              </a:path>
              <a:path w="7073265" h="3673475">
                <a:moveTo>
                  <a:pt x="1726590" y="3480638"/>
                </a:moveTo>
                <a:lnTo>
                  <a:pt x="1707540" y="3480638"/>
                </a:lnTo>
                <a:lnTo>
                  <a:pt x="1707540" y="3498342"/>
                </a:lnTo>
                <a:lnTo>
                  <a:pt x="1726590" y="3498342"/>
                </a:lnTo>
                <a:lnTo>
                  <a:pt x="1726590" y="3480638"/>
                </a:lnTo>
                <a:close/>
              </a:path>
              <a:path w="7073265" h="3673475">
                <a:moveTo>
                  <a:pt x="1728724" y="1831467"/>
                </a:moveTo>
                <a:lnTo>
                  <a:pt x="1709674" y="1831467"/>
                </a:lnTo>
                <a:lnTo>
                  <a:pt x="1709674" y="1850517"/>
                </a:lnTo>
                <a:lnTo>
                  <a:pt x="1728724" y="1850517"/>
                </a:lnTo>
                <a:lnTo>
                  <a:pt x="1728724" y="1831467"/>
                </a:lnTo>
                <a:close/>
              </a:path>
              <a:path w="7073265" h="3673475">
                <a:moveTo>
                  <a:pt x="1728889" y="0"/>
                </a:moveTo>
                <a:lnTo>
                  <a:pt x="1709839" y="0"/>
                </a:lnTo>
                <a:lnTo>
                  <a:pt x="1709839" y="19050"/>
                </a:lnTo>
                <a:lnTo>
                  <a:pt x="1728889" y="19050"/>
                </a:lnTo>
                <a:lnTo>
                  <a:pt x="1728889" y="0"/>
                </a:lnTo>
                <a:close/>
              </a:path>
              <a:path w="7073265" h="3673475">
                <a:moveTo>
                  <a:pt x="1747926" y="1726704"/>
                </a:moveTo>
                <a:lnTo>
                  <a:pt x="1728876" y="1726704"/>
                </a:lnTo>
                <a:lnTo>
                  <a:pt x="1728876" y="1743075"/>
                </a:lnTo>
                <a:lnTo>
                  <a:pt x="1747926" y="1743075"/>
                </a:lnTo>
                <a:lnTo>
                  <a:pt x="1747926" y="1726704"/>
                </a:lnTo>
                <a:close/>
              </a:path>
              <a:path w="7073265" h="3673475">
                <a:moveTo>
                  <a:pt x="1764690" y="3480638"/>
                </a:moveTo>
                <a:lnTo>
                  <a:pt x="1745640" y="3480638"/>
                </a:lnTo>
                <a:lnTo>
                  <a:pt x="1745640" y="3498342"/>
                </a:lnTo>
                <a:lnTo>
                  <a:pt x="1764690" y="3498342"/>
                </a:lnTo>
                <a:lnTo>
                  <a:pt x="1764690" y="3480638"/>
                </a:lnTo>
                <a:close/>
              </a:path>
              <a:path w="7073265" h="3673475">
                <a:moveTo>
                  <a:pt x="1766824" y="1831467"/>
                </a:moveTo>
                <a:lnTo>
                  <a:pt x="1747774" y="1831467"/>
                </a:lnTo>
                <a:lnTo>
                  <a:pt x="1747774" y="1850517"/>
                </a:lnTo>
                <a:lnTo>
                  <a:pt x="1766824" y="1850517"/>
                </a:lnTo>
                <a:lnTo>
                  <a:pt x="1766824" y="1831467"/>
                </a:lnTo>
                <a:close/>
              </a:path>
              <a:path w="7073265" h="3673475">
                <a:moveTo>
                  <a:pt x="1766989" y="0"/>
                </a:moveTo>
                <a:lnTo>
                  <a:pt x="1747939" y="0"/>
                </a:lnTo>
                <a:lnTo>
                  <a:pt x="1747939" y="19050"/>
                </a:lnTo>
                <a:lnTo>
                  <a:pt x="1766989" y="19050"/>
                </a:lnTo>
                <a:lnTo>
                  <a:pt x="1766989" y="0"/>
                </a:lnTo>
                <a:close/>
              </a:path>
              <a:path w="7073265" h="3673475">
                <a:moveTo>
                  <a:pt x="1786026" y="1726704"/>
                </a:moveTo>
                <a:lnTo>
                  <a:pt x="1766976" y="1726704"/>
                </a:lnTo>
                <a:lnTo>
                  <a:pt x="1766976" y="1743075"/>
                </a:lnTo>
                <a:lnTo>
                  <a:pt x="1786026" y="1743075"/>
                </a:lnTo>
                <a:lnTo>
                  <a:pt x="1786026" y="1726704"/>
                </a:lnTo>
                <a:close/>
              </a:path>
              <a:path w="7073265" h="3673475">
                <a:moveTo>
                  <a:pt x="1802790" y="3480638"/>
                </a:moveTo>
                <a:lnTo>
                  <a:pt x="1783740" y="3480638"/>
                </a:lnTo>
                <a:lnTo>
                  <a:pt x="1783740" y="3498342"/>
                </a:lnTo>
                <a:lnTo>
                  <a:pt x="1802790" y="3498342"/>
                </a:lnTo>
                <a:lnTo>
                  <a:pt x="1802790" y="3480638"/>
                </a:lnTo>
                <a:close/>
              </a:path>
              <a:path w="7073265" h="3673475">
                <a:moveTo>
                  <a:pt x="1804924" y="1831467"/>
                </a:moveTo>
                <a:lnTo>
                  <a:pt x="1785874" y="1831467"/>
                </a:lnTo>
                <a:lnTo>
                  <a:pt x="1785874" y="1850517"/>
                </a:lnTo>
                <a:lnTo>
                  <a:pt x="1804924" y="1850517"/>
                </a:lnTo>
                <a:lnTo>
                  <a:pt x="1804924" y="1831467"/>
                </a:lnTo>
                <a:close/>
              </a:path>
              <a:path w="7073265" h="3673475">
                <a:moveTo>
                  <a:pt x="1805089" y="0"/>
                </a:moveTo>
                <a:lnTo>
                  <a:pt x="1786039" y="0"/>
                </a:lnTo>
                <a:lnTo>
                  <a:pt x="1786039" y="19050"/>
                </a:lnTo>
                <a:lnTo>
                  <a:pt x="1805089" y="19050"/>
                </a:lnTo>
                <a:lnTo>
                  <a:pt x="1805089" y="0"/>
                </a:lnTo>
                <a:close/>
              </a:path>
              <a:path w="7073265" h="3673475">
                <a:moveTo>
                  <a:pt x="1824126" y="1726704"/>
                </a:moveTo>
                <a:lnTo>
                  <a:pt x="1805076" y="1726704"/>
                </a:lnTo>
                <a:lnTo>
                  <a:pt x="1805076" y="1743075"/>
                </a:lnTo>
                <a:lnTo>
                  <a:pt x="1824126" y="1743075"/>
                </a:lnTo>
                <a:lnTo>
                  <a:pt x="1824126" y="1726704"/>
                </a:lnTo>
                <a:close/>
              </a:path>
              <a:path w="7073265" h="3673475">
                <a:moveTo>
                  <a:pt x="1840890" y="3480638"/>
                </a:moveTo>
                <a:lnTo>
                  <a:pt x="1821840" y="3480638"/>
                </a:lnTo>
                <a:lnTo>
                  <a:pt x="1821840" y="3498342"/>
                </a:lnTo>
                <a:lnTo>
                  <a:pt x="1840890" y="3498342"/>
                </a:lnTo>
                <a:lnTo>
                  <a:pt x="1840890" y="3480638"/>
                </a:lnTo>
                <a:close/>
              </a:path>
              <a:path w="7073265" h="3673475">
                <a:moveTo>
                  <a:pt x="1843024" y="1831467"/>
                </a:moveTo>
                <a:lnTo>
                  <a:pt x="1823974" y="1831467"/>
                </a:lnTo>
                <a:lnTo>
                  <a:pt x="1823974" y="1850517"/>
                </a:lnTo>
                <a:lnTo>
                  <a:pt x="1843024" y="1850517"/>
                </a:lnTo>
                <a:lnTo>
                  <a:pt x="1843024" y="1831467"/>
                </a:lnTo>
                <a:close/>
              </a:path>
              <a:path w="7073265" h="3673475">
                <a:moveTo>
                  <a:pt x="1843189" y="0"/>
                </a:moveTo>
                <a:lnTo>
                  <a:pt x="1824139" y="0"/>
                </a:lnTo>
                <a:lnTo>
                  <a:pt x="1824139" y="19050"/>
                </a:lnTo>
                <a:lnTo>
                  <a:pt x="1843189" y="19050"/>
                </a:lnTo>
                <a:lnTo>
                  <a:pt x="1843189" y="0"/>
                </a:lnTo>
                <a:close/>
              </a:path>
              <a:path w="7073265" h="3673475">
                <a:moveTo>
                  <a:pt x="1862226" y="1726704"/>
                </a:moveTo>
                <a:lnTo>
                  <a:pt x="1843176" y="1726704"/>
                </a:lnTo>
                <a:lnTo>
                  <a:pt x="1843176" y="1743075"/>
                </a:lnTo>
                <a:lnTo>
                  <a:pt x="1862226" y="1743075"/>
                </a:lnTo>
                <a:lnTo>
                  <a:pt x="1862226" y="1726704"/>
                </a:lnTo>
                <a:close/>
              </a:path>
              <a:path w="7073265" h="3673475">
                <a:moveTo>
                  <a:pt x="1878990" y="3480638"/>
                </a:moveTo>
                <a:lnTo>
                  <a:pt x="1859940" y="3480638"/>
                </a:lnTo>
                <a:lnTo>
                  <a:pt x="1859940" y="3498342"/>
                </a:lnTo>
                <a:lnTo>
                  <a:pt x="1878990" y="3498342"/>
                </a:lnTo>
                <a:lnTo>
                  <a:pt x="1878990" y="3480638"/>
                </a:lnTo>
                <a:close/>
              </a:path>
              <a:path w="7073265" h="3673475">
                <a:moveTo>
                  <a:pt x="1881124" y="1831467"/>
                </a:moveTo>
                <a:lnTo>
                  <a:pt x="1862074" y="1831467"/>
                </a:lnTo>
                <a:lnTo>
                  <a:pt x="1862074" y="1850517"/>
                </a:lnTo>
                <a:lnTo>
                  <a:pt x="1881124" y="1850517"/>
                </a:lnTo>
                <a:lnTo>
                  <a:pt x="1881124" y="1831467"/>
                </a:lnTo>
                <a:close/>
              </a:path>
              <a:path w="7073265" h="3673475">
                <a:moveTo>
                  <a:pt x="1881289" y="0"/>
                </a:moveTo>
                <a:lnTo>
                  <a:pt x="1862239" y="0"/>
                </a:lnTo>
                <a:lnTo>
                  <a:pt x="1862239" y="19050"/>
                </a:lnTo>
                <a:lnTo>
                  <a:pt x="1881289" y="19050"/>
                </a:lnTo>
                <a:lnTo>
                  <a:pt x="1881289" y="0"/>
                </a:lnTo>
                <a:close/>
              </a:path>
              <a:path w="7073265" h="3673475">
                <a:moveTo>
                  <a:pt x="1900326" y="1726704"/>
                </a:moveTo>
                <a:lnTo>
                  <a:pt x="1881276" y="1726704"/>
                </a:lnTo>
                <a:lnTo>
                  <a:pt x="1881276" y="1743075"/>
                </a:lnTo>
                <a:lnTo>
                  <a:pt x="1900326" y="1743075"/>
                </a:lnTo>
                <a:lnTo>
                  <a:pt x="1900326" y="1726704"/>
                </a:lnTo>
                <a:close/>
              </a:path>
              <a:path w="7073265" h="3673475">
                <a:moveTo>
                  <a:pt x="1917090" y="3480638"/>
                </a:moveTo>
                <a:lnTo>
                  <a:pt x="1898040" y="3480638"/>
                </a:lnTo>
                <a:lnTo>
                  <a:pt x="1898040" y="3498342"/>
                </a:lnTo>
                <a:lnTo>
                  <a:pt x="1917090" y="3498342"/>
                </a:lnTo>
                <a:lnTo>
                  <a:pt x="1917090" y="3480638"/>
                </a:lnTo>
                <a:close/>
              </a:path>
              <a:path w="7073265" h="3673475">
                <a:moveTo>
                  <a:pt x="1919224" y="1831467"/>
                </a:moveTo>
                <a:lnTo>
                  <a:pt x="1900174" y="1831467"/>
                </a:lnTo>
                <a:lnTo>
                  <a:pt x="1900174" y="1850517"/>
                </a:lnTo>
                <a:lnTo>
                  <a:pt x="1919224" y="1850517"/>
                </a:lnTo>
                <a:lnTo>
                  <a:pt x="1919224" y="1831467"/>
                </a:lnTo>
                <a:close/>
              </a:path>
              <a:path w="7073265" h="3673475">
                <a:moveTo>
                  <a:pt x="1919389" y="0"/>
                </a:moveTo>
                <a:lnTo>
                  <a:pt x="1900339" y="0"/>
                </a:lnTo>
                <a:lnTo>
                  <a:pt x="1900339" y="19050"/>
                </a:lnTo>
                <a:lnTo>
                  <a:pt x="1919389" y="19050"/>
                </a:lnTo>
                <a:lnTo>
                  <a:pt x="1919389" y="0"/>
                </a:lnTo>
                <a:close/>
              </a:path>
              <a:path w="7073265" h="3673475">
                <a:moveTo>
                  <a:pt x="1938426" y="1726704"/>
                </a:moveTo>
                <a:lnTo>
                  <a:pt x="1919376" y="1726704"/>
                </a:lnTo>
                <a:lnTo>
                  <a:pt x="1919376" y="1743075"/>
                </a:lnTo>
                <a:lnTo>
                  <a:pt x="1938426" y="1743075"/>
                </a:lnTo>
                <a:lnTo>
                  <a:pt x="1938426" y="1726704"/>
                </a:lnTo>
                <a:close/>
              </a:path>
              <a:path w="7073265" h="3673475">
                <a:moveTo>
                  <a:pt x="1955190" y="3480638"/>
                </a:moveTo>
                <a:lnTo>
                  <a:pt x="1936140" y="3480638"/>
                </a:lnTo>
                <a:lnTo>
                  <a:pt x="1936140" y="3498342"/>
                </a:lnTo>
                <a:lnTo>
                  <a:pt x="1955190" y="3498342"/>
                </a:lnTo>
                <a:lnTo>
                  <a:pt x="1955190" y="3480638"/>
                </a:lnTo>
                <a:close/>
              </a:path>
              <a:path w="7073265" h="3673475">
                <a:moveTo>
                  <a:pt x="1957324" y="1831467"/>
                </a:moveTo>
                <a:lnTo>
                  <a:pt x="1938274" y="1831467"/>
                </a:lnTo>
                <a:lnTo>
                  <a:pt x="1938274" y="1850517"/>
                </a:lnTo>
                <a:lnTo>
                  <a:pt x="1957324" y="1850517"/>
                </a:lnTo>
                <a:lnTo>
                  <a:pt x="1957324" y="1831467"/>
                </a:lnTo>
                <a:close/>
              </a:path>
              <a:path w="7073265" h="3673475">
                <a:moveTo>
                  <a:pt x="1957489" y="0"/>
                </a:moveTo>
                <a:lnTo>
                  <a:pt x="1938439" y="0"/>
                </a:lnTo>
                <a:lnTo>
                  <a:pt x="1938439" y="19050"/>
                </a:lnTo>
                <a:lnTo>
                  <a:pt x="1957489" y="19050"/>
                </a:lnTo>
                <a:lnTo>
                  <a:pt x="1957489" y="0"/>
                </a:lnTo>
                <a:close/>
              </a:path>
              <a:path w="7073265" h="3673475">
                <a:moveTo>
                  <a:pt x="1976526" y="1726704"/>
                </a:moveTo>
                <a:lnTo>
                  <a:pt x="1957476" y="1726704"/>
                </a:lnTo>
                <a:lnTo>
                  <a:pt x="1957476" y="1743075"/>
                </a:lnTo>
                <a:lnTo>
                  <a:pt x="1976526" y="1743075"/>
                </a:lnTo>
                <a:lnTo>
                  <a:pt x="1976526" y="1726704"/>
                </a:lnTo>
                <a:close/>
              </a:path>
              <a:path w="7073265" h="3673475">
                <a:moveTo>
                  <a:pt x="1993290" y="3480638"/>
                </a:moveTo>
                <a:lnTo>
                  <a:pt x="1974240" y="3480638"/>
                </a:lnTo>
                <a:lnTo>
                  <a:pt x="1974240" y="3498342"/>
                </a:lnTo>
                <a:lnTo>
                  <a:pt x="1993290" y="3498342"/>
                </a:lnTo>
                <a:lnTo>
                  <a:pt x="1993290" y="3480638"/>
                </a:lnTo>
                <a:close/>
              </a:path>
              <a:path w="7073265" h="3673475">
                <a:moveTo>
                  <a:pt x="1995424" y="1831467"/>
                </a:moveTo>
                <a:lnTo>
                  <a:pt x="1976374" y="1831467"/>
                </a:lnTo>
                <a:lnTo>
                  <a:pt x="1976374" y="1850517"/>
                </a:lnTo>
                <a:lnTo>
                  <a:pt x="1995424" y="1850517"/>
                </a:lnTo>
                <a:lnTo>
                  <a:pt x="1995424" y="1831467"/>
                </a:lnTo>
                <a:close/>
              </a:path>
              <a:path w="7073265" h="3673475">
                <a:moveTo>
                  <a:pt x="1995589" y="0"/>
                </a:moveTo>
                <a:lnTo>
                  <a:pt x="1976539" y="0"/>
                </a:lnTo>
                <a:lnTo>
                  <a:pt x="1976539" y="19050"/>
                </a:lnTo>
                <a:lnTo>
                  <a:pt x="1995589" y="19050"/>
                </a:lnTo>
                <a:lnTo>
                  <a:pt x="1995589" y="0"/>
                </a:lnTo>
                <a:close/>
              </a:path>
              <a:path w="7073265" h="3673475">
                <a:moveTo>
                  <a:pt x="2014626" y="1726704"/>
                </a:moveTo>
                <a:lnTo>
                  <a:pt x="1995576" y="1726704"/>
                </a:lnTo>
                <a:lnTo>
                  <a:pt x="1995576" y="1743075"/>
                </a:lnTo>
                <a:lnTo>
                  <a:pt x="2014626" y="1743075"/>
                </a:lnTo>
                <a:lnTo>
                  <a:pt x="2014626" y="1726704"/>
                </a:lnTo>
                <a:close/>
              </a:path>
              <a:path w="7073265" h="3673475">
                <a:moveTo>
                  <a:pt x="2031390" y="3480638"/>
                </a:moveTo>
                <a:lnTo>
                  <a:pt x="2012340" y="3480638"/>
                </a:lnTo>
                <a:lnTo>
                  <a:pt x="2012340" y="3498342"/>
                </a:lnTo>
                <a:lnTo>
                  <a:pt x="2031390" y="3498342"/>
                </a:lnTo>
                <a:lnTo>
                  <a:pt x="2031390" y="3480638"/>
                </a:lnTo>
                <a:close/>
              </a:path>
              <a:path w="7073265" h="3673475">
                <a:moveTo>
                  <a:pt x="2033524" y="1831467"/>
                </a:moveTo>
                <a:lnTo>
                  <a:pt x="2014474" y="1831467"/>
                </a:lnTo>
                <a:lnTo>
                  <a:pt x="2014474" y="1850517"/>
                </a:lnTo>
                <a:lnTo>
                  <a:pt x="2033524" y="1850517"/>
                </a:lnTo>
                <a:lnTo>
                  <a:pt x="2033524" y="1831467"/>
                </a:lnTo>
                <a:close/>
              </a:path>
              <a:path w="7073265" h="3673475">
                <a:moveTo>
                  <a:pt x="2033689" y="0"/>
                </a:moveTo>
                <a:lnTo>
                  <a:pt x="2014639" y="0"/>
                </a:lnTo>
                <a:lnTo>
                  <a:pt x="2014639" y="19050"/>
                </a:lnTo>
                <a:lnTo>
                  <a:pt x="2033689" y="19050"/>
                </a:lnTo>
                <a:lnTo>
                  <a:pt x="2033689" y="0"/>
                </a:lnTo>
                <a:close/>
              </a:path>
              <a:path w="7073265" h="3673475">
                <a:moveTo>
                  <a:pt x="2052726" y="1726704"/>
                </a:moveTo>
                <a:lnTo>
                  <a:pt x="2033676" y="1726704"/>
                </a:lnTo>
                <a:lnTo>
                  <a:pt x="2033676" y="1743075"/>
                </a:lnTo>
                <a:lnTo>
                  <a:pt x="2052726" y="1743075"/>
                </a:lnTo>
                <a:lnTo>
                  <a:pt x="2052726" y="1726704"/>
                </a:lnTo>
                <a:close/>
              </a:path>
              <a:path w="7073265" h="3673475">
                <a:moveTo>
                  <a:pt x="2069490" y="3480638"/>
                </a:moveTo>
                <a:lnTo>
                  <a:pt x="2050440" y="3480638"/>
                </a:lnTo>
                <a:lnTo>
                  <a:pt x="2050440" y="3498342"/>
                </a:lnTo>
                <a:lnTo>
                  <a:pt x="2069490" y="3498342"/>
                </a:lnTo>
                <a:lnTo>
                  <a:pt x="2069490" y="3480638"/>
                </a:lnTo>
                <a:close/>
              </a:path>
              <a:path w="7073265" h="3673475">
                <a:moveTo>
                  <a:pt x="2071624" y="1831467"/>
                </a:moveTo>
                <a:lnTo>
                  <a:pt x="2052574" y="1831467"/>
                </a:lnTo>
                <a:lnTo>
                  <a:pt x="2052574" y="1850517"/>
                </a:lnTo>
                <a:lnTo>
                  <a:pt x="2071624" y="1850517"/>
                </a:lnTo>
                <a:lnTo>
                  <a:pt x="2071624" y="1831467"/>
                </a:lnTo>
                <a:close/>
              </a:path>
              <a:path w="7073265" h="3673475">
                <a:moveTo>
                  <a:pt x="2071789" y="0"/>
                </a:moveTo>
                <a:lnTo>
                  <a:pt x="2052739" y="0"/>
                </a:lnTo>
                <a:lnTo>
                  <a:pt x="2052739" y="19050"/>
                </a:lnTo>
                <a:lnTo>
                  <a:pt x="2071789" y="19050"/>
                </a:lnTo>
                <a:lnTo>
                  <a:pt x="2071789" y="0"/>
                </a:lnTo>
                <a:close/>
              </a:path>
              <a:path w="7073265" h="3673475">
                <a:moveTo>
                  <a:pt x="2090826" y="1726704"/>
                </a:moveTo>
                <a:lnTo>
                  <a:pt x="2071776" y="1726704"/>
                </a:lnTo>
                <a:lnTo>
                  <a:pt x="2071776" y="1743075"/>
                </a:lnTo>
                <a:lnTo>
                  <a:pt x="2090826" y="1743075"/>
                </a:lnTo>
                <a:lnTo>
                  <a:pt x="2090826" y="1726704"/>
                </a:lnTo>
                <a:close/>
              </a:path>
              <a:path w="7073265" h="3673475">
                <a:moveTo>
                  <a:pt x="2107590" y="3480638"/>
                </a:moveTo>
                <a:lnTo>
                  <a:pt x="2088540" y="3480638"/>
                </a:lnTo>
                <a:lnTo>
                  <a:pt x="2088540" y="3498342"/>
                </a:lnTo>
                <a:lnTo>
                  <a:pt x="2107590" y="3498342"/>
                </a:lnTo>
                <a:lnTo>
                  <a:pt x="2107590" y="3480638"/>
                </a:lnTo>
                <a:close/>
              </a:path>
              <a:path w="7073265" h="3673475">
                <a:moveTo>
                  <a:pt x="2109724" y="1831467"/>
                </a:moveTo>
                <a:lnTo>
                  <a:pt x="2090674" y="1831467"/>
                </a:lnTo>
                <a:lnTo>
                  <a:pt x="2090674" y="1850517"/>
                </a:lnTo>
                <a:lnTo>
                  <a:pt x="2109724" y="1850517"/>
                </a:lnTo>
                <a:lnTo>
                  <a:pt x="2109724" y="1831467"/>
                </a:lnTo>
                <a:close/>
              </a:path>
              <a:path w="7073265" h="3673475">
                <a:moveTo>
                  <a:pt x="2109889" y="0"/>
                </a:moveTo>
                <a:lnTo>
                  <a:pt x="2090839" y="0"/>
                </a:lnTo>
                <a:lnTo>
                  <a:pt x="2090839" y="19050"/>
                </a:lnTo>
                <a:lnTo>
                  <a:pt x="2109889" y="19050"/>
                </a:lnTo>
                <a:lnTo>
                  <a:pt x="2109889" y="0"/>
                </a:lnTo>
                <a:close/>
              </a:path>
              <a:path w="7073265" h="3673475">
                <a:moveTo>
                  <a:pt x="2128926" y="1726704"/>
                </a:moveTo>
                <a:lnTo>
                  <a:pt x="2109876" y="1726704"/>
                </a:lnTo>
                <a:lnTo>
                  <a:pt x="2109876" y="1743075"/>
                </a:lnTo>
                <a:lnTo>
                  <a:pt x="2128926" y="1743075"/>
                </a:lnTo>
                <a:lnTo>
                  <a:pt x="2128926" y="1726704"/>
                </a:lnTo>
                <a:close/>
              </a:path>
              <a:path w="7073265" h="3673475">
                <a:moveTo>
                  <a:pt x="2145690" y="3480638"/>
                </a:moveTo>
                <a:lnTo>
                  <a:pt x="2126640" y="3480638"/>
                </a:lnTo>
                <a:lnTo>
                  <a:pt x="2126640" y="3498342"/>
                </a:lnTo>
                <a:lnTo>
                  <a:pt x="2145690" y="3498342"/>
                </a:lnTo>
                <a:lnTo>
                  <a:pt x="2145690" y="3480638"/>
                </a:lnTo>
                <a:close/>
              </a:path>
              <a:path w="7073265" h="3673475">
                <a:moveTo>
                  <a:pt x="2147824" y="1831467"/>
                </a:moveTo>
                <a:lnTo>
                  <a:pt x="2128774" y="1831467"/>
                </a:lnTo>
                <a:lnTo>
                  <a:pt x="2128774" y="1850517"/>
                </a:lnTo>
                <a:lnTo>
                  <a:pt x="2147824" y="1850517"/>
                </a:lnTo>
                <a:lnTo>
                  <a:pt x="2147824" y="1831467"/>
                </a:lnTo>
                <a:close/>
              </a:path>
              <a:path w="7073265" h="3673475">
                <a:moveTo>
                  <a:pt x="2147989" y="0"/>
                </a:moveTo>
                <a:lnTo>
                  <a:pt x="2128939" y="0"/>
                </a:lnTo>
                <a:lnTo>
                  <a:pt x="2128939" y="19050"/>
                </a:lnTo>
                <a:lnTo>
                  <a:pt x="2147989" y="19050"/>
                </a:lnTo>
                <a:lnTo>
                  <a:pt x="2147989" y="0"/>
                </a:lnTo>
                <a:close/>
              </a:path>
              <a:path w="7073265" h="3673475">
                <a:moveTo>
                  <a:pt x="2167026" y="1726704"/>
                </a:moveTo>
                <a:lnTo>
                  <a:pt x="2147976" y="1726704"/>
                </a:lnTo>
                <a:lnTo>
                  <a:pt x="2147976" y="1743075"/>
                </a:lnTo>
                <a:lnTo>
                  <a:pt x="2167026" y="1743075"/>
                </a:lnTo>
                <a:lnTo>
                  <a:pt x="2167026" y="1726704"/>
                </a:lnTo>
                <a:close/>
              </a:path>
              <a:path w="7073265" h="3673475">
                <a:moveTo>
                  <a:pt x="2183790" y="3480638"/>
                </a:moveTo>
                <a:lnTo>
                  <a:pt x="2164740" y="3480638"/>
                </a:lnTo>
                <a:lnTo>
                  <a:pt x="2164740" y="3498342"/>
                </a:lnTo>
                <a:lnTo>
                  <a:pt x="2183790" y="3498342"/>
                </a:lnTo>
                <a:lnTo>
                  <a:pt x="2183790" y="3480638"/>
                </a:lnTo>
                <a:close/>
              </a:path>
              <a:path w="7073265" h="3673475">
                <a:moveTo>
                  <a:pt x="2185924" y="1831467"/>
                </a:moveTo>
                <a:lnTo>
                  <a:pt x="2166874" y="1831467"/>
                </a:lnTo>
                <a:lnTo>
                  <a:pt x="2166874" y="1850517"/>
                </a:lnTo>
                <a:lnTo>
                  <a:pt x="2185924" y="1850517"/>
                </a:lnTo>
                <a:lnTo>
                  <a:pt x="2185924" y="1831467"/>
                </a:lnTo>
                <a:close/>
              </a:path>
              <a:path w="7073265" h="3673475">
                <a:moveTo>
                  <a:pt x="2186089" y="0"/>
                </a:moveTo>
                <a:lnTo>
                  <a:pt x="2167039" y="0"/>
                </a:lnTo>
                <a:lnTo>
                  <a:pt x="2167039" y="19050"/>
                </a:lnTo>
                <a:lnTo>
                  <a:pt x="2186089" y="19050"/>
                </a:lnTo>
                <a:lnTo>
                  <a:pt x="2186089" y="0"/>
                </a:lnTo>
                <a:close/>
              </a:path>
              <a:path w="7073265" h="3673475">
                <a:moveTo>
                  <a:pt x="2205126" y="1726704"/>
                </a:moveTo>
                <a:lnTo>
                  <a:pt x="2186076" y="1726704"/>
                </a:lnTo>
                <a:lnTo>
                  <a:pt x="2186076" y="1743075"/>
                </a:lnTo>
                <a:lnTo>
                  <a:pt x="2205126" y="1743075"/>
                </a:lnTo>
                <a:lnTo>
                  <a:pt x="2205126" y="1726704"/>
                </a:lnTo>
                <a:close/>
              </a:path>
              <a:path w="7073265" h="3673475">
                <a:moveTo>
                  <a:pt x="2221890" y="3480638"/>
                </a:moveTo>
                <a:lnTo>
                  <a:pt x="2202840" y="3480638"/>
                </a:lnTo>
                <a:lnTo>
                  <a:pt x="2202840" y="3498342"/>
                </a:lnTo>
                <a:lnTo>
                  <a:pt x="2221890" y="3498342"/>
                </a:lnTo>
                <a:lnTo>
                  <a:pt x="2221890" y="3480638"/>
                </a:lnTo>
                <a:close/>
              </a:path>
              <a:path w="7073265" h="3673475">
                <a:moveTo>
                  <a:pt x="2224024" y="1831467"/>
                </a:moveTo>
                <a:lnTo>
                  <a:pt x="2204974" y="1831467"/>
                </a:lnTo>
                <a:lnTo>
                  <a:pt x="2204974" y="1850517"/>
                </a:lnTo>
                <a:lnTo>
                  <a:pt x="2224024" y="1850517"/>
                </a:lnTo>
                <a:lnTo>
                  <a:pt x="2224024" y="1831467"/>
                </a:lnTo>
                <a:close/>
              </a:path>
              <a:path w="7073265" h="3673475">
                <a:moveTo>
                  <a:pt x="2224189" y="0"/>
                </a:moveTo>
                <a:lnTo>
                  <a:pt x="2205139" y="0"/>
                </a:lnTo>
                <a:lnTo>
                  <a:pt x="2205139" y="19050"/>
                </a:lnTo>
                <a:lnTo>
                  <a:pt x="2224189" y="19050"/>
                </a:lnTo>
                <a:lnTo>
                  <a:pt x="2224189" y="0"/>
                </a:lnTo>
                <a:close/>
              </a:path>
              <a:path w="7073265" h="3673475">
                <a:moveTo>
                  <a:pt x="2243226" y="1726704"/>
                </a:moveTo>
                <a:lnTo>
                  <a:pt x="2224176" y="1726704"/>
                </a:lnTo>
                <a:lnTo>
                  <a:pt x="2224176" y="1743075"/>
                </a:lnTo>
                <a:lnTo>
                  <a:pt x="2243226" y="1743075"/>
                </a:lnTo>
                <a:lnTo>
                  <a:pt x="2243226" y="1726704"/>
                </a:lnTo>
                <a:close/>
              </a:path>
              <a:path w="7073265" h="3673475">
                <a:moveTo>
                  <a:pt x="2259990" y="3480638"/>
                </a:moveTo>
                <a:lnTo>
                  <a:pt x="2240940" y="3480638"/>
                </a:lnTo>
                <a:lnTo>
                  <a:pt x="2240940" y="3498342"/>
                </a:lnTo>
                <a:lnTo>
                  <a:pt x="2259990" y="3498342"/>
                </a:lnTo>
                <a:lnTo>
                  <a:pt x="2259990" y="3480638"/>
                </a:lnTo>
                <a:close/>
              </a:path>
              <a:path w="7073265" h="3673475">
                <a:moveTo>
                  <a:pt x="2262124" y="1831467"/>
                </a:moveTo>
                <a:lnTo>
                  <a:pt x="2243074" y="1831467"/>
                </a:lnTo>
                <a:lnTo>
                  <a:pt x="2243074" y="1850517"/>
                </a:lnTo>
                <a:lnTo>
                  <a:pt x="2262124" y="1850517"/>
                </a:lnTo>
                <a:lnTo>
                  <a:pt x="2262124" y="1831467"/>
                </a:lnTo>
                <a:close/>
              </a:path>
              <a:path w="7073265" h="3673475">
                <a:moveTo>
                  <a:pt x="2262289" y="0"/>
                </a:moveTo>
                <a:lnTo>
                  <a:pt x="2243239" y="0"/>
                </a:lnTo>
                <a:lnTo>
                  <a:pt x="2243239" y="19050"/>
                </a:lnTo>
                <a:lnTo>
                  <a:pt x="2262289" y="19050"/>
                </a:lnTo>
                <a:lnTo>
                  <a:pt x="2262289" y="0"/>
                </a:lnTo>
                <a:close/>
              </a:path>
              <a:path w="7073265" h="3673475">
                <a:moveTo>
                  <a:pt x="2281326" y="1726704"/>
                </a:moveTo>
                <a:lnTo>
                  <a:pt x="2262276" y="1726704"/>
                </a:lnTo>
                <a:lnTo>
                  <a:pt x="2262276" y="1743075"/>
                </a:lnTo>
                <a:lnTo>
                  <a:pt x="2281326" y="1743075"/>
                </a:lnTo>
                <a:lnTo>
                  <a:pt x="2281326" y="1726704"/>
                </a:lnTo>
                <a:close/>
              </a:path>
              <a:path w="7073265" h="3673475">
                <a:moveTo>
                  <a:pt x="2298090" y="3480638"/>
                </a:moveTo>
                <a:lnTo>
                  <a:pt x="2279040" y="3480638"/>
                </a:lnTo>
                <a:lnTo>
                  <a:pt x="2279040" y="3498342"/>
                </a:lnTo>
                <a:lnTo>
                  <a:pt x="2298090" y="3498342"/>
                </a:lnTo>
                <a:lnTo>
                  <a:pt x="2298090" y="3480638"/>
                </a:lnTo>
                <a:close/>
              </a:path>
              <a:path w="7073265" h="3673475">
                <a:moveTo>
                  <a:pt x="2300224" y="1831467"/>
                </a:moveTo>
                <a:lnTo>
                  <a:pt x="2281174" y="1831467"/>
                </a:lnTo>
                <a:lnTo>
                  <a:pt x="2281174" y="1850517"/>
                </a:lnTo>
                <a:lnTo>
                  <a:pt x="2300224" y="1850517"/>
                </a:lnTo>
                <a:lnTo>
                  <a:pt x="2300224" y="1831467"/>
                </a:lnTo>
                <a:close/>
              </a:path>
              <a:path w="7073265" h="3673475">
                <a:moveTo>
                  <a:pt x="2300389" y="0"/>
                </a:moveTo>
                <a:lnTo>
                  <a:pt x="2281339" y="0"/>
                </a:lnTo>
                <a:lnTo>
                  <a:pt x="2281339" y="19050"/>
                </a:lnTo>
                <a:lnTo>
                  <a:pt x="2300389" y="19050"/>
                </a:lnTo>
                <a:lnTo>
                  <a:pt x="2300389" y="0"/>
                </a:lnTo>
                <a:close/>
              </a:path>
              <a:path w="7073265" h="3673475">
                <a:moveTo>
                  <a:pt x="2319426" y="1726704"/>
                </a:moveTo>
                <a:lnTo>
                  <a:pt x="2300376" y="1726704"/>
                </a:lnTo>
                <a:lnTo>
                  <a:pt x="2300376" y="1743075"/>
                </a:lnTo>
                <a:lnTo>
                  <a:pt x="2319426" y="1743075"/>
                </a:lnTo>
                <a:lnTo>
                  <a:pt x="2319426" y="1726704"/>
                </a:lnTo>
                <a:close/>
              </a:path>
              <a:path w="7073265" h="3673475">
                <a:moveTo>
                  <a:pt x="2336190" y="3480638"/>
                </a:moveTo>
                <a:lnTo>
                  <a:pt x="2317140" y="3480638"/>
                </a:lnTo>
                <a:lnTo>
                  <a:pt x="2317140" y="3498342"/>
                </a:lnTo>
                <a:lnTo>
                  <a:pt x="2336190" y="3498342"/>
                </a:lnTo>
                <a:lnTo>
                  <a:pt x="2336190" y="3480638"/>
                </a:lnTo>
                <a:close/>
              </a:path>
              <a:path w="7073265" h="3673475">
                <a:moveTo>
                  <a:pt x="2338324" y="1831467"/>
                </a:moveTo>
                <a:lnTo>
                  <a:pt x="2319274" y="1831467"/>
                </a:lnTo>
                <a:lnTo>
                  <a:pt x="2319274" y="1850517"/>
                </a:lnTo>
                <a:lnTo>
                  <a:pt x="2338324" y="1850517"/>
                </a:lnTo>
                <a:lnTo>
                  <a:pt x="2338324" y="1831467"/>
                </a:lnTo>
                <a:close/>
              </a:path>
              <a:path w="7073265" h="3673475">
                <a:moveTo>
                  <a:pt x="2338489" y="0"/>
                </a:moveTo>
                <a:lnTo>
                  <a:pt x="2319439" y="0"/>
                </a:lnTo>
                <a:lnTo>
                  <a:pt x="2319439" y="19050"/>
                </a:lnTo>
                <a:lnTo>
                  <a:pt x="2338489" y="19050"/>
                </a:lnTo>
                <a:lnTo>
                  <a:pt x="2338489" y="0"/>
                </a:lnTo>
                <a:close/>
              </a:path>
              <a:path w="7073265" h="3673475">
                <a:moveTo>
                  <a:pt x="2357526" y="1726704"/>
                </a:moveTo>
                <a:lnTo>
                  <a:pt x="2338476" y="1726704"/>
                </a:lnTo>
                <a:lnTo>
                  <a:pt x="2338476" y="1743075"/>
                </a:lnTo>
                <a:lnTo>
                  <a:pt x="2357526" y="1743075"/>
                </a:lnTo>
                <a:lnTo>
                  <a:pt x="2357526" y="1726704"/>
                </a:lnTo>
                <a:close/>
              </a:path>
              <a:path w="7073265" h="3673475">
                <a:moveTo>
                  <a:pt x="2374290" y="3480638"/>
                </a:moveTo>
                <a:lnTo>
                  <a:pt x="2355240" y="3480638"/>
                </a:lnTo>
                <a:lnTo>
                  <a:pt x="2355240" y="3498342"/>
                </a:lnTo>
                <a:lnTo>
                  <a:pt x="2374290" y="3498342"/>
                </a:lnTo>
                <a:lnTo>
                  <a:pt x="2374290" y="3480638"/>
                </a:lnTo>
                <a:close/>
              </a:path>
              <a:path w="7073265" h="3673475">
                <a:moveTo>
                  <a:pt x="2376424" y="1831467"/>
                </a:moveTo>
                <a:lnTo>
                  <a:pt x="2357374" y="1831467"/>
                </a:lnTo>
                <a:lnTo>
                  <a:pt x="2357374" y="1850517"/>
                </a:lnTo>
                <a:lnTo>
                  <a:pt x="2376424" y="1850517"/>
                </a:lnTo>
                <a:lnTo>
                  <a:pt x="2376424" y="1831467"/>
                </a:lnTo>
                <a:close/>
              </a:path>
              <a:path w="7073265" h="3673475">
                <a:moveTo>
                  <a:pt x="2376589" y="0"/>
                </a:moveTo>
                <a:lnTo>
                  <a:pt x="2357539" y="0"/>
                </a:lnTo>
                <a:lnTo>
                  <a:pt x="2357539" y="19050"/>
                </a:lnTo>
                <a:lnTo>
                  <a:pt x="2376589" y="19050"/>
                </a:lnTo>
                <a:lnTo>
                  <a:pt x="2376589" y="0"/>
                </a:lnTo>
                <a:close/>
              </a:path>
              <a:path w="7073265" h="3673475">
                <a:moveTo>
                  <a:pt x="2395626" y="1726704"/>
                </a:moveTo>
                <a:lnTo>
                  <a:pt x="2376576" y="1726704"/>
                </a:lnTo>
                <a:lnTo>
                  <a:pt x="2376576" y="1743075"/>
                </a:lnTo>
                <a:lnTo>
                  <a:pt x="2395626" y="1743075"/>
                </a:lnTo>
                <a:lnTo>
                  <a:pt x="2395626" y="1726704"/>
                </a:lnTo>
                <a:close/>
              </a:path>
              <a:path w="7073265" h="3673475">
                <a:moveTo>
                  <a:pt x="2412390" y="3480638"/>
                </a:moveTo>
                <a:lnTo>
                  <a:pt x="2393340" y="3480638"/>
                </a:lnTo>
                <a:lnTo>
                  <a:pt x="2393340" y="3498342"/>
                </a:lnTo>
                <a:lnTo>
                  <a:pt x="2412390" y="3498342"/>
                </a:lnTo>
                <a:lnTo>
                  <a:pt x="2412390" y="3480638"/>
                </a:lnTo>
                <a:close/>
              </a:path>
              <a:path w="7073265" h="3673475">
                <a:moveTo>
                  <a:pt x="2414524" y="1831467"/>
                </a:moveTo>
                <a:lnTo>
                  <a:pt x="2395474" y="1831467"/>
                </a:lnTo>
                <a:lnTo>
                  <a:pt x="2395474" y="1850517"/>
                </a:lnTo>
                <a:lnTo>
                  <a:pt x="2414524" y="1850517"/>
                </a:lnTo>
                <a:lnTo>
                  <a:pt x="2414524" y="1831467"/>
                </a:lnTo>
                <a:close/>
              </a:path>
              <a:path w="7073265" h="3673475">
                <a:moveTo>
                  <a:pt x="2414689" y="0"/>
                </a:moveTo>
                <a:lnTo>
                  <a:pt x="2395639" y="0"/>
                </a:lnTo>
                <a:lnTo>
                  <a:pt x="2395639" y="19050"/>
                </a:lnTo>
                <a:lnTo>
                  <a:pt x="2414689" y="19050"/>
                </a:lnTo>
                <a:lnTo>
                  <a:pt x="2414689" y="0"/>
                </a:lnTo>
                <a:close/>
              </a:path>
              <a:path w="7073265" h="3673475">
                <a:moveTo>
                  <a:pt x="2433726" y="1726704"/>
                </a:moveTo>
                <a:lnTo>
                  <a:pt x="2414676" y="1726704"/>
                </a:lnTo>
                <a:lnTo>
                  <a:pt x="2414676" y="1743075"/>
                </a:lnTo>
                <a:lnTo>
                  <a:pt x="2433726" y="1743075"/>
                </a:lnTo>
                <a:lnTo>
                  <a:pt x="2433726" y="1726704"/>
                </a:lnTo>
                <a:close/>
              </a:path>
              <a:path w="7073265" h="3673475">
                <a:moveTo>
                  <a:pt x="2450490" y="3480638"/>
                </a:moveTo>
                <a:lnTo>
                  <a:pt x="2431440" y="3480638"/>
                </a:lnTo>
                <a:lnTo>
                  <a:pt x="2431440" y="3498342"/>
                </a:lnTo>
                <a:lnTo>
                  <a:pt x="2450490" y="3498342"/>
                </a:lnTo>
                <a:lnTo>
                  <a:pt x="2450490" y="3480638"/>
                </a:lnTo>
                <a:close/>
              </a:path>
              <a:path w="7073265" h="3673475">
                <a:moveTo>
                  <a:pt x="2452624" y="1831467"/>
                </a:moveTo>
                <a:lnTo>
                  <a:pt x="2433574" y="1831467"/>
                </a:lnTo>
                <a:lnTo>
                  <a:pt x="2433574" y="1850517"/>
                </a:lnTo>
                <a:lnTo>
                  <a:pt x="2452624" y="1850517"/>
                </a:lnTo>
                <a:lnTo>
                  <a:pt x="2452624" y="1831467"/>
                </a:lnTo>
                <a:close/>
              </a:path>
              <a:path w="7073265" h="3673475">
                <a:moveTo>
                  <a:pt x="2452789" y="0"/>
                </a:moveTo>
                <a:lnTo>
                  <a:pt x="2433739" y="0"/>
                </a:lnTo>
                <a:lnTo>
                  <a:pt x="2433739" y="19050"/>
                </a:lnTo>
                <a:lnTo>
                  <a:pt x="2452789" y="19050"/>
                </a:lnTo>
                <a:lnTo>
                  <a:pt x="2452789" y="0"/>
                </a:lnTo>
                <a:close/>
              </a:path>
              <a:path w="7073265" h="3673475">
                <a:moveTo>
                  <a:pt x="2471826" y="1726704"/>
                </a:moveTo>
                <a:lnTo>
                  <a:pt x="2452776" y="1726704"/>
                </a:lnTo>
                <a:lnTo>
                  <a:pt x="2452776" y="1743075"/>
                </a:lnTo>
                <a:lnTo>
                  <a:pt x="2471826" y="1743075"/>
                </a:lnTo>
                <a:lnTo>
                  <a:pt x="2471826" y="1726704"/>
                </a:lnTo>
                <a:close/>
              </a:path>
              <a:path w="7073265" h="3673475">
                <a:moveTo>
                  <a:pt x="2488590" y="3480638"/>
                </a:moveTo>
                <a:lnTo>
                  <a:pt x="2469540" y="3480638"/>
                </a:lnTo>
                <a:lnTo>
                  <a:pt x="2469540" y="3498342"/>
                </a:lnTo>
                <a:lnTo>
                  <a:pt x="2488590" y="3498342"/>
                </a:lnTo>
                <a:lnTo>
                  <a:pt x="2488590" y="3480638"/>
                </a:lnTo>
                <a:close/>
              </a:path>
              <a:path w="7073265" h="3673475">
                <a:moveTo>
                  <a:pt x="2490724" y="1831467"/>
                </a:moveTo>
                <a:lnTo>
                  <a:pt x="2471674" y="1831467"/>
                </a:lnTo>
                <a:lnTo>
                  <a:pt x="2471674" y="1850517"/>
                </a:lnTo>
                <a:lnTo>
                  <a:pt x="2490724" y="1850517"/>
                </a:lnTo>
                <a:lnTo>
                  <a:pt x="2490724" y="1831467"/>
                </a:lnTo>
                <a:close/>
              </a:path>
              <a:path w="7073265" h="3673475">
                <a:moveTo>
                  <a:pt x="2490889" y="0"/>
                </a:moveTo>
                <a:lnTo>
                  <a:pt x="2471839" y="0"/>
                </a:lnTo>
                <a:lnTo>
                  <a:pt x="2471839" y="19050"/>
                </a:lnTo>
                <a:lnTo>
                  <a:pt x="2490889" y="19050"/>
                </a:lnTo>
                <a:lnTo>
                  <a:pt x="2490889" y="0"/>
                </a:lnTo>
                <a:close/>
              </a:path>
              <a:path w="7073265" h="3673475">
                <a:moveTo>
                  <a:pt x="2509926" y="1726704"/>
                </a:moveTo>
                <a:lnTo>
                  <a:pt x="2490876" y="1726704"/>
                </a:lnTo>
                <a:lnTo>
                  <a:pt x="2490876" y="1743075"/>
                </a:lnTo>
                <a:lnTo>
                  <a:pt x="2509926" y="1743075"/>
                </a:lnTo>
                <a:lnTo>
                  <a:pt x="2509926" y="1726704"/>
                </a:lnTo>
                <a:close/>
              </a:path>
              <a:path w="7073265" h="3673475">
                <a:moveTo>
                  <a:pt x="2526690" y="3480638"/>
                </a:moveTo>
                <a:lnTo>
                  <a:pt x="2507640" y="3480638"/>
                </a:lnTo>
                <a:lnTo>
                  <a:pt x="2507640" y="3498342"/>
                </a:lnTo>
                <a:lnTo>
                  <a:pt x="2526690" y="3498342"/>
                </a:lnTo>
                <a:lnTo>
                  <a:pt x="2526690" y="3480638"/>
                </a:lnTo>
                <a:close/>
              </a:path>
              <a:path w="7073265" h="3673475">
                <a:moveTo>
                  <a:pt x="2528824" y="1831467"/>
                </a:moveTo>
                <a:lnTo>
                  <a:pt x="2509774" y="1831467"/>
                </a:lnTo>
                <a:lnTo>
                  <a:pt x="2509774" y="1850517"/>
                </a:lnTo>
                <a:lnTo>
                  <a:pt x="2528824" y="1850517"/>
                </a:lnTo>
                <a:lnTo>
                  <a:pt x="2528824" y="1831467"/>
                </a:lnTo>
                <a:close/>
              </a:path>
              <a:path w="7073265" h="3673475">
                <a:moveTo>
                  <a:pt x="2528989" y="0"/>
                </a:moveTo>
                <a:lnTo>
                  <a:pt x="2509939" y="0"/>
                </a:lnTo>
                <a:lnTo>
                  <a:pt x="2509939" y="19050"/>
                </a:lnTo>
                <a:lnTo>
                  <a:pt x="2528989" y="19050"/>
                </a:lnTo>
                <a:lnTo>
                  <a:pt x="2528989" y="0"/>
                </a:lnTo>
                <a:close/>
              </a:path>
              <a:path w="7073265" h="3673475">
                <a:moveTo>
                  <a:pt x="2548026" y="1726704"/>
                </a:moveTo>
                <a:lnTo>
                  <a:pt x="2528976" y="1726704"/>
                </a:lnTo>
                <a:lnTo>
                  <a:pt x="2528976" y="1743075"/>
                </a:lnTo>
                <a:lnTo>
                  <a:pt x="2548026" y="1743075"/>
                </a:lnTo>
                <a:lnTo>
                  <a:pt x="2548026" y="1726704"/>
                </a:lnTo>
                <a:close/>
              </a:path>
              <a:path w="7073265" h="3673475">
                <a:moveTo>
                  <a:pt x="2564790" y="3480638"/>
                </a:moveTo>
                <a:lnTo>
                  <a:pt x="2545740" y="3480638"/>
                </a:lnTo>
                <a:lnTo>
                  <a:pt x="2545740" y="3498342"/>
                </a:lnTo>
                <a:lnTo>
                  <a:pt x="2564790" y="3498342"/>
                </a:lnTo>
                <a:lnTo>
                  <a:pt x="2564790" y="3480638"/>
                </a:lnTo>
                <a:close/>
              </a:path>
              <a:path w="7073265" h="3673475">
                <a:moveTo>
                  <a:pt x="2566924" y="1831467"/>
                </a:moveTo>
                <a:lnTo>
                  <a:pt x="2547874" y="1831467"/>
                </a:lnTo>
                <a:lnTo>
                  <a:pt x="2547874" y="1850517"/>
                </a:lnTo>
                <a:lnTo>
                  <a:pt x="2566924" y="1850517"/>
                </a:lnTo>
                <a:lnTo>
                  <a:pt x="2566924" y="1831467"/>
                </a:lnTo>
                <a:close/>
              </a:path>
              <a:path w="7073265" h="3673475">
                <a:moveTo>
                  <a:pt x="2567089" y="0"/>
                </a:moveTo>
                <a:lnTo>
                  <a:pt x="2548039" y="0"/>
                </a:lnTo>
                <a:lnTo>
                  <a:pt x="2548039" y="19050"/>
                </a:lnTo>
                <a:lnTo>
                  <a:pt x="2567089" y="19050"/>
                </a:lnTo>
                <a:lnTo>
                  <a:pt x="2567089" y="0"/>
                </a:lnTo>
                <a:close/>
              </a:path>
              <a:path w="7073265" h="3673475">
                <a:moveTo>
                  <a:pt x="2586126" y="1726704"/>
                </a:moveTo>
                <a:lnTo>
                  <a:pt x="2567076" y="1726704"/>
                </a:lnTo>
                <a:lnTo>
                  <a:pt x="2567076" y="1743075"/>
                </a:lnTo>
                <a:lnTo>
                  <a:pt x="2586126" y="1743075"/>
                </a:lnTo>
                <a:lnTo>
                  <a:pt x="2586126" y="1726704"/>
                </a:lnTo>
                <a:close/>
              </a:path>
              <a:path w="7073265" h="3673475">
                <a:moveTo>
                  <a:pt x="2602890" y="3480638"/>
                </a:moveTo>
                <a:lnTo>
                  <a:pt x="2583840" y="3480638"/>
                </a:lnTo>
                <a:lnTo>
                  <a:pt x="2583840" y="3498342"/>
                </a:lnTo>
                <a:lnTo>
                  <a:pt x="2602890" y="3498342"/>
                </a:lnTo>
                <a:lnTo>
                  <a:pt x="2602890" y="3480638"/>
                </a:lnTo>
                <a:close/>
              </a:path>
              <a:path w="7073265" h="3673475">
                <a:moveTo>
                  <a:pt x="2605024" y="1831467"/>
                </a:moveTo>
                <a:lnTo>
                  <a:pt x="2585974" y="1831467"/>
                </a:lnTo>
                <a:lnTo>
                  <a:pt x="2585974" y="1850517"/>
                </a:lnTo>
                <a:lnTo>
                  <a:pt x="2605024" y="1850517"/>
                </a:lnTo>
                <a:lnTo>
                  <a:pt x="2605024" y="1831467"/>
                </a:lnTo>
                <a:close/>
              </a:path>
              <a:path w="7073265" h="3673475">
                <a:moveTo>
                  <a:pt x="2605189" y="0"/>
                </a:moveTo>
                <a:lnTo>
                  <a:pt x="2586139" y="0"/>
                </a:lnTo>
                <a:lnTo>
                  <a:pt x="2586139" y="19050"/>
                </a:lnTo>
                <a:lnTo>
                  <a:pt x="2605189" y="19050"/>
                </a:lnTo>
                <a:lnTo>
                  <a:pt x="2605189" y="0"/>
                </a:lnTo>
                <a:close/>
              </a:path>
              <a:path w="7073265" h="3673475">
                <a:moveTo>
                  <a:pt x="2624226" y="1726704"/>
                </a:moveTo>
                <a:lnTo>
                  <a:pt x="2605176" y="1726704"/>
                </a:lnTo>
                <a:lnTo>
                  <a:pt x="2605176" y="1743075"/>
                </a:lnTo>
                <a:lnTo>
                  <a:pt x="2624226" y="1743075"/>
                </a:lnTo>
                <a:lnTo>
                  <a:pt x="2624226" y="1726704"/>
                </a:lnTo>
                <a:close/>
              </a:path>
              <a:path w="7073265" h="3673475">
                <a:moveTo>
                  <a:pt x="2640990" y="3480638"/>
                </a:moveTo>
                <a:lnTo>
                  <a:pt x="2621940" y="3480638"/>
                </a:lnTo>
                <a:lnTo>
                  <a:pt x="2621940" y="3498342"/>
                </a:lnTo>
                <a:lnTo>
                  <a:pt x="2640990" y="3498342"/>
                </a:lnTo>
                <a:lnTo>
                  <a:pt x="2640990" y="3480638"/>
                </a:lnTo>
                <a:close/>
              </a:path>
              <a:path w="7073265" h="3673475">
                <a:moveTo>
                  <a:pt x="2643124" y="1831467"/>
                </a:moveTo>
                <a:lnTo>
                  <a:pt x="2624074" y="1831467"/>
                </a:lnTo>
                <a:lnTo>
                  <a:pt x="2624074" y="1850517"/>
                </a:lnTo>
                <a:lnTo>
                  <a:pt x="2643124" y="1850517"/>
                </a:lnTo>
                <a:lnTo>
                  <a:pt x="2643124" y="1831467"/>
                </a:lnTo>
                <a:close/>
              </a:path>
              <a:path w="7073265" h="3673475">
                <a:moveTo>
                  <a:pt x="2643289" y="0"/>
                </a:moveTo>
                <a:lnTo>
                  <a:pt x="2624239" y="0"/>
                </a:lnTo>
                <a:lnTo>
                  <a:pt x="2624239" y="19050"/>
                </a:lnTo>
                <a:lnTo>
                  <a:pt x="2643289" y="19050"/>
                </a:lnTo>
                <a:lnTo>
                  <a:pt x="2643289" y="0"/>
                </a:lnTo>
                <a:close/>
              </a:path>
              <a:path w="7073265" h="3673475">
                <a:moveTo>
                  <a:pt x="2662326" y="1726704"/>
                </a:moveTo>
                <a:lnTo>
                  <a:pt x="2643276" y="1726704"/>
                </a:lnTo>
                <a:lnTo>
                  <a:pt x="2643276" y="1743075"/>
                </a:lnTo>
                <a:lnTo>
                  <a:pt x="2662326" y="1743075"/>
                </a:lnTo>
                <a:lnTo>
                  <a:pt x="2662326" y="1726704"/>
                </a:lnTo>
                <a:close/>
              </a:path>
              <a:path w="7073265" h="3673475">
                <a:moveTo>
                  <a:pt x="2679090" y="3480638"/>
                </a:moveTo>
                <a:lnTo>
                  <a:pt x="2660040" y="3480638"/>
                </a:lnTo>
                <a:lnTo>
                  <a:pt x="2660040" y="3498342"/>
                </a:lnTo>
                <a:lnTo>
                  <a:pt x="2679090" y="3498342"/>
                </a:lnTo>
                <a:lnTo>
                  <a:pt x="2679090" y="3480638"/>
                </a:lnTo>
                <a:close/>
              </a:path>
              <a:path w="7073265" h="3673475">
                <a:moveTo>
                  <a:pt x="2681224" y="1831467"/>
                </a:moveTo>
                <a:lnTo>
                  <a:pt x="2662174" y="1831467"/>
                </a:lnTo>
                <a:lnTo>
                  <a:pt x="2662174" y="1850517"/>
                </a:lnTo>
                <a:lnTo>
                  <a:pt x="2681224" y="1850517"/>
                </a:lnTo>
                <a:lnTo>
                  <a:pt x="2681224" y="1831467"/>
                </a:lnTo>
                <a:close/>
              </a:path>
              <a:path w="7073265" h="3673475">
                <a:moveTo>
                  <a:pt x="2681389" y="0"/>
                </a:moveTo>
                <a:lnTo>
                  <a:pt x="2662339" y="0"/>
                </a:lnTo>
                <a:lnTo>
                  <a:pt x="2662339" y="19050"/>
                </a:lnTo>
                <a:lnTo>
                  <a:pt x="2681389" y="19050"/>
                </a:lnTo>
                <a:lnTo>
                  <a:pt x="2681389" y="0"/>
                </a:lnTo>
                <a:close/>
              </a:path>
              <a:path w="7073265" h="3673475">
                <a:moveTo>
                  <a:pt x="2700426" y="1726704"/>
                </a:moveTo>
                <a:lnTo>
                  <a:pt x="2681376" y="1726704"/>
                </a:lnTo>
                <a:lnTo>
                  <a:pt x="2681376" y="1743075"/>
                </a:lnTo>
                <a:lnTo>
                  <a:pt x="2700426" y="1743075"/>
                </a:lnTo>
                <a:lnTo>
                  <a:pt x="2700426" y="1726704"/>
                </a:lnTo>
                <a:close/>
              </a:path>
              <a:path w="7073265" h="3673475">
                <a:moveTo>
                  <a:pt x="2717190" y="3480638"/>
                </a:moveTo>
                <a:lnTo>
                  <a:pt x="2698140" y="3480638"/>
                </a:lnTo>
                <a:lnTo>
                  <a:pt x="2698140" y="3498342"/>
                </a:lnTo>
                <a:lnTo>
                  <a:pt x="2717190" y="3498342"/>
                </a:lnTo>
                <a:lnTo>
                  <a:pt x="2717190" y="3480638"/>
                </a:lnTo>
                <a:close/>
              </a:path>
              <a:path w="7073265" h="3673475">
                <a:moveTo>
                  <a:pt x="2719324" y="1831467"/>
                </a:moveTo>
                <a:lnTo>
                  <a:pt x="2700274" y="1831467"/>
                </a:lnTo>
                <a:lnTo>
                  <a:pt x="2700274" y="1850517"/>
                </a:lnTo>
                <a:lnTo>
                  <a:pt x="2719324" y="1850517"/>
                </a:lnTo>
                <a:lnTo>
                  <a:pt x="2719324" y="1831467"/>
                </a:lnTo>
                <a:close/>
              </a:path>
              <a:path w="7073265" h="3673475">
                <a:moveTo>
                  <a:pt x="2719489" y="0"/>
                </a:moveTo>
                <a:lnTo>
                  <a:pt x="2700439" y="0"/>
                </a:lnTo>
                <a:lnTo>
                  <a:pt x="2700439" y="19050"/>
                </a:lnTo>
                <a:lnTo>
                  <a:pt x="2719489" y="19050"/>
                </a:lnTo>
                <a:lnTo>
                  <a:pt x="2719489" y="0"/>
                </a:lnTo>
                <a:close/>
              </a:path>
              <a:path w="7073265" h="3673475">
                <a:moveTo>
                  <a:pt x="2738526" y="1726704"/>
                </a:moveTo>
                <a:lnTo>
                  <a:pt x="2719476" y="1726704"/>
                </a:lnTo>
                <a:lnTo>
                  <a:pt x="2719476" y="1743075"/>
                </a:lnTo>
                <a:lnTo>
                  <a:pt x="2738526" y="1743075"/>
                </a:lnTo>
                <a:lnTo>
                  <a:pt x="2738526" y="1726704"/>
                </a:lnTo>
                <a:close/>
              </a:path>
              <a:path w="7073265" h="3673475">
                <a:moveTo>
                  <a:pt x="2755290" y="3480638"/>
                </a:moveTo>
                <a:lnTo>
                  <a:pt x="2736240" y="3480638"/>
                </a:lnTo>
                <a:lnTo>
                  <a:pt x="2736240" y="3498342"/>
                </a:lnTo>
                <a:lnTo>
                  <a:pt x="2755290" y="3498342"/>
                </a:lnTo>
                <a:lnTo>
                  <a:pt x="2755290" y="3480638"/>
                </a:lnTo>
                <a:close/>
              </a:path>
              <a:path w="7073265" h="3673475">
                <a:moveTo>
                  <a:pt x="2757424" y="1831467"/>
                </a:moveTo>
                <a:lnTo>
                  <a:pt x="2738374" y="1831467"/>
                </a:lnTo>
                <a:lnTo>
                  <a:pt x="2738374" y="1850517"/>
                </a:lnTo>
                <a:lnTo>
                  <a:pt x="2757424" y="1850517"/>
                </a:lnTo>
                <a:lnTo>
                  <a:pt x="2757424" y="1831467"/>
                </a:lnTo>
                <a:close/>
              </a:path>
              <a:path w="7073265" h="3673475">
                <a:moveTo>
                  <a:pt x="2757589" y="0"/>
                </a:moveTo>
                <a:lnTo>
                  <a:pt x="2738539" y="0"/>
                </a:lnTo>
                <a:lnTo>
                  <a:pt x="2738539" y="19050"/>
                </a:lnTo>
                <a:lnTo>
                  <a:pt x="2757589" y="19050"/>
                </a:lnTo>
                <a:lnTo>
                  <a:pt x="2757589" y="0"/>
                </a:lnTo>
                <a:close/>
              </a:path>
              <a:path w="7073265" h="3673475">
                <a:moveTo>
                  <a:pt x="2776626" y="1726704"/>
                </a:moveTo>
                <a:lnTo>
                  <a:pt x="2757576" y="1726704"/>
                </a:lnTo>
                <a:lnTo>
                  <a:pt x="2757576" y="1743075"/>
                </a:lnTo>
                <a:lnTo>
                  <a:pt x="2776626" y="1743075"/>
                </a:lnTo>
                <a:lnTo>
                  <a:pt x="2776626" y="1726704"/>
                </a:lnTo>
                <a:close/>
              </a:path>
              <a:path w="7073265" h="3673475">
                <a:moveTo>
                  <a:pt x="2793390" y="3480638"/>
                </a:moveTo>
                <a:lnTo>
                  <a:pt x="2774340" y="3480638"/>
                </a:lnTo>
                <a:lnTo>
                  <a:pt x="2774340" y="3498342"/>
                </a:lnTo>
                <a:lnTo>
                  <a:pt x="2793390" y="3498342"/>
                </a:lnTo>
                <a:lnTo>
                  <a:pt x="2793390" y="3480638"/>
                </a:lnTo>
                <a:close/>
              </a:path>
              <a:path w="7073265" h="3673475">
                <a:moveTo>
                  <a:pt x="2795524" y="1831467"/>
                </a:moveTo>
                <a:lnTo>
                  <a:pt x="2776474" y="1831467"/>
                </a:lnTo>
                <a:lnTo>
                  <a:pt x="2776474" y="1850517"/>
                </a:lnTo>
                <a:lnTo>
                  <a:pt x="2795524" y="1850517"/>
                </a:lnTo>
                <a:lnTo>
                  <a:pt x="2795524" y="1831467"/>
                </a:lnTo>
                <a:close/>
              </a:path>
              <a:path w="7073265" h="3673475">
                <a:moveTo>
                  <a:pt x="2795689" y="0"/>
                </a:moveTo>
                <a:lnTo>
                  <a:pt x="2776639" y="0"/>
                </a:lnTo>
                <a:lnTo>
                  <a:pt x="2776639" y="19050"/>
                </a:lnTo>
                <a:lnTo>
                  <a:pt x="2795689" y="19050"/>
                </a:lnTo>
                <a:lnTo>
                  <a:pt x="2795689" y="0"/>
                </a:lnTo>
                <a:close/>
              </a:path>
              <a:path w="7073265" h="3673475">
                <a:moveTo>
                  <a:pt x="2814726" y="1726704"/>
                </a:moveTo>
                <a:lnTo>
                  <a:pt x="2795676" y="1726704"/>
                </a:lnTo>
                <a:lnTo>
                  <a:pt x="2795676" y="1743075"/>
                </a:lnTo>
                <a:lnTo>
                  <a:pt x="2814726" y="1743075"/>
                </a:lnTo>
                <a:lnTo>
                  <a:pt x="2814726" y="1726704"/>
                </a:lnTo>
                <a:close/>
              </a:path>
              <a:path w="7073265" h="3673475">
                <a:moveTo>
                  <a:pt x="2831490" y="3480638"/>
                </a:moveTo>
                <a:lnTo>
                  <a:pt x="2812440" y="3480638"/>
                </a:lnTo>
                <a:lnTo>
                  <a:pt x="2812440" y="3498342"/>
                </a:lnTo>
                <a:lnTo>
                  <a:pt x="2831490" y="3498342"/>
                </a:lnTo>
                <a:lnTo>
                  <a:pt x="2831490" y="3480638"/>
                </a:lnTo>
                <a:close/>
              </a:path>
              <a:path w="7073265" h="3673475">
                <a:moveTo>
                  <a:pt x="2833624" y="1831467"/>
                </a:moveTo>
                <a:lnTo>
                  <a:pt x="2814574" y="1831467"/>
                </a:lnTo>
                <a:lnTo>
                  <a:pt x="2814574" y="1850517"/>
                </a:lnTo>
                <a:lnTo>
                  <a:pt x="2833624" y="1850517"/>
                </a:lnTo>
                <a:lnTo>
                  <a:pt x="2833624" y="1831467"/>
                </a:lnTo>
                <a:close/>
              </a:path>
              <a:path w="7073265" h="3673475">
                <a:moveTo>
                  <a:pt x="2833789" y="0"/>
                </a:moveTo>
                <a:lnTo>
                  <a:pt x="2814739" y="0"/>
                </a:lnTo>
                <a:lnTo>
                  <a:pt x="2814739" y="19050"/>
                </a:lnTo>
                <a:lnTo>
                  <a:pt x="2833789" y="19050"/>
                </a:lnTo>
                <a:lnTo>
                  <a:pt x="2833789" y="0"/>
                </a:lnTo>
                <a:close/>
              </a:path>
              <a:path w="7073265" h="3673475">
                <a:moveTo>
                  <a:pt x="2852826" y="1726704"/>
                </a:moveTo>
                <a:lnTo>
                  <a:pt x="2833776" y="1726704"/>
                </a:lnTo>
                <a:lnTo>
                  <a:pt x="2833776" y="1743075"/>
                </a:lnTo>
                <a:lnTo>
                  <a:pt x="2852826" y="1743075"/>
                </a:lnTo>
                <a:lnTo>
                  <a:pt x="2852826" y="1726704"/>
                </a:lnTo>
                <a:close/>
              </a:path>
              <a:path w="7073265" h="3673475">
                <a:moveTo>
                  <a:pt x="2869590" y="3480638"/>
                </a:moveTo>
                <a:lnTo>
                  <a:pt x="2850540" y="3480638"/>
                </a:lnTo>
                <a:lnTo>
                  <a:pt x="2850540" y="3498342"/>
                </a:lnTo>
                <a:lnTo>
                  <a:pt x="2869590" y="3498342"/>
                </a:lnTo>
                <a:lnTo>
                  <a:pt x="2869590" y="3480638"/>
                </a:lnTo>
                <a:close/>
              </a:path>
              <a:path w="7073265" h="3673475">
                <a:moveTo>
                  <a:pt x="2871724" y="1831467"/>
                </a:moveTo>
                <a:lnTo>
                  <a:pt x="2852674" y="1831467"/>
                </a:lnTo>
                <a:lnTo>
                  <a:pt x="2852674" y="1850517"/>
                </a:lnTo>
                <a:lnTo>
                  <a:pt x="2871724" y="1850517"/>
                </a:lnTo>
                <a:lnTo>
                  <a:pt x="2871724" y="1831467"/>
                </a:lnTo>
                <a:close/>
              </a:path>
              <a:path w="7073265" h="3673475">
                <a:moveTo>
                  <a:pt x="2871889" y="0"/>
                </a:moveTo>
                <a:lnTo>
                  <a:pt x="2852839" y="0"/>
                </a:lnTo>
                <a:lnTo>
                  <a:pt x="2852839" y="19050"/>
                </a:lnTo>
                <a:lnTo>
                  <a:pt x="2871889" y="19050"/>
                </a:lnTo>
                <a:lnTo>
                  <a:pt x="2871889" y="0"/>
                </a:lnTo>
                <a:close/>
              </a:path>
              <a:path w="7073265" h="3673475">
                <a:moveTo>
                  <a:pt x="2890926" y="1726704"/>
                </a:moveTo>
                <a:lnTo>
                  <a:pt x="2871876" y="1726704"/>
                </a:lnTo>
                <a:lnTo>
                  <a:pt x="2871876" y="1743075"/>
                </a:lnTo>
                <a:lnTo>
                  <a:pt x="2890926" y="1743075"/>
                </a:lnTo>
                <a:lnTo>
                  <a:pt x="2890926" y="1726704"/>
                </a:lnTo>
                <a:close/>
              </a:path>
              <a:path w="7073265" h="3673475">
                <a:moveTo>
                  <a:pt x="2907690" y="3480638"/>
                </a:moveTo>
                <a:lnTo>
                  <a:pt x="2888640" y="3480638"/>
                </a:lnTo>
                <a:lnTo>
                  <a:pt x="2888640" y="3498342"/>
                </a:lnTo>
                <a:lnTo>
                  <a:pt x="2907690" y="3498342"/>
                </a:lnTo>
                <a:lnTo>
                  <a:pt x="2907690" y="3480638"/>
                </a:lnTo>
                <a:close/>
              </a:path>
              <a:path w="7073265" h="3673475">
                <a:moveTo>
                  <a:pt x="2909824" y="1831467"/>
                </a:moveTo>
                <a:lnTo>
                  <a:pt x="2890774" y="1831467"/>
                </a:lnTo>
                <a:lnTo>
                  <a:pt x="2890774" y="1850517"/>
                </a:lnTo>
                <a:lnTo>
                  <a:pt x="2909824" y="1850517"/>
                </a:lnTo>
                <a:lnTo>
                  <a:pt x="2909824" y="1831467"/>
                </a:lnTo>
                <a:close/>
              </a:path>
              <a:path w="7073265" h="3673475">
                <a:moveTo>
                  <a:pt x="2909989" y="0"/>
                </a:moveTo>
                <a:lnTo>
                  <a:pt x="2890939" y="0"/>
                </a:lnTo>
                <a:lnTo>
                  <a:pt x="2890939" y="19050"/>
                </a:lnTo>
                <a:lnTo>
                  <a:pt x="2909989" y="19050"/>
                </a:lnTo>
                <a:lnTo>
                  <a:pt x="2909989" y="0"/>
                </a:lnTo>
                <a:close/>
              </a:path>
              <a:path w="7073265" h="3673475">
                <a:moveTo>
                  <a:pt x="2917672" y="3653472"/>
                </a:moveTo>
                <a:lnTo>
                  <a:pt x="2766999" y="3649497"/>
                </a:lnTo>
                <a:lnTo>
                  <a:pt x="2616111" y="3645979"/>
                </a:lnTo>
                <a:lnTo>
                  <a:pt x="2465044" y="3642880"/>
                </a:lnTo>
                <a:lnTo>
                  <a:pt x="2313813" y="3640239"/>
                </a:lnTo>
                <a:lnTo>
                  <a:pt x="2162441" y="3638029"/>
                </a:lnTo>
                <a:lnTo>
                  <a:pt x="2010956" y="3636251"/>
                </a:lnTo>
                <a:lnTo>
                  <a:pt x="1859381" y="3634917"/>
                </a:lnTo>
                <a:lnTo>
                  <a:pt x="1707743" y="3634028"/>
                </a:lnTo>
                <a:lnTo>
                  <a:pt x="1556080" y="3633584"/>
                </a:lnTo>
                <a:lnTo>
                  <a:pt x="1404391" y="3633571"/>
                </a:lnTo>
                <a:lnTo>
                  <a:pt x="1252728" y="3634003"/>
                </a:lnTo>
                <a:lnTo>
                  <a:pt x="1101090" y="3634879"/>
                </a:lnTo>
                <a:lnTo>
                  <a:pt x="949515" y="3636200"/>
                </a:lnTo>
                <a:lnTo>
                  <a:pt x="798042" y="3637965"/>
                </a:lnTo>
                <a:lnTo>
                  <a:pt x="646658" y="3640175"/>
                </a:lnTo>
                <a:lnTo>
                  <a:pt x="495427" y="3642830"/>
                </a:lnTo>
                <a:lnTo>
                  <a:pt x="344360" y="3645928"/>
                </a:lnTo>
                <a:lnTo>
                  <a:pt x="193471" y="3649472"/>
                </a:lnTo>
                <a:lnTo>
                  <a:pt x="42799" y="3653472"/>
                </a:lnTo>
                <a:lnTo>
                  <a:pt x="193471" y="3657460"/>
                </a:lnTo>
                <a:lnTo>
                  <a:pt x="344360" y="3661003"/>
                </a:lnTo>
                <a:lnTo>
                  <a:pt x="495427" y="3664102"/>
                </a:lnTo>
                <a:lnTo>
                  <a:pt x="646658" y="3666756"/>
                </a:lnTo>
                <a:lnTo>
                  <a:pt x="798042" y="3668966"/>
                </a:lnTo>
                <a:lnTo>
                  <a:pt x="949515" y="3670731"/>
                </a:lnTo>
                <a:lnTo>
                  <a:pt x="1101090" y="3672052"/>
                </a:lnTo>
                <a:lnTo>
                  <a:pt x="1252728" y="3672929"/>
                </a:lnTo>
                <a:lnTo>
                  <a:pt x="1404391" y="3673360"/>
                </a:lnTo>
                <a:lnTo>
                  <a:pt x="1556080" y="3673348"/>
                </a:lnTo>
                <a:lnTo>
                  <a:pt x="1707743" y="3672903"/>
                </a:lnTo>
                <a:lnTo>
                  <a:pt x="1859381" y="3672014"/>
                </a:lnTo>
                <a:lnTo>
                  <a:pt x="2010956" y="3670681"/>
                </a:lnTo>
                <a:lnTo>
                  <a:pt x="2162441" y="3668903"/>
                </a:lnTo>
                <a:lnTo>
                  <a:pt x="2313813" y="3666693"/>
                </a:lnTo>
                <a:lnTo>
                  <a:pt x="2465044" y="3664051"/>
                </a:lnTo>
                <a:lnTo>
                  <a:pt x="2616111" y="3660952"/>
                </a:lnTo>
                <a:lnTo>
                  <a:pt x="2766999" y="3657435"/>
                </a:lnTo>
                <a:lnTo>
                  <a:pt x="2917672" y="3653472"/>
                </a:lnTo>
                <a:close/>
              </a:path>
              <a:path w="7073265" h="3673475">
                <a:moveTo>
                  <a:pt x="2929026" y="1726704"/>
                </a:moveTo>
                <a:lnTo>
                  <a:pt x="2909976" y="1726704"/>
                </a:lnTo>
                <a:lnTo>
                  <a:pt x="2909976" y="1743075"/>
                </a:lnTo>
                <a:lnTo>
                  <a:pt x="2929026" y="1743075"/>
                </a:lnTo>
                <a:lnTo>
                  <a:pt x="2929026" y="1726704"/>
                </a:lnTo>
                <a:close/>
              </a:path>
              <a:path w="7073265" h="3673475">
                <a:moveTo>
                  <a:pt x="2945790" y="3480638"/>
                </a:moveTo>
                <a:lnTo>
                  <a:pt x="2926740" y="3480638"/>
                </a:lnTo>
                <a:lnTo>
                  <a:pt x="2926740" y="3498342"/>
                </a:lnTo>
                <a:lnTo>
                  <a:pt x="2945790" y="3498342"/>
                </a:lnTo>
                <a:lnTo>
                  <a:pt x="2945790" y="3480638"/>
                </a:lnTo>
                <a:close/>
              </a:path>
              <a:path w="7073265" h="3673475">
                <a:moveTo>
                  <a:pt x="2947924" y="1831467"/>
                </a:moveTo>
                <a:lnTo>
                  <a:pt x="2928874" y="1831467"/>
                </a:lnTo>
                <a:lnTo>
                  <a:pt x="2928874" y="1850517"/>
                </a:lnTo>
                <a:lnTo>
                  <a:pt x="2947924" y="1850517"/>
                </a:lnTo>
                <a:lnTo>
                  <a:pt x="2947924" y="1831467"/>
                </a:lnTo>
                <a:close/>
              </a:path>
              <a:path w="7073265" h="3673475">
                <a:moveTo>
                  <a:pt x="2948089" y="0"/>
                </a:moveTo>
                <a:lnTo>
                  <a:pt x="2929039" y="0"/>
                </a:lnTo>
                <a:lnTo>
                  <a:pt x="2929039" y="19050"/>
                </a:lnTo>
                <a:lnTo>
                  <a:pt x="2948089" y="19050"/>
                </a:lnTo>
                <a:lnTo>
                  <a:pt x="2948089" y="0"/>
                </a:lnTo>
                <a:close/>
              </a:path>
              <a:path w="7073265" h="3673475">
                <a:moveTo>
                  <a:pt x="2967126" y="1726704"/>
                </a:moveTo>
                <a:lnTo>
                  <a:pt x="2948076" y="1726704"/>
                </a:lnTo>
                <a:lnTo>
                  <a:pt x="2948076" y="1743075"/>
                </a:lnTo>
                <a:lnTo>
                  <a:pt x="2967126" y="1743075"/>
                </a:lnTo>
                <a:lnTo>
                  <a:pt x="2967126" y="1726704"/>
                </a:lnTo>
                <a:close/>
              </a:path>
              <a:path w="7073265" h="3673475">
                <a:moveTo>
                  <a:pt x="2983890" y="3480638"/>
                </a:moveTo>
                <a:lnTo>
                  <a:pt x="2964840" y="3480638"/>
                </a:lnTo>
                <a:lnTo>
                  <a:pt x="2964840" y="3498342"/>
                </a:lnTo>
                <a:lnTo>
                  <a:pt x="2983890" y="3498342"/>
                </a:lnTo>
                <a:lnTo>
                  <a:pt x="2983890" y="3480638"/>
                </a:lnTo>
                <a:close/>
              </a:path>
              <a:path w="7073265" h="3673475">
                <a:moveTo>
                  <a:pt x="2986024" y="1831467"/>
                </a:moveTo>
                <a:lnTo>
                  <a:pt x="2966974" y="1831467"/>
                </a:lnTo>
                <a:lnTo>
                  <a:pt x="2966974" y="1850517"/>
                </a:lnTo>
                <a:lnTo>
                  <a:pt x="2986024" y="1850517"/>
                </a:lnTo>
                <a:lnTo>
                  <a:pt x="2986024" y="1831467"/>
                </a:lnTo>
                <a:close/>
              </a:path>
              <a:path w="7073265" h="3673475">
                <a:moveTo>
                  <a:pt x="2986189" y="0"/>
                </a:moveTo>
                <a:lnTo>
                  <a:pt x="2967139" y="0"/>
                </a:lnTo>
                <a:lnTo>
                  <a:pt x="2967139" y="19050"/>
                </a:lnTo>
                <a:lnTo>
                  <a:pt x="2986189" y="19050"/>
                </a:lnTo>
                <a:lnTo>
                  <a:pt x="2986189" y="0"/>
                </a:lnTo>
                <a:close/>
              </a:path>
              <a:path w="7073265" h="3673475">
                <a:moveTo>
                  <a:pt x="3005226" y="1726704"/>
                </a:moveTo>
                <a:lnTo>
                  <a:pt x="2986176" y="1726704"/>
                </a:lnTo>
                <a:lnTo>
                  <a:pt x="2986176" y="1743075"/>
                </a:lnTo>
                <a:lnTo>
                  <a:pt x="3005226" y="1743075"/>
                </a:lnTo>
                <a:lnTo>
                  <a:pt x="3005226" y="1726704"/>
                </a:lnTo>
                <a:close/>
              </a:path>
              <a:path w="7073265" h="3673475">
                <a:moveTo>
                  <a:pt x="3021990" y="3480638"/>
                </a:moveTo>
                <a:lnTo>
                  <a:pt x="3002940" y="3480638"/>
                </a:lnTo>
                <a:lnTo>
                  <a:pt x="3002940" y="3498342"/>
                </a:lnTo>
                <a:lnTo>
                  <a:pt x="3021990" y="3498342"/>
                </a:lnTo>
                <a:lnTo>
                  <a:pt x="3021990" y="3480638"/>
                </a:lnTo>
                <a:close/>
              </a:path>
              <a:path w="7073265" h="3673475">
                <a:moveTo>
                  <a:pt x="3024124" y="1831467"/>
                </a:moveTo>
                <a:lnTo>
                  <a:pt x="3005074" y="1831467"/>
                </a:lnTo>
                <a:lnTo>
                  <a:pt x="3005074" y="1850517"/>
                </a:lnTo>
                <a:lnTo>
                  <a:pt x="3024124" y="1850517"/>
                </a:lnTo>
                <a:lnTo>
                  <a:pt x="3024124" y="1831467"/>
                </a:lnTo>
                <a:close/>
              </a:path>
              <a:path w="7073265" h="3673475">
                <a:moveTo>
                  <a:pt x="3024289" y="0"/>
                </a:moveTo>
                <a:lnTo>
                  <a:pt x="3005239" y="0"/>
                </a:lnTo>
                <a:lnTo>
                  <a:pt x="3005239" y="19050"/>
                </a:lnTo>
                <a:lnTo>
                  <a:pt x="3024289" y="19050"/>
                </a:lnTo>
                <a:lnTo>
                  <a:pt x="3024289" y="0"/>
                </a:lnTo>
                <a:close/>
              </a:path>
              <a:path w="7073265" h="3673475">
                <a:moveTo>
                  <a:pt x="3043326" y="1726704"/>
                </a:moveTo>
                <a:lnTo>
                  <a:pt x="3024276" y="1726704"/>
                </a:lnTo>
                <a:lnTo>
                  <a:pt x="3024276" y="1743075"/>
                </a:lnTo>
                <a:lnTo>
                  <a:pt x="3043326" y="1743075"/>
                </a:lnTo>
                <a:lnTo>
                  <a:pt x="3043326" y="1726704"/>
                </a:lnTo>
                <a:close/>
              </a:path>
              <a:path w="7073265" h="3673475">
                <a:moveTo>
                  <a:pt x="3060090" y="3480638"/>
                </a:moveTo>
                <a:lnTo>
                  <a:pt x="3041040" y="3480638"/>
                </a:lnTo>
                <a:lnTo>
                  <a:pt x="3041040" y="3498342"/>
                </a:lnTo>
                <a:lnTo>
                  <a:pt x="3060090" y="3498342"/>
                </a:lnTo>
                <a:lnTo>
                  <a:pt x="3060090" y="3480638"/>
                </a:lnTo>
                <a:close/>
              </a:path>
              <a:path w="7073265" h="3673475">
                <a:moveTo>
                  <a:pt x="3062224" y="1831467"/>
                </a:moveTo>
                <a:lnTo>
                  <a:pt x="3043174" y="1831467"/>
                </a:lnTo>
                <a:lnTo>
                  <a:pt x="3043174" y="1850517"/>
                </a:lnTo>
                <a:lnTo>
                  <a:pt x="3062224" y="1850517"/>
                </a:lnTo>
                <a:lnTo>
                  <a:pt x="3062224" y="1831467"/>
                </a:lnTo>
                <a:close/>
              </a:path>
              <a:path w="7073265" h="3673475">
                <a:moveTo>
                  <a:pt x="3062389" y="0"/>
                </a:moveTo>
                <a:lnTo>
                  <a:pt x="3043339" y="0"/>
                </a:lnTo>
                <a:lnTo>
                  <a:pt x="3043339" y="19050"/>
                </a:lnTo>
                <a:lnTo>
                  <a:pt x="3062389" y="19050"/>
                </a:lnTo>
                <a:lnTo>
                  <a:pt x="3062389" y="0"/>
                </a:lnTo>
                <a:close/>
              </a:path>
              <a:path w="7073265" h="3673475">
                <a:moveTo>
                  <a:pt x="3081426" y="1726704"/>
                </a:moveTo>
                <a:lnTo>
                  <a:pt x="3062376" y="1726704"/>
                </a:lnTo>
                <a:lnTo>
                  <a:pt x="3062376" y="1743075"/>
                </a:lnTo>
                <a:lnTo>
                  <a:pt x="3081426" y="1743075"/>
                </a:lnTo>
                <a:lnTo>
                  <a:pt x="3081426" y="1726704"/>
                </a:lnTo>
                <a:close/>
              </a:path>
              <a:path w="7073265" h="3673475">
                <a:moveTo>
                  <a:pt x="3098190" y="3480638"/>
                </a:moveTo>
                <a:lnTo>
                  <a:pt x="3079140" y="3480638"/>
                </a:lnTo>
                <a:lnTo>
                  <a:pt x="3079140" y="3498342"/>
                </a:lnTo>
                <a:lnTo>
                  <a:pt x="3098190" y="3498342"/>
                </a:lnTo>
                <a:lnTo>
                  <a:pt x="3098190" y="3480638"/>
                </a:lnTo>
                <a:close/>
              </a:path>
              <a:path w="7073265" h="3673475">
                <a:moveTo>
                  <a:pt x="3100324" y="1831467"/>
                </a:moveTo>
                <a:lnTo>
                  <a:pt x="3081274" y="1831467"/>
                </a:lnTo>
                <a:lnTo>
                  <a:pt x="3081274" y="1850517"/>
                </a:lnTo>
                <a:lnTo>
                  <a:pt x="3100324" y="1850517"/>
                </a:lnTo>
                <a:lnTo>
                  <a:pt x="3100324" y="1831467"/>
                </a:lnTo>
                <a:close/>
              </a:path>
              <a:path w="7073265" h="3673475">
                <a:moveTo>
                  <a:pt x="3100489" y="0"/>
                </a:moveTo>
                <a:lnTo>
                  <a:pt x="3081439" y="0"/>
                </a:lnTo>
                <a:lnTo>
                  <a:pt x="3081439" y="19050"/>
                </a:lnTo>
                <a:lnTo>
                  <a:pt x="3100489" y="19050"/>
                </a:lnTo>
                <a:lnTo>
                  <a:pt x="3100489" y="0"/>
                </a:lnTo>
                <a:close/>
              </a:path>
              <a:path w="7073265" h="3673475">
                <a:moveTo>
                  <a:pt x="3119526" y="1726704"/>
                </a:moveTo>
                <a:lnTo>
                  <a:pt x="3100476" y="1726704"/>
                </a:lnTo>
                <a:lnTo>
                  <a:pt x="3100476" y="1743075"/>
                </a:lnTo>
                <a:lnTo>
                  <a:pt x="3119526" y="1743075"/>
                </a:lnTo>
                <a:lnTo>
                  <a:pt x="3119526" y="1726704"/>
                </a:lnTo>
                <a:close/>
              </a:path>
              <a:path w="7073265" h="3673475">
                <a:moveTo>
                  <a:pt x="3136290" y="3480638"/>
                </a:moveTo>
                <a:lnTo>
                  <a:pt x="3117240" y="3480638"/>
                </a:lnTo>
                <a:lnTo>
                  <a:pt x="3117240" y="3498342"/>
                </a:lnTo>
                <a:lnTo>
                  <a:pt x="3136290" y="3498342"/>
                </a:lnTo>
                <a:lnTo>
                  <a:pt x="3136290" y="3480638"/>
                </a:lnTo>
                <a:close/>
              </a:path>
              <a:path w="7073265" h="3673475">
                <a:moveTo>
                  <a:pt x="3138424" y="1831467"/>
                </a:moveTo>
                <a:lnTo>
                  <a:pt x="3119374" y="1831467"/>
                </a:lnTo>
                <a:lnTo>
                  <a:pt x="3119374" y="1850517"/>
                </a:lnTo>
                <a:lnTo>
                  <a:pt x="3138424" y="1850517"/>
                </a:lnTo>
                <a:lnTo>
                  <a:pt x="3138424" y="1831467"/>
                </a:lnTo>
                <a:close/>
              </a:path>
              <a:path w="7073265" h="3673475">
                <a:moveTo>
                  <a:pt x="3138589" y="0"/>
                </a:moveTo>
                <a:lnTo>
                  <a:pt x="3119539" y="0"/>
                </a:lnTo>
                <a:lnTo>
                  <a:pt x="3119539" y="19050"/>
                </a:lnTo>
                <a:lnTo>
                  <a:pt x="3138589" y="19050"/>
                </a:lnTo>
                <a:lnTo>
                  <a:pt x="3138589" y="0"/>
                </a:lnTo>
                <a:close/>
              </a:path>
              <a:path w="7073265" h="3673475">
                <a:moveTo>
                  <a:pt x="3157626" y="1726704"/>
                </a:moveTo>
                <a:lnTo>
                  <a:pt x="3138576" y="1726704"/>
                </a:lnTo>
                <a:lnTo>
                  <a:pt x="3138576" y="1743075"/>
                </a:lnTo>
                <a:lnTo>
                  <a:pt x="3157626" y="1743075"/>
                </a:lnTo>
                <a:lnTo>
                  <a:pt x="3157626" y="1726704"/>
                </a:lnTo>
                <a:close/>
              </a:path>
              <a:path w="7073265" h="3673475">
                <a:moveTo>
                  <a:pt x="3174390" y="3480638"/>
                </a:moveTo>
                <a:lnTo>
                  <a:pt x="3155340" y="3480638"/>
                </a:lnTo>
                <a:lnTo>
                  <a:pt x="3155340" y="3498342"/>
                </a:lnTo>
                <a:lnTo>
                  <a:pt x="3174390" y="3498342"/>
                </a:lnTo>
                <a:lnTo>
                  <a:pt x="3174390" y="3480638"/>
                </a:lnTo>
                <a:close/>
              </a:path>
              <a:path w="7073265" h="3673475">
                <a:moveTo>
                  <a:pt x="3176524" y="1831467"/>
                </a:moveTo>
                <a:lnTo>
                  <a:pt x="3157474" y="1831467"/>
                </a:lnTo>
                <a:lnTo>
                  <a:pt x="3157474" y="1850517"/>
                </a:lnTo>
                <a:lnTo>
                  <a:pt x="3176524" y="1850517"/>
                </a:lnTo>
                <a:lnTo>
                  <a:pt x="3176524" y="1831467"/>
                </a:lnTo>
                <a:close/>
              </a:path>
              <a:path w="7073265" h="3673475">
                <a:moveTo>
                  <a:pt x="3176689" y="0"/>
                </a:moveTo>
                <a:lnTo>
                  <a:pt x="3157639" y="0"/>
                </a:lnTo>
                <a:lnTo>
                  <a:pt x="3157639" y="19050"/>
                </a:lnTo>
                <a:lnTo>
                  <a:pt x="3176689" y="19050"/>
                </a:lnTo>
                <a:lnTo>
                  <a:pt x="3176689" y="0"/>
                </a:lnTo>
                <a:close/>
              </a:path>
              <a:path w="7073265" h="3673475">
                <a:moveTo>
                  <a:pt x="3195726" y="1726704"/>
                </a:moveTo>
                <a:lnTo>
                  <a:pt x="3176676" y="1726704"/>
                </a:lnTo>
                <a:lnTo>
                  <a:pt x="3176676" y="1743075"/>
                </a:lnTo>
                <a:lnTo>
                  <a:pt x="3195726" y="1743075"/>
                </a:lnTo>
                <a:lnTo>
                  <a:pt x="3195726" y="1726704"/>
                </a:lnTo>
                <a:close/>
              </a:path>
              <a:path w="7073265" h="3673475">
                <a:moveTo>
                  <a:pt x="3212490" y="3480638"/>
                </a:moveTo>
                <a:lnTo>
                  <a:pt x="3193440" y="3480638"/>
                </a:lnTo>
                <a:lnTo>
                  <a:pt x="3193440" y="3498342"/>
                </a:lnTo>
                <a:lnTo>
                  <a:pt x="3212490" y="3498342"/>
                </a:lnTo>
                <a:lnTo>
                  <a:pt x="3212490" y="3480638"/>
                </a:lnTo>
                <a:close/>
              </a:path>
              <a:path w="7073265" h="3673475">
                <a:moveTo>
                  <a:pt x="3214624" y="1831467"/>
                </a:moveTo>
                <a:lnTo>
                  <a:pt x="3195574" y="1831467"/>
                </a:lnTo>
                <a:lnTo>
                  <a:pt x="3195574" y="1850517"/>
                </a:lnTo>
                <a:lnTo>
                  <a:pt x="3214624" y="1850517"/>
                </a:lnTo>
                <a:lnTo>
                  <a:pt x="3214624" y="1831467"/>
                </a:lnTo>
                <a:close/>
              </a:path>
              <a:path w="7073265" h="3673475">
                <a:moveTo>
                  <a:pt x="3214789" y="0"/>
                </a:moveTo>
                <a:lnTo>
                  <a:pt x="3195739" y="0"/>
                </a:lnTo>
                <a:lnTo>
                  <a:pt x="3195739" y="19050"/>
                </a:lnTo>
                <a:lnTo>
                  <a:pt x="3214789" y="19050"/>
                </a:lnTo>
                <a:lnTo>
                  <a:pt x="3214789" y="0"/>
                </a:lnTo>
                <a:close/>
              </a:path>
              <a:path w="7073265" h="3673475">
                <a:moveTo>
                  <a:pt x="3233826" y="1726704"/>
                </a:moveTo>
                <a:lnTo>
                  <a:pt x="3214776" y="1726704"/>
                </a:lnTo>
                <a:lnTo>
                  <a:pt x="3214776" y="1743075"/>
                </a:lnTo>
                <a:lnTo>
                  <a:pt x="3233826" y="1743075"/>
                </a:lnTo>
                <a:lnTo>
                  <a:pt x="3233826" y="1726704"/>
                </a:lnTo>
                <a:close/>
              </a:path>
              <a:path w="7073265" h="3673475">
                <a:moveTo>
                  <a:pt x="3250590" y="3480638"/>
                </a:moveTo>
                <a:lnTo>
                  <a:pt x="3231540" y="3480638"/>
                </a:lnTo>
                <a:lnTo>
                  <a:pt x="3231540" y="3498342"/>
                </a:lnTo>
                <a:lnTo>
                  <a:pt x="3250590" y="3498342"/>
                </a:lnTo>
                <a:lnTo>
                  <a:pt x="3250590" y="3480638"/>
                </a:lnTo>
                <a:close/>
              </a:path>
              <a:path w="7073265" h="3673475">
                <a:moveTo>
                  <a:pt x="3252724" y="1831467"/>
                </a:moveTo>
                <a:lnTo>
                  <a:pt x="3233674" y="1831467"/>
                </a:lnTo>
                <a:lnTo>
                  <a:pt x="3233674" y="1850517"/>
                </a:lnTo>
                <a:lnTo>
                  <a:pt x="3252724" y="1850517"/>
                </a:lnTo>
                <a:lnTo>
                  <a:pt x="3252724" y="1831467"/>
                </a:lnTo>
                <a:close/>
              </a:path>
              <a:path w="7073265" h="3673475">
                <a:moveTo>
                  <a:pt x="3252889" y="0"/>
                </a:moveTo>
                <a:lnTo>
                  <a:pt x="3233839" y="0"/>
                </a:lnTo>
                <a:lnTo>
                  <a:pt x="3233839" y="19050"/>
                </a:lnTo>
                <a:lnTo>
                  <a:pt x="3252889" y="19050"/>
                </a:lnTo>
                <a:lnTo>
                  <a:pt x="3252889" y="0"/>
                </a:lnTo>
                <a:close/>
              </a:path>
              <a:path w="7073265" h="3673475">
                <a:moveTo>
                  <a:pt x="3271926" y="1726704"/>
                </a:moveTo>
                <a:lnTo>
                  <a:pt x="3252876" y="1726704"/>
                </a:lnTo>
                <a:lnTo>
                  <a:pt x="3252876" y="1743075"/>
                </a:lnTo>
                <a:lnTo>
                  <a:pt x="3271926" y="1743075"/>
                </a:lnTo>
                <a:lnTo>
                  <a:pt x="3271926" y="1726704"/>
                </a:lnTo>
                <a:close/>
              </a:path>
              <a:path w="7073265" h="3673475">
                <a:moveTo>
                  <a:pt x="3288690" y="3480638"/>
                </a:moveTo>
                <a:lnTo>
                  <a:pt x="3269640" y="3480638"/>
                </a:lnTo>
                <a:lnTo>
                  <a:pt x="3269640" y="3498342"/>
                </a:lnTo>
                <a:lnTo>
                  <a:pt x="3288690" y="3498342"/>
                </a:lnTo>
                <a:lnTo>
                  <a:pt x="3288690" y="3480638"/>
                </a:lnTo>
                <a:close/>
              </a:path>
              <a:path w="7073265" h="3673475">
                <a:moveTo>
                  <a:pt x="3290824" y="1831467"/>
                </a:moveTo>
                <a:lnTo>
                  <a:pt x="3271774" y="1831467"/>
                </a:lnTo>
                <a:lnTo>
                  <a:pt x="3271774" y="1850517"/>
                </a:lnTo>
                <a:lnTo>
                  <a:pt x="3290824" y="1850517"/>
                </a:lnTo>
                <a:lnTo>
                  <a:pt x="3290824" y="1831467"/>
                </a:lnTo>
                <a:close/>
              </a:path>
              <a:path w="7073265" h="3673475">
                <a:moveTo>
                  <a:pt x="3290989" y="0"/>
                </a:moveTo>
                <a:lnTo>
                  <a:pt x="3271939" y="0"/>
                </a:lnTo>
                <a:lnTo>
                  <a:pt x="3271939" y="19050"/>
                </a:lnTo>
                <a:lnTo>
                  <a:pt x="3290989" y="19050"/>
                </a:lnTo>
                <a:lnTo>
                  <a:pt x="3290989" y="0"/>
                </a:lnTo>
                <a:close/>
              </a:path>
              <a:path w="7073265" h="3673475">
                <a:moveTo>
                  <a:pt x="3310026" y="1726704"/>
                </a:moveTo>
                <a:lnTo>
                  <a:pt x="3290976" y="1726704"/>
                </a:lnTo>
                <a:lnTo>
                  <a:pt x="3290976" y="1743075"/>
                </a:lnTo>
                <a:lnTo>
                  <a:pt x="3310026" y="1743075"/>
                </a:lnTo>
                <a:lnTo>
                  <a:pt x="3310026" y="1726704"/>
                </a:lnTo>
                <a:close/>
              </a:path>
              <a:path w="7073265" h="3673475">
                <a:moveTo>
                  <a:pt x="3326790" y="3480638"/>
                </a:moveTo>
                <a:lnTo>
                  <a:pt x="3307740" y="3480638"/>
                </a:lnTo>
                <a:lnTo>
                  <a:pt x="3307740" y="3498342"/>
                </a:lnTo>
                <a:lnTo>
                  <a:pt x="3326790" y="3498342"/>
                </a:lnTo>
                <a:lnTo>
                  <a:pt x="3326790" y="3480638"/>
                </a:lnTo>
                <a:close/>
              </a:path>
              <a:path w="7073265" h="3673475">
                <a:moveTo>
                  <a:pt x="3328924" y="1831467"/>
                </a:moveTo>
                <a:lnTo>
                  <a:pt x="3309874" y="1831467"/>
                </a:lnTo>
                <a:lnTo>
                  <a:pt x="3309874" y="1850517"/>
                </a:lnTo>
                <a:lnTo>
                  <a:pt x="3328924" y="1850517"/>
                </a:lnTo>
                <a:lnTo>
                  <a:pt x="3328924" y="1831467"/>
                </a:lnTo>
                <a:close/>
              </a:path>
              <a:path w="7073265" h="3673475">
                <a:moveTo>
                  <a:pt x="3329089" y="0"/>
                </a:moveTo>
                <a:lnTo>
                  <a:pt x="3310039" y="0"/>
                </a:lnTo>
                <a:lnTo>
                  <a:pt x="3310039" y="19050"/>
                </a:lnTo>
                <a:lnTo>
                  <a:pt x="3329089" y="19050"/>
                </a:lnTo>
                <a:lnTo>
                  <a:pt x="3329089" y="0"/>
                </a:lnTo>
                <a:close/>
              </a:path>
              <a:path w="7073265" h="3673475">
                <a:moveTo>
                  <a:pt x="3348126" y="1726704"/>
                </a:moveTo>
                <a:lnTo>
                  <a:pt x="3329076" y="1726704"/>
                </a:lnTo>
                <a:lnTo>
                  <a:pt x="3329076" y="1743075"/>
                </a:lnTo>
                <a:lnTo>
                  <a:pt x="3348126" y="1743075"/>
                </a:lnTo>
                <a:lnTo>
                  <a:pt x="3348126" y="1726704"/>
                </a:lnTo>
                <a:close/>
              </a:path>
              <a:path w="7073265" h="3673475">
                <a:moveTo>
                  <a:pt x="3364890" y="3480638"/>
                </a:moveTo>
                <a:lnTo>
                  <a:pt x="3345840" y="3480638"/>
                </a:lnTo>
                <a:lnTo>
                  <a:pt x="3345840" y="3498342"/>
                </a:lnTo>
                <a:lnTo>
                  <a:pt x="3364890" y="3498342"/>
                </a:lnTo>
                <a:lnTo>
                  <a:pt x="3364890" y="3480638"/>
                </a:lnTo>
                <a:close/>
              </a:path>
              <a:path w="7073265" h="3673475">
                <a:moveTo>
                  <a:pt x="3367024" y="1831467"/>
                </a:moveTo>
                <a:lnTo>
                  <a:pt x="3347974" y="1831467"/>
                </a:lnTo>
                <a:lnTo>
                  <a:pt x="3347974" y="1850517"/>
                </a:lnTo>
                <a:lnTo>
                  <a:pt x="3367024" y="1850517"/>
                </a:lnTo>
                <a:lnTo>
                  <a:pt x="3367024" y="1831467"/>
                </a:lnTo>
                <a:close/>
              </a:path>
              <a:path w="7073265" h="3673475">
                <a:moveTo>
                  <a:pt x="3367189" y="0"/>
                </a:moveTo>
                <a:lnTo>
                  <a:pt x="3348139" y="0"/>
                </a:lnTo>
                <a:lnTo>
                  <a:pt x="3348139" y="19050"/>
                </a:lnTo>
                <a:lnTo>
                  <a:pt x="3367189" y="19050"/>
                </a:lnTo>
                <a:lnTo>
                  <a:pt x="3367189" y="0"/>
                </a:lnTo>
                <a:close/>
              </a:path>
              <a:path w="7073265" h="3673475">
                <a:moveTo>
                  <a:pt x="3386226" y="1726704"/>
                </a:moveTo>
                <a:lnTo>
                  <a:pt x="3367176" y="1726704"/>
                </a:lnTo>
                <a:lnTo>
                  <a:pt x="3367176" y="1743075"/>
                </a:lnTo>
                <a:lnTo>
                  <a:pt x="3386226" y="1743075"/>
                </a:lnTo>
                <a:lnTo>
                  <a:pt x="3386226" y="1726704"/>
                </a:lnTo>
                <a:close/>
              </a:path>
              <a:path w="7073265" h="3673475">
                <a:moveTo>
                  <a:pt x="3402990" y="3480638"/>
                </a:moveTo>
                <a:lnTo>
                  <a:pt x="3383940" y="3480638"/>
                </a:lnTo>
                <a:lnTo>
                  <a:pt x="3383940" y="3498342"/>
                </a:lnTo>
                <a:lnTo>
                  <a:pt x="3402990" y="3498342"/>
                </a:lnTo>
                <a:lnTo>
                  <a:pt x="3402990" y="3480638"/>
                </a:lnTo>
                <a:close/>
              </a:path>
              <a:path w="7073265" h="3673475">
                <a:moveTo>
                  <a:pt x="3405124" y="1831467"/>
                </a:moveTo>
                <a:lnTo>
                  <a:pt x="3386074" y="1831467"/>
                </a:lnTo>
                <a:lnTo>
                  <a:pt x="3386074" y="1850517"/>
                </a:lnTo>
                <a:lnTo>
                  <a:pt x="3405124" y="1850517"/>
                </a:lnTo>
                <a:lnTo>
                  <a:pt x="3405124" y="1831467"/>
                </a:lnTo>
                <a:close/>
              </a:path>
              <a:path w="7073265" h="3673475">
                <a:moveTo>
                  <a:pt x="3405289" y="0"/>
                </a:moveTo>
                <a:lnTo>
                  <a:pt x="3386239" y="0"/>
                </a:lnTo>
                <a:lnTo>
                  <a:pt x="3386239" y="19050"/>
                </a:lnTo>
                <a:lnTo>
                  <a:pt x="3405289" y="19050"/>
                </a:lnTo>
                <a:lnTo>
                  <a:pt x="3405289" y="0"/>
                </a:lnTo>
                <a:close/>
              </a:path>
              <a:path w="7073265" h="3673475">
                <a:moveTo>
                  <a:pt x="3424326" y="1726704"/>
                </a:moveTo>
                <a:lnTo>
                  <a:pt x="3405276" y="1726704"/>
                </a:lnTo>
                <a:lnTo>
                  <a:pt x="3405276" y="1743075"/>
                </a:lnTo>
                <a:lnTo>
                  <a:pt x="3424326" y="1743075"/>
                </a:lnTo>
                <a:lnTo>
                  <a:pt x="3424326" y="1726704"/>
                </a:lnTo>
                <a:close/>
              </a:path>
              <a:path w="7073265" h="3673475">
                <a:moveTo>
                  <a:pt x="3441090" y="3480638"/>
                </a:moveTo>
                <a:lnTo>
                  <a:pt x="3422040" y="3480638"/>
                </a:lnTo>
                <a:lnTo>
                  <a:pt x="3422040" y="3498342"/>
                </a:lnTo>
                <a:lnTo>
                  <a:pt x="3441090" y="3498342"/>
                </a:lnTo>
                <a:lnTo>
                  <a:pt x="3441090" y="3480638"/>
                </a:lnTo>
                <a:close/>
              </a:path>
              <a:path w="7073265" h="3673475">
                <a:moveTo>
                  <a:pt x="3443224" y="1831467"/>
                </a:moveTo>
                <a:lnTo>
                  <a:pt x="3424174" y="1831467"/>
                </a:lnTo>
                <a:lnTo>
                  <a:pt x="3424174" y="1850517"/>
                </a:lnTo>
                <a:lnTo>
                  <a:pt x="3443224" y="1850517"/>
                </a:lnTo>
                <a:lnTo>
                  <a:pt x="3443224" y="1831467"/>
                </a:lnTo>
                <a:close/>
              </a:path>
              <a:path w="7073265" h="3673475">
                <a:moveTo>
                  <a:pt x="3443389" y="0"/>
                </a:moveTo>
                <a:lnTo>
                  <a:pt x="3424339" y="0"/>
                </a:lnTo>
                <a:lnTo>
                  <a:pt x="3424339" y="19050"/>
                </a:lnTo>
                <a:lnTo>
                  <a:pt x="3443389" y="19050"/>
                </a:lnTo>
                <a:lnTo>
                  <a:pt x="3443389" y="0"/>
                </a:lnTo>
                <a:close/>
              </a:path>
              <a:path w="7073265" h="3673475">
                <a:moveTo>
                  <a:pt x="3462426" y="1726704"/>
                </a:moveTo>
                <a:lnTo>
                  <a:pt x="3443376" y="1726704"/>
                </a:lnTo>
                <a:lnTo>
                  <a:pt x="3443376" y="1743075"/>
                </a:lnTo>
                <a:lnTo>
                  <a:pt x="3462426" y="1743075"/>
                </a:lnTo>
                <a:lnTo>
                  <a:pt x="3462426" y="1726704"/>
                </a:lnTo>
                <a:close/>
              </a:path>
              <a:path w="7073265" h="3673475">
                <a:moveTo>
                  <a:pt x="3479190" y="3480638"/>
                </a:moveTo>
                <a:lnTo>
                  <a:pt x="3460140" y="3480638"/>
                </a:lnTo>
                <a:lnTo>
                  <a:pt x="3460140" y="3498342"/>
                </a:lnTo>
                <a:lnTo>
                  <a:pt x="3479190" y="3498342"/>
                </a:lnTo>
                <a:lnTo>
                  <a:pt x="3479190" y="3480638"/>
                </a:lnTo>
                <a:close/>
              </a:path>
              <a:path w="7073265" h="3673475">
                <a:moveTo>
                  <a:pt x="3481324" y="1831467"/>
                </a:moveTo>
                <a:lnTo>
                  <a:pt x="3462274" y="1831467"/>
                </a:lnTo>
                <a:lnTo>
                  <a:pt x="3462274" y="1850517"/>
                </a:lnTo>
                <a:lnTo>
                  <a:pt x="3481324" y="1850517"/>
                </a:lnTo>
                <a:lnTo>
                  <a:pt x="3481324" y="1831467"/>
                </a:lnTo>
                <a:close/>
              </a:path>
              <a:path w="7073265" h="3673475">
                <a:moveTo>
                  <a:pt x="3481489" y="0"/>
                </a:moveTo>
                <a:lnTo>
                  <a:pt x="3462439" y="0"/>
                </a:lnTo>
                <a:lnTo>
                  <a:pt x="3462439" y="19050"/>
                </a:lnTo>
                <a:lnTo>
                  <a:pt x="3481489" y="19050"/>
                </a:lnTo>
                <a:lnTo>
                  <a:pt x="3481489" y="0"/>
                </a:lnTo>
                <a:close/>
              </a:path>
              <a:path w="7073265" h="3673475">
                <a:moveTo>
                  <a:pt x="3500526" y="1726704"/>
                </a:moveTo>
                <a:lnTo>
                  <a:pt x="3481476" y="1726704"/>
                </a:lnTo>
                <a:lnTo>
                  <a:pt x="3481476" y="1743075"/>
                </a:lnTo>
                <a:lnTo>
                  <a:pt x="3500526" y="1743075"/>
                </a:lnTo>
                <a:lnTo>
                  <a:pt x="3500526" y="1726704"/>
                </a:lnTo>
                <a:close/>
              </a:path>
              <a:path w="7073265" h="3673475">
                <a:moveTo>
                  <a:pt x="3517290" y="3480638"/>
                </a:moveTo>
                <a:lnTo>
                  <a:pt x="3498240" y="3480638"/>
                </a:lnTo>
                <a:lnTo>
                  <a:pt x="3498240" y="3498342"/>
                </a:lnTo>
                <a:lnTo>
                  <a:pt x="3517290" y="3498342"/>
                </a:lnTo>
                <a:lnTo>
                  <a:pt x="3517290" y="3480638"/>
                </a:lnTo>
                <a:close/>
              </a:path>
              <a:path w="7073265" h="3673475">
                <a:moveTo>
                  <a:pt x="3519424" y="1831467"/>
                </a:moveTo>
                <a:lnTo>
                  <a:pt x="3500374" y="1831467"/>
                </a:lnTo>
                <a:lnTo>
                  <a:pt x="3500374" y="1850517"/>
                </a:lnTo>
                <a:lnTo>
                  <a:pt x="3519424" y="1850517"/>
                </a:lnTo>
                <a:lnTo>
                  <a:pt x="3519424" y="1831467"/>
                </a:lnTo>
                <a:close/>
              </a:path>
              <a:path w="7073265" h="3673475">
                <a:moveTo>
                  <a:pt x="3519589" y="0"/>
                </a:moveTo>
                <a:lnTo>
                  <a:pt x="3500539" y="0"/>
                </a:lnTo>
                <a:lnTo>
                  <a:pt x="3500539" y="19050"/>
                </a:lnTo>
                <a:lnTo>
                  <a:pt x="3519589" y="19050"/>
                </a:lnTo>
                <a:lnTo>
                  <a:pt x="3519589" y="0"/>
                </a:lnTo>
                <a:close/>
              </a:path>
              <a:path w="7073265" h="3673475">
                <a:moveTo>
                  <a:pt x="3538626" y="1726704"/>
                </a:moveTo>
                <a:lnTo>
                  <a:pt x="3519576" y="1726704"/>
                </a:lnTo>
                <a:lnTo>
                  <a:pt x="3519576" y="1743075"/>
                </a:lnTo>
                <a:lnTo>
                  <a:pt x="3538626" y="1743075"/>
                </a:lnTo>
                <a:lnTo>
                  <a:pt x="3538626" y="1726704"/>
                </a:lnTo>
                <a:close/>
              </a:path>
              <a:path w="7073265" h="3673475">
                <a:moveTo>
                  <a:pt x="3555390" y="3480638"/>
                </a:moveTo>
                <a:lnTo>
                  <a:pt x="3536340" y="3480638"/>
                </a:lnTo>
                <a:lnTo>
                  <a:pt x="3536340" y="3498342"/>
                </a:lnTo>
                <a:lnTo>
                  <a:pt x="3555390" y="3498342"/>
                </a:lnTo>
                <a:lnTo>
                  <a:pt x="3555390" y="3480638"/>
                </a:lnTo>
                <a:close/>
              </a:path>
              <a:path w="7073265" h="3673475">
                <a:moveTo>
                  <a:pt x="3557524" y="1831467"/>
                </a:moveTo>
                <a:lnTo>
                  <a:pt x="3538474" y="1831467"/>
                </a:lnTo>
                <a:lnTo>
                  <a:pt x="3538474" y="1850517"/>
                </a:lnTo>
                <a:lnTo>
                  <a:pt x="3557524" y="1850517"/>
                </a:lnTo>
                <a:lnTo>
                  <a:pt x="3557524" y="1831467"/>
                </a:lnTo>
                <a:close/>
              </a:path>
              <a:path w="7073265" h="3673475">
                <a:moveTo>
                  <a:pt x="3557689" y="0"/>
                </a:moveTo>
                <a:lnTo>
                  <a:pt x="3538651" y="0"/>
                </a:lnTo>
                <a:lnTo>
                  <a:pt x="3538651" y="19050"/>
                </a:lnTo>
                <a:lnTo>
                  <a:pt x="3557689" y="19050"/>
                </a:lnTo>
                <a:lnTo>
                  <a:pt x="3557689" y="0"/>
                </a:lnTo>
                <a:close/>
              </a:path>
              <a:path w="7073265" h="3673475">
                <a:moveTo>
                  <a:pt x="3576726" y="1726704"/>
                </a:moveTo>
                <a:lnTo>
                  <a:pt x="3557676" y="1726704"/>
                </a:lnTo>
                <a:lnTo>
                  <a:pt x="3557676" y="1743075"/>
                </a:lnTo>
                <a:lnTo>
                  <a:pt x="3576726" y="1743075"/>
                </a:lnTo>
                <a:lnTo>
                  <a:pt x="3576726" y="1726704"/>
                </a:lnTo>
                <a:close/>
              </a:path>
              <a:path w="7073265" h="3673475">
                <a:moveTo>
                  <a:pt x="3593490" y="3480638"/>
                </a:moveTo>
                <a:lnTo>
                  <a:pt x="3574440" y="3480638"/>
                </a:lnTo>
                <a:lnTo>
                  <a:pt x="3574440" y="3498342"/>
                </a:lnTo>
                <a:lnTo>
                  <a:pt x="3593490" y="3498342"/>
                </a:lnTo>
                <a:lnTo>
                  <a:pt x="3593490" y="3480638"/>
                </a:lnTo>
                <a:close/>
              </a:path>
              <a:path w="7073265" h="3673475">
                <a:moveTo>
                  <a:pt x="3595624" y="1831467"/>
                </a:moveTo>
                <a:lnTo>
                  <a:pt x="3576574" y="1831467"/>
                </a:lnTo>
                <a:lnTo>
                  <a:pt x="3576574" y="1850517"/>
                </a:lnTo>
                <a:lnTo>
                  <a:pt x="3595624" y="1850517"/>
                </a:lnTo>
                <a:lnTo>
                  <a:pt x="3595624" y="1831467"/>
                </a:lnTo>
                <a:close/>
              </a:path>
              <a:path w="7073265" h="3673475">
                <a:moveTo>
                  <a:pt x="3595789" y="0"/>
                </a:moveTo>
                <a:lnTo>
                  <a:pt x="3576739" y="0"/>
                </a:lnTo>
                <a:lnTo>
                  <a:pt x="3576739" y="19050"/>
                </a:lnTo>
                <a:lnTo>
                  <a:pt x="3595789" y="19050"/>
                </a:lnTo>
                <a:lnTo>
                  <a:pt x="3595789" y="0"/>
                </a:lnTo>
                <a:close/>
              </a:path>
              <a:path w="7073265" h="3673475">
                <a:moveTo>
                  <a:pt x="3614826" y="1726704"/>
                </a:moveTo>
                <a:lnTo>
                  <a:pt x="3595776" y="1726704"/>
                </a:lnTo>
                <a:lnTo>
                  <a:pt x="3595776" y="1743075"/>
                </a:lnTo>
                <a:lnTo>
                  <a:pt x="3614826" y="1743075"/>
                </a:lnTo>
                <a:lnTo>
                  <a:pt x="3614826" y="1726704"/>
                </a:lnTo>
                <a:close/>
              </a:path>
              <a:path w="7073265" h="3673475">
                <a:moveTo>
                  <a:pt x="3631590" y="3480638"/>
                </a:moveTo>
                <a:lnTo>
                  <a:pt x="3612540" y="3480638"/>
                </a:lnTo>
                <a:lnTo>
                  <a:pt x="3612540" y="3498342"/>
                </a:lnTo>
                <a:lnTo>
                  <a:pt x="3631590" y="3498342"/>
                </a:lnTo>
                <a:lnTo>
                  <a:pt x="3631590" y="3480638"/>
                </a:lnTo>
                <a:close/>
              </a:path>
              <a:path w="7073265" h="3673475">
                <a:moveTo>
                  <a:pt x="3633724" y="1831467"/>
                </a:moveTo>
                <a:lnTo>
                  <a:pt x="3614674" y="1831467"/>
                </a:lnTo>
                <a:lnTo>
                  <a:pt x="3614674" y="1850517"/>
                </a:lnTo>
                <a:lnTo>
                  <a:pt x="3633724" y="1850517"/>
                </a:lnTo>
                <a:lnTo>
                  <a:pt x="3633724" y="1831467"/>
                </a:lnTo>
                <a:close/>
              </a:path>
              <a:path w="7073265" h="3673475">
                <a:moveTo>
                  <a:pt x="3633889" y="0"/>
                </a:moveTo>
                <a:lnTo>
                  <a:pt x="3614839" y="0"/>
                </a:lnTo>
                <a:lnTo>
                  <a:pt x="3614839" y="19050"/>
                </a:lnTo>
                <a:lnTo>
                  <a:pt x="3633889" y="19050"/>
                </a:lnTo>
                <a:lnTo>
                  <a:pt x="3633889" y="0"/>
                </a:lnTo>
                <a:close/>
              </a:path>
              <a:path w="7073265" h="3673475">
                <a:moveTo>
                  <a:pt x="3652926" y="1726704"/>
                </a:moveTo>
                <a:lnTo>
                  <a:pt x="3633876" y="1726704"/>
                </a:lnTo>
                <a:lnTo>
                  <a:pt x="3633876" y="1743075"/>
                </a:lnTo>
                <a:lnTo>
                  <a:pt x="3652926" y="1743075"/>
                </a:lnTo>
                <a:lnTo>
                  <a:pt x="3652926" y="1726704"/>
                </a:lnTo>
                <a:close/>
              </a:path>
              <a:path w="7073265" h="3673475">
                <a:moveTo>
                  <a:pt x="3669690" y="3480638"/>
                </a:moveTo>
                <a:lnTo>
                  <a:pt x="3650640" y="3480638"/>
                </a:lnTo>
                <a:lnTo>
                  <a:pt x="3650640" y="3498342"/>
                </a:lnTo>
                <a:lnTo>
                  <a:pt x="3669690" y="3498342"/>
                </a:lnTo>
                <a:lnTo>
                  <a:pt x="3669690" y="3480638"/>
                </a:lnTo>
                <a:close/>
              </a:path>
              <a:path w="7073265" h="3673475">
                <a:moveTo>
                  <a:pt x="3671824" y="1831467"/>
                </a:moveTo>
                <a:lnTo>
                  <a:pt x="3652774" y="1831467"/>
                </a:lnTo>
                <a:lnTo>
                  <a:pt x="3652774" y="1850517"/>
                </a:lnTo>
                <a:lnTo>
                  <a:pt x="3671824" y="1850517"/>
                </a:lnTo>
                <a:lnTo>
                  <a:pt x="3671824" y="1831467"/>
                </a:lnTo>
                <a:close/>
              </a:path>
              <a:path w="7073265" h="3673475">
                <a:moveTo>
                  <a:pt x="3671989" y="0"/>
                </a:moveTo>
                <a:lnTo>
                  <a:pt x="3652939" y="0"/>
                </a:lnTo>
                <a:lnTo>
                  <a:pt x="3652939" y="19050"/>
                </a:lnTo>
                <a:lnTo>
                  <a:pt x="3671989" y="19050"/>
                </a:lnTo>
                <a:lnTo>
                  <a:pt x="3671989" y="0"/>
                </a:lnTo>
                <a:close/>
              </a:path>
              <a:path w="7073265" h="3673475">
                <a:moveTo>
                  <a:pt x="3691026" y="1726704"/>
                </a:moveTo>
                <a:lnTo>
                  <a:pt x="3671976" y="1726704"/>
                </a:lnTo>
                <a:lnTo>
                  <a:pt x="3671976" y="1743075"/>
                </a:lnTo>
                <a:lnTo>
                  <a:pt x="3691026" y="1743075"/>
                </a:lnTo>
                <a:lnTo>
                  <a:pt x="3691026" y="1726704"/>
                </a:lnTo>
                <a:close/>
              </a:path>
              <a:path w="7073265" h="3673475">
                <a:moveTo>
                  <a:pt x="3707790" y="3480638"/>
                </a:moveTo>
                <a:lnTo>
                  <a:pt x="3688740" y="3480638"/>
                </a:lnTo>
                <a:lnTo>
                  <a:pt x="3688740" y="3498342"/>
                </a:lnTo>
                <a:lnTo>
                  <a:pt x="3707790" y="3498342"/>
                </a:lnTo>
                <a:lnTo>
                  <a:pt x="3707790" y="3480638"/>
                </a:lnTo>
                <a:close/>
              </a:path>
              <a:path w="7073265" h="3673475">
                <a:moveTo>
                  <a:pt x="3709924" y="1831467"/>
                </a:moveTo>
                <a:lnTo>
                  <a:pt x="3690874" y="1831467"/>
                </a:lnTo>
                <a:lnTo>
                  <a:pt x="3690874" y="1850517"/>
                </a:lnTo>
                <a:lnTo>
                  <a:pt x="3709924" y="1850517"/>
                </a:lnTo>
                <a:lnTo>
                  <a:pt x="3709924" y="1831467"/>
                </a:lnTo>
                <a:close/>
              </a:path>
              <a:path w="7073265" h="3673475">
                <a:moveTo>
                  <a:pt x="3710089" y="0"/>
                </a:moveTo>
                <a:lnTo>
                  <a:pt x="3691051" y="0"/>
                </a:lnTo>
                <a:lnTo>
                  <a:pt x="3691051" y="19050"/>
                </a:lnTo>
                <a:lnTo>
                  <a:pt x="3710089" y="19050"/>
                </a:lnTo>
                <a:lnTo>
                  <a:pt x="3710089" y="0"/>
                </a:lnTo>
                <a:close/>
              </a:path>
              <a:path w="7073265" h="3673475">
                <a:moveTo>
                  <a:pt x="3729126" y="1726704"/>
                </a:moveTo>
                <a:lnTo>
                  <a:pt x="3710076" y="1726704"/>
                </a:lnTo>
                <a:lnTo>
                  <a:pt x="3710076" y="1743075"/>
                </a:lnTo>
                <a:lnTo>
                  <a:pt x="3729126" y="1743075"/>
                </a:lnTo>
                <a:lnTo>
                  <a:pt x="3729126" y="1726704"/>
                </a:lnTo>
                <a:close/>
              </a:path>
              <a:path w="7073265" h="3673475">
                <a:moveTo>
                  <a:pt x="3745890" y="3480638"/>
                </a:moveTo>
                <a:lnTo>
                  <a:pt x="3726840" y="3480638"/>
                </a:lnTo>
                <a:lnTo>
                  <a:pt x="3726840" y="3498342"/>
                </a:lnTo>
                <a:lnTo>
                  <a:pt x="3745890" y="3498342"/>
                </a:lnTo>
                <a:lnTo>
                  <a:pt x="3745890" y="3480638"/>
                </a:lnTo>
                <a:close/>
              </a:path>
              <a:path w="7073265" h="3673475">
                <a:moveTo>
                  <a:pt x="3748024" y="1831467"/>
                </a:moveTo>
                <a:lnTo>
                  <a:pt x="3728974" y="1831467"/>
                </a:lnTo>
                <a:lnTo>
                  <a:pt x="3728974" y="1850517"/>
                </a:lnTo>
                <a:lnTo>
                  <a:pt x="3748024" y="1850517"/>
                </a:lnTo>
                <a:lnTo>
                  <a:pt x="3748024" y="1831467"/>
                </a:lnTo>
                <a:close/>
              </a:path>
              <a:path w="7073265" h="3673475">
                <a:moveTo>
                  <a:pt x="3748189" y="0"/>
                </a:moveTo>
                <a:lnTo>
                  <a:pt x="3729139" y="0"/>
                </a:lnTo>
                <a:lnTo>
                  <a:pt x="3729139" y="19050"/>
                </a:lnTo>
                <a:lnTo>
                  <a:pt x="3748189" y="19050"/>
                </a:lnTo>
                <a:lnTo>
                  <a:pt x="3748189" y="0"/>
                </a:lnTo>
                <a:close/>
              </a:path>
              <a:path w="7073265" h="3673475">
                <a:moveTo>
                  <a:pt x="3767226" y="1726704"/>
                </a:moveTo>
                <a:lnTo>
                  <a:pt x="3748176" y="1726704"/>
                </a:lnTo>
                <a:lnTo>
                  <a:pt x="3748176" y="1743075"/>
                </a:lnTo>
                <a:lnTo>
                  <a:pt x="3767226" y="1743075"/>
                </a:lnTo>
                <a:lnTo>
                  <a:pt x="3767226" y="1726704"/>
                </a:lnTo>
                <a:close/>
              </a:path>
              <a:path w="7073265" h="3673475">
                <a:moveTo>
                  <a:pt x="3783990" y="3480638"/>
                </a:moveTo>
                <a:lnTo>
                  <a:pt x="3764940" y="3480638"/>
                </a:lnTo>
                <a:lnTo>
                  <a:pt x="3764940" y="3498342"/>
                </a:lnTo>
                <a:lnTo>
                  <a:pt x="3783990" y="3498342"/>
                </a:lnTo>
                <a:lnTo>
                  <a:pt x="3783990" y="3480638"/>
                </a:lnTo>
                <a:close/>
              </a:path>
              <a:path w="7073265" h="3673475">
                <a:moveTo>
                  <a:pt x="3786124" y="1831467"/>
                </a:moveTo>
                <a:lnTo>
                  <a:pt x="3767074" y="1831467"/>
                </a:lnTo>
                <a:lnTo>
                  <a:pt x="3767074" y="1850517"/>
                </a:lnTo>
                <a:lnTo>
                  <a:pt x="3786124" y="1850517"/>
                </a:lnTo>
                <a:lnTo>
                  <a:pt x="3786124" y="1831467"/>
                </a:lnTo>
                <a:close/>
              </a:path>
              <a:path w="7073265" h="3673475">
                <a:moveTo>
                  <a:pt x="3786289" y="0"/>
                </a:moveTo>
                <a:lnTo>
                  <a:pt x="3767239" y="0"/>
                </a:lnTo>
                <a:lnTo>
                  <a:pt x="3767239" y="19050"/>
                </a:lnTo>
                <a:lnTo>
                  <a:pt x="3786289" y="19050"/>
                </a:lnTo>
                <a:lnTo>
                  <a:pt x="3786289" y="0"/>
                </a:lnTo>
                <a:close/>
              </a:path>
              <a:path w="7073265" h="3673475">
                <a:moveTo>
                  <a:pt x="3805326" y="1726704"/>
                </a:moveTo>
                <a:lnTo>
                  <a:pt x="3786276" y="1726704"/>
                </a:lnTo>
                <a:lnTo>
                  <a:pt x="3786276" y="1743075"/>
                </a:lnTo>
                <a:lnTo>
                  <a:pt x="3805326" y="1743075"/>
                </a:lnTo>
                <a:lnTo>
                  <a:pt x="3805326" y="1726704"/>
                </a:lnTo>
                <a:close/>
              </a:path>
              <a:path w="7073265" h="3673475">
                <a:moveTo>
                  <a:pt x="3822090" y="3480638"/>
                </a:moveTo>
                <a:lnTo>
                  <a:pt x="3803040" y="3480638"/>
                </a:lnTo>
                <a:lnTo>
                  <a:pt x="3803040" y="3498342"/>
                </a:lnTo>
                <a:lnTo>
                  <a:pt x="3822090" y="3498342"/>
                </a:lnTo>
                <a:lnTo>
                  <a:pt x="3822090" y="3480638"/>
                </a:lnTo>
                <a:close/>
              </a:path>
              <a:path w="7073265" h="3673475">
                <a:moveTo>
                  <a:pt x="3824224" y="1831467"/>
                </a:moveTo>
                <a:lnTo>
                  <a:pt x="3805174" y="1831467"/>
                </a:lnTo>
                <a:lnTo>
                  <a:pt x="3805174" y="1850517"/>
                </a:lnTo>
                <a:lnTo>
                  <a:pt x="3824224" y="1850517"/>
                </a:lnTo>
                <a:lnTo>
                  <a:pt x="3824224" y="1831467"/>
                </a:lnTo>
                <a:close/>
              </a:path>
              <a:path w="7073265" h="3673475">
                <a:moveTo>
                  <a:pt x="3824401" y="0"/>
                </a:moveTo>
                <a:lnTo>
                  <a:pt x="3805339" y="0"/>
                </a:lnTo>
                <a:lnTo>
                  <a:pt x="3805339" y="19050"/>
                </a:lnTo>
                <a:lnTo>
                  <a:pt x="3824401" y="19050"/>
                </a:lnTo>
                <a:lnTo>
                  <a:pt x="3824401" y="0"/>
                </a:lnTo>
                <a:close/>
              </a:path>
              <a:path w="7073265" h="3673475">
                <a:moveTo>
                  <a:pt x="3843426" y="1726704"/>
                </a:moveTo>
                <a:lnTo>
                  <a:pt x="3824376" y="1726704"/>
                </a:lnTo>
                <a:lnTo>
                  <a:pt x="3824376" y="1743075"/>
                </a:lnTo>
                <a:lnTo>
                  <a:pt x="3843426" y="1743075"/>
                </a:lnTo>
                <a:lnTo>
                  <a:pt x="3843426" y="1726704"/>
                </a:lnTo>
                <a:close/>
              </a:path>
              <a:path w="7073265" h="3673475">
                <a:moveTo>
                  <a:pt x="3860190" y="3480638"/>
                </a:moveTo>
                <a:lnTo>
                  <a:pt x="3841140" y="3480638"/>
                </a:lnTo>
                <a:lnTo>
                  <a:pt x="3841140" y="3498342"/>
                </a:lnTo>
                <a:lnTo>
                  <a:pt x="3860190" y="3498342"/>
                </a:lnTo>
                <a:lnTo>
                  <a:pt x="3860190" y="3480638"/>
                </a:lnTo>
                <a:close/>
              </a:path>
              <a:path w="7073265" h="3673475">
                <a:moveTo>
                  <a:pt x="3862324" y="1831467"/>
                </a:moveTo>
                <a:lnTo>
                  <a:pt x="3843274" y="1831467"/>
                </a:lnTo>
                <a:lnTo>
                  <a:pt x="3843274" y="1850517"/>
                </a:lnTo>
                <a:lnTo>
                  <a:pt x="3862324" y="1850517"/>
                </a:lnTo>
                <a:lnTo>
                  <a:pt x="3862324" y="1831467"/>
                </a:lnTo>
                <a:close/>
              </a:path>
              <a:path w="7073265" h="3673475">
                <a:moveTo>
                  <a:pt x="3862489" y="0"/>
                </a:moveTo>
                <a:lnTo>
                  <a:pt x="3843439" y="0"/>
                </a:lnTo>
                <a:lnTo>
                  <a:pt x="3843439" y="19050"/>
                </a:lnTo>
                <a:lnTo>
                  <a:pt x="3862489" y="19050"/>
                </a:lnTo>
                <a:lnTo>
                  <a:pt x="3862489" y="0"/>
                </a:lnTo>
                <a:close/>
              </a:path>
              <a:path w="7073265" h="3673475">
                <a:moveTo>
                  <a:pt x="3881526" y="1726704"/>
                </a:moveTo>
                <a:lnTo>
                  <a:pt x="3862476" y="1726704"/>
                </a:lnTo>
                <a:lnTo>
                  <a:pt x="3862476" y="1743075"/>
                </a:lnTo>
                <a:lnTo>
                  <a:pt x="3881526" y="1743075"/>
                </a:lnTo>
                <a:lnTo>
                  <a:pt x="3881526" y="1726704"/>
                </a:lnTo>
                <a:close/>
              </a:path>
              <a:path w="7073265" h="3673475">
                <a:moveTo>
                  <a:pt x="3898290" y="3480638"/>
                </a:moveTo>
                <a:lnTo>
                  <a:pt x="3879240" y="3480638"/>
                </a:lnTo>
                <a:lnTo>
                  <a:pt x="3879240" y="3498342"/>
                </a:lnTo>
                <a:lnTo>
                  <a:pt x="3898290" y="3498342"/>
                </a:lnTo>
                <a:lnTo>
                  <a:pt x="3898290" y="3480638"/>
                </a:lnTo>
                <a:close/>
              </a:path>
              <a:path w="7073265" h="3673475">
                <a:moveTo>
                  <a:pt x="3900424" y="1831467"/>
                </a:moveTo>
                <a:lnTo>
                  <a:pt x="3881374" y="1831467"/>
                </a:lnTo>
                <a:lnTo>
                  <a:pt x="3881374" y="1850517"/>
                </a:lnTo>
                <a:lnTo>
                  <a:pt x="3900424" y="1850517"/>
                </a:lnTo>
                <a:lnTo>
                  <a:pt x="3900424" y="1831467"/>
                </a:lnTo>
                <a:close/>
              </a:path>
              <a:path w="7073265" h="3673475">
                <a:moveTo>
                  <a:pt x="3900589" y="0"/>
                </a:moveTo>
                <a:lnTo>
                  <a:pt x="3881539" y="0"/>
                </a:lnTo>
                <a:lnTo>
                  <a:pt x="3881539" y="19050"/>
                </a:lnTo>
                <a:lnTo>
                  <a:pt x="3900589" y="19050"/>
                </a:lnTo>
                <a:lnTo>
                  <a:pt x="3900589" y="0"/>
                </a:lnTo>
                <a:close/>
              </a:path>
              <a:path w="7073265" h="3673475">
                <a:moveTo>
                  <a:pt x="3919626" y="1726704"/>
                </a:moveTo>
                <a:lnTo>
                  <a:pt x="3900576" y="1726704"/>
                </a:lnTo>
                <a:lnTo>
                  <a:pt x="3900576" y="1743075"/>
                </a:lnTo>
                <a:lnTo>
                  <a:pt x="3919626" y="1743075"/>
                </a:lnTo>
                <a:lnTo>
                  <a:pt x="3919626" y="1726704"/>
                </a:lnTo>
                <a:close/>
              </a:path>
              <a:path w="7073265" h="3673475">
                <a:moveTo>
                  <a:pt x="3936390" y="3480638"/>
                </a:moveTo>
                <a:lnTo>
                  <a:pt x="3917340" y="3480638"/>
                </a:lnTo>
                <a:lnTo>
                  <a:pt x="3917340" y="3498342"/>
                </a:lnTo>
                <a:lnTo>
                  <a:pt x="3936390" y="3498342"/>
                </a:lnTo>
                <a:lnTo>
                  <a:pt x="3936390" y="3480638"/>
                </a:lnTo>
                <a:close/>
              </a:path>
              <a:path w="7073265" h="3673475">
                <a:moveTo>
                  <a:pt x="3938524" y="1831467"/>
                </a:moveTo>
                <a:lnTo>
                  <a:pt x="3919474" y="1831467"/>
                </a:lnTo>
                <a:lnTo>
                  <a:pt x="3919474" y="1850517"/>
                </a:lnTo>
                <a:lnTo>
                  <a:pt x="3938524" y="1850517"/>
                </a:lnTo>
                <a:lnTo>
                  <a:pt x="3938524" y="1831467"/>
                </a:lnTo>
                <a:close/>
              </a:path>
              <a:path w="7073265" h="3673475">
                <a:moveTo>
                  <a:pt x="3938689" y="0"/>
                </a:moveTo>
                <a:lnTo>
                  <a:pt x="3919639" y="0"/>
                </a:lnTo>
                <a:lnTo>
                  <a:pt x="3919639" y="19050"/>
                </a:lnTo>
                <a:lnTo>
                  <a:pt x="3938689" y="19050"/>
                </a:lnTo>
                <a:lnTo>
                  <a:pt x="3938689" y="0"/>
                </a:lnTo>
                <a:close/>
              </a:path>
              <a:path w="7073265" h="3673475">
                <a:moveTo>
                  <a:pt x="3957726" y="1726704"/>
                </a:moveTo>
                <a:lnTo>
                  <a:pt x="3938676" y="1726704"/>
                </a:lnTo>
                <a:lnTo>
                  <a:pt x="3938676" y="1743075"/>
                </a:lnTo>
                <a:lnTo>
                  <a:pt x="3957726" y="1743075"/>
                </a:lnTo>
                <a:lnTo>
                  <a:pt x="3957726" y="1726704"/>
                </a:lnTo>
                <a:close/>
              </a:path>
              <a:path w="7073265" h="3673475">
                <a:moveTo>
                  <a:pt x="3974490" y="3480638"/>
                </a:moveTo>
                <a:lnTo>
                  <a:pt x="3955440" y="3480638"/>
                </a:lnTo>
                <a:lnTo>
                  <a:pt x="3955440" y="3498342"/>
                </a:lnTo>
                <a:lnTo>
                  <a:pt x="3974490" y="3498342"/>
                </a:lnTo>
                <a:lnTo>
                  <a:pt x="3974490" y="3480638"/>
                </a:lnTo>
                <a:close/>
              </a:path>
              <a:path w="7073265" h="3673475">
                <a:moveTo>
                  <a:pt x="3976624" y="1831467"/>
                </a:moveTo>
                <a:lnTo>
                  <a:pt x="3957574" y="1831467"/>
                </a:lnTo>
                <a:lnTo>
                  <a:pt x="3957574" y="1850517"/>
                </a:lnTo>
                <a:lnTo>
                  <a:pt x="3976624" y="1850517"/>
                </a:lnTo>
                <a:lnTo>
                  <a:pt x="3976624" y="1831467"/>
                </a:lnTo>
                <a:close/>
              </a:path>
              <a:path w="7073265" h="3673475">
                <a:moveTo>
                  <a:pt x="3976801" y="0"/>
                </a:moveTo>
                <a:lnTo>
                  <a:pt x="3957739" y="0"/>
                </a:lnTo>
                <a:lnTo>
                  <a:pt x="3957739" y="19050"/>
                </a:lnTo>
                <a:lnTo>
                  <a:pt x="3976801" y="19050"/>
                </a:lnTo>
                <a:lnTo>
                  <a:pt x="3976801" y="0"/>
                </a:lnTo>
                <a:close/>
              </a:path>
              <a:path w="7073265" h="3673475">
                <a:moveTo>
                  <a:pt x="3995826" y="1726704"/>
                </a:moveTo>
                <a:lnTo>
                  <a:pt x="3976776" y="1726704"/>
                </a:lnTo>
                <a:lnTo>
                  <a:pt x="3976776" y="1743075"/>
                </a:lnTo>
                <a:lnTo>
                  <a:pt x="3995826" y="1743075"/>
                </a:lnTo>
                <a:lnTo>
                  <a:pt x="3995826" y="1726704"/>
                </a:lnTo>
                <a:close/>
              </a:path>
              <a:path w="7073265" h="3673475">
                <a:moveTo>
                  <a:pt x="4012590" y="3480638"/>
                </a:moveTo>
                <a:lnTo>
                  <a:pt x="3993540" y="3480638"/>
                </a:lnTo>
                <a:lnTo>
                  <a:pt x="3993540" y="3498342"/>
                </a:lnTo>
                <a:lnTo>
                  <a:pt x="4012590" y="3498342"/>
                </a:lnTo>
                <a:lnTo>
                  <a:pt x="4012590" y="3480638"/>
                </a:lnTo>
                <a:close/>
              </a:path>
              <a:path w="7073265" h="3673475">
                <a:moveTo>
                  <a:pt x="4014724" y="1831467"/>
                </a:moveTo>
                <a:lnTo>
                  <a:pt x="3995674" y="1831467"/>
                </a:lnTo>
                <a:lnTo>
                  <a:pt x="3995674" y="1850517"/>
                </a:lnTo>
                <a:lnTo>
                  <a:pt x="4014724" y="1850517"/>
                </a:lnTo>
                <a:lnTo>
                  <a:pt x="4014724" y="1831467"/>
                </a:lnTo>
                <a:close/>
              </a:path>
              <a:path w="7073265" h="3673475">
                <a:moveTo>
                  <a:pt x="4014889" y="0"/>
                </a:moveTo>
                <a:lnTo>
                  <a:pt x="3995839" y="0"/>
                </a:lnTo>
                <a:lnTo>
                  <a:pt x="3995839" y="19050"/>
                </a:lnTo>
                <a:lnTo>
                  <a:pt x="4014889" y="19050"/>
                </a:lnTo>
                <a:lnTo>
                  <a:pt x="4014889" y="0"/>
                </a:lnTo>
                <a:close/>
              </a:path>
              <a:path w="7073265" h="3673475">
                <a:moveTo>
                  <a:pt x="4033926" y="1726704"/>
                </a:moveTo>
                <a:lnTo>
                  <a:pt x="4014876" y="1726704"/>
                </a:lnTo>
                <a:lnTo>
                  <a:pt x="4014876" y="1743075"/>
                </a:lnTo>
                <a:lnTo>
                  <a:pt x="4033926" y="1743075"/>
                </a:lnTo>
                <a:lnTo>
                  <a:pt x="4033926" y="1726704"/>
                </a:lnTo>
                <a:close/>
              </a:path>
              <a:path w="7073265" h="3673475">
                <a:moveTo>
                  <a:pt x="4050690" y="3480638"/>
                </a:moveTo>
                <a:lnTo>
                  <a:pt x="4031640" y="3480638"/>
                </a:lnTo>
                <a:lnTo>
                  <a:pt x="4031640" y="3498342"/>
                </a:lnTo>
                <a:lnTo>
                  <a:pt x="4050690" y="3498342"/>
                </a:lnTo>
                <a:lnTo>
                  <a:pt x="4050690" y="3480638"/>
                </a:lnTo>
                <a:close/>
              </a:path>
              <a:path w="7073265" h="3673475">
                <a:moveTo>
                  <a:pt x="4052824" y="1831467"/>
                </a:moveTo>
                <a:lnTo>
                  <a:pt x="4033774" y="1831467"/>
                </a:lnTo>
                <a:lnTo>
                  <a:pt x="4033774" y="1850517"/>
                </a:lnTo>
                <a:lnTo>
                  <a:pt x="4052824" y="1850517"/>
                </a:lnTo>
                <a:lnTo>
                  <a:pt x="4052824" y="1831467"/>
                </a:lnTo>
                <a:close/>
              </a:path>
              <a:path w="7073265" h="3673475">
                <a:moveTo>
                  <a:pt x="4052989" y="0"/>
                </a:moveTo>
                <a:lnTo>
                  <a:pt x="4033939" y="0"/>
                </a:lnTo>
                <a:lnTo>
                  <a:pt x="4033939" y="19050"/>
                </a:lnTo>
                <a:lnTo>
                  <a:pt x="4052989" y="19050"/>
                </a:lnTo>
                <a:lnTo>
                  <a:pt x="4052989" y="0"/>
                </a:lnTo>
                <a:close/>
              </a:path>
              <a:path w="7073265" h="3673475">
                <a:moveTo>
                  <a:pt x="4072026" y="1726704"/>
                </a:moveTo>
                <a:lnTo>
                  <a:pt x="4052976" y="1726704"/>
                </a:lnTo>
                <a:lnTo>
                  <a:pt x="4052976" y="1743075"/>
                </a:lnTo>
                <a:lnTo>
                  <a:pt x="4072026" y="1743075"/>
                </a:lnTo>
                <a:lnTo>
                  <a:pt x="4072026" y="1726704"/>
                </a:lnTo>
                <a:close/>
              </a:path>
              <a:path w="7073265" h="3673475">
                <a:moveTo>
                  <a:pt x="4088790" y="3480638"/>
                </a:moveTo>
                <a:lnTo>
                  <a:pt x="4069740" y="3480638"/>
                </a:lnTo>
                <a:lnTo>
                  <a:pt x="4069740" y="3498342"/>
                </a:lnTo>
                <a:lnTo>
                  <a:pt x="4088790" y="3498342"/>
                </a:lnTo>
                <a:lnTo>
                  <a:pt x="4088790" y="3480638"/>
                </a:lnTo>
                <a:close/>
              </a:path>
              <a:path w="7073265" h="3673475">
                <a:moveTo>
                  <a:pt x="4090924" y="1831467"/>
                </a:moveTo>
                <a:lnTo>
                  <a:pt x="4071874" y="1831467"/>
                </a:lnTo>
                <a:lnTo>
                  <a:pt x="4071874" y="1850517"/>
                </a:lnTo>
                <a:lnTo>
                  <a:pt x="4090924" y="1850517"/>
                </a:lnTo>
                <a:lnTo>
                  <a:pt x="4090924" y="1831467"/>
                </a:lnTo>
                <a:close/>
              </a:path>
              <a:path w="7073265" h="3673475">
                <a:moveTo>
                  <a:pt x="4091089" y="0"/>
                </a:moveTo>
                <a:lnTo>
                  <a:pt x="4072039" y="0"/>
                </a:lnTo>
                <a:lnTo>
                  <a:pt x="4072039" y="19050"/>
                </a:lnTo>
                <a:lnTo>
                  <a:pt x="4091089" y="19050"/>
                </a:lnTo>
                <a:lnTo>
                  <a:pt x="4091089" y="0"/>
                </a:lnTo>
                <a:close/>
              </a:path>
              <a:path w="7073265" h="3673475">
                <a:moveTo>
                  <a:pt x="4110126" y="1726704"/>
                </a:moveTo>
                <a:lnTo>
                  <a:pt x="4091076" y="1726704"/>
                </a:lnTo>
                <a:lnTo>
                  <a:pt x="4091076" y="1743075"/>
                </a:lnTo>
                <a:lnTo>
                  <a:pt x="4110126" y="1743075"/>
                </a:lnTo>
                <a:lnTo>
                  <a:pt x="4110126" y="1726704"/>
                </a:lnTo>
                <a:close/>
              </a:path>
              <a:path w="7073265" h="3673475">
                <a:moveTo>
                  <a:pt x="4126890" y="3480638"/>
                </a:moveTo>
                <a:lnTo>
                  <a:pt x="4107840" y="3480638"/>
                </a:lnTo>
                <a:lnTo>
                  <a:pt x="4107840" y="3498342"/>
                </a:lnTo>
                <a:lnTo>
                  <a:pt x="4126890" y="3498342"/>
                </a:lnTo>
                <a:lnTo>
                  <a:pt x="4126890" y="3480638"/>
                </a:lnTo>
                <a:close/>
              </a:path>
              <a:path w="7073265" h="3673475">
                <a:moveTo>
                  <a:pt x="4129024" y="1831467"/>
                </a:moveTo>
                <a:lnTo>
                  <a:pt x="4109974" y="1831467"/>
                </a:lnTo>
                <a:lnTo>
                  <a:pt x="4109974" y="1850517"/>
                </a:lnTo>
                <a:lnTo>
                  <a:pt x="4129024" y="1850517"/>
                </a:lnTo>
                <a:lnTo>
                  <a:pt x="4129024" y="1831467"/>
                </a:lnTo>
                <a:close/>
              </a:path>
              <a:path w="7073265" h="3673475">
                <a:moveTo>
                  <a:pt x="4129189" y="0"/>
                </a:moveTo>
                <a:lnTo>
                  <a:pt x="4110139" y="0"/>
                </a:lnTo>
                <a:lnTo>
                  <a:pt x="4110139" y="19050"/>
                </a:lnTo>
                <a:lnTo>
                  <a:pt x="4129189" y="19050"/>
                </a:lnTo>
                <a:lnTo>
                  <a:pt x="4129189" y="0"/>
                </a:lnTo>
                <a:close/>
              </a:path>
              <a:path w="7073265" h="3673475">
                <a:moveTo>
                  <a:pt x="4148226" y="1726704"/>
                </a:moveTo>
                <a:lnTo>
                  <a:pt x="4129176" y="1726704"/>
                </a:lnTo>
                <a:lnTo>
                  <a:pt x="4129176" y="1743075"/>
                </a:lnTo>
                <a:lnTo>
                  <a:pt x="4148226" y="1743075"/>
                </a:lnTo>
                <a:lnTo>
                  <a:pt x="4148226" y="1726704"/>
                </a:lnTo>
                <a:close/>
              </a:path>
              <a:path w="7073265" h="3673475">
                <a:moveTo>
                  <a:pt x="4164990" y="3480638"/>
                </a:moveTo>
                <a:lnTo>
                  <a:pt x="4145940" y="3480638"/>
                </a:lnTo>
                <a:lnTo>
                  <a:pt x="4145940" y="3498342"/>
                </a:lnTo>
                <a:lnTo>
                  <a:pt x="4164990" y="3498342"/>
                </a:lnTo>
                <a:lnTo>
                  <a:pt x="4164990" y="3480638"/>
                </a:lnTo>
                <a:close/>
              </a:path>
              <a:path w="7073265" h="3673475">
                <a:moveTo>
                  <a:pt x="4167124" y="1831467"/>
                </a:moveTo>
                <a:lnTo>
                  <a:pt x="4148074" y="1831467"/>
                </a:lnTo>
                <a:lnTo>
                  <a:pt x="4148074" y="1850517"/>
                </a:lnTo>
                <a:lnTo>
                  <a:pt x="4167124" y="1850517"/>
                </a:lnTo>
                <a:lnTo>
                  <a:pt x="4167124" y="1831467"/>
                </a:lnTo>
                <a:close/>
              </a:path>
              <a:path w="7073265" h="3673475">
                <a:moveTo>
                  <a:pt x="4167289" y="0"/>
                </a:moveTo>
                <a:lnTo>
                  <a:pt x="4148239" y="0"/>
                </a:lnTo>
                <a:lnTo>
                  <a:pt x="4148239" y="19050"/>
                </a:lnTo>
                <a:lnTo>
                  <a:pt x="4167289" y="19050"/>
                </a:lnTo>
                <a:lnTo>
                  <a:pt x="4167289" y="0"/>
                </a:lnTo>
                <a:close/>
              </a:path>
              <a:path w="7073265" h="3673475">
                <a:moveTo>
                  <a:pt x="4186326" y="1726704"/>
                </a:moveTo>
                <a:lnTo>
                  <a:pt x="4167276" y="1726704"/>
                </a:lnTo>
                <a:lnTo>
                  <a:pt x="4167276" y="1743075"/>
                </a:lnTo>
                <a:lnTo>
                  <a:pt x="4186326" y="1743075"/>
                </a:lnTo>
                <a:lnTo>
                  <a:pt x="4186326" y="1726704"/>
                </a:lnTo>
                <a:close/>
              </a:path>
              <a:path w="7073265" h="3673475">
                <a:moveTo>
                  <a:pt x="4203090" y="3480638"/>
                </a:moveTo>
                <a:lnTo>
                  <a:pt x="4184040" y="3480638"/>
                </a:lnTo>
                <a:lnTo>
                  <a:pt x="4184040" y="3498342"/>
                </a:lnTo>
                <a:lnTo>
                  <a:pt x="4203090" y="3498342"/>
                </a:lnTo>
                <a:lnTo>
                  <a:pt x="4203090" y="3480638"/>
                </a:lnTo>
                <a:close/>
              </a:path>
              <a:path w="7073265" h="3673475">
                <a:moveTo>
                  <a:pt x="4205224" y="1831467"/>
                </a:moveTo>
                <a:lnTo>
                  <a:pt x="4186174" y="1831467"/>
                </a:lnTo>
                <a:lnTo>
                  <a:pt x="4186174" y="1850517"/>
                </a:lnTo>
                <a:lnTo>
                  <a:pt x="4205224" y="1850517"/>
                </a:lnTo>
                <a:lnTo>
                  <a:pt x="4205224" y="1831467"/>
                </a:lnTo>
                <a:close/>
              </a:path>
              <a:path w="7073265" h="3673475">
                <a:moveTo>
                  <a:pt x="4205389" y="0"/>
                </a:moveTo>
                <a:lnTo>
                  <a:pt x="4186339" y="0"/>
                </a:lnTo>
                <a:lnTo>
                  <a:pt x="4186339" y="19050"/>
                </a:lnTo>
                <a:lnTo>
                  <a:pt x="4205389" y="19050"/>
                </a:lnTo>
                <a:lnTo>
                  <a:pt x="4205389" y="0"/>
                </a:lnTo>
                <a:close/>
              </a:path>
              <a:path w="7073265" h="3673475">
                <a:moveTo>
                  <a:pt x="4224426" y="1726704"/>
                </a:moveTo>
                <a:lnTo>
                  <a:pt x="4205376" y="1726704"/>
                </a:lnTo>
                <a:lnTo>
                  <a:pt x="4205376" y="1743075"/>
                </a:lnTo>
                <a:lnTo>
                  <a:pt x="4224426" y="1743075"/>
                </a:lnTo>
                <a:lnTo>
                  <a:pt x="4224426" y="1726704"/>
                </a:lnTo>
                <a:close/>
              </a:path>
              <a:path w="7073265" h="3673475">
                <a:moveTo>
                  <a:pt x="4241190" y="3480638"/>
                </a:moveTo>
                <a:lnTo>
                  <a:pt x="4222140" y="3480638"/>
                </a:lnTo>
                <a:lnTo>
                  <a:pt x="4222140" y="3498342"/>
                </a:lnTo>
                <a:lnTo>
                  <a:pt x="4241190" y="3498342"/>
                </a:lnTo>
                <a:lnTo>
                  <a:pt x="4241190" y="3480638"/>
                </a:lnTo>
                <a:close/>
              </a:path>
              <a:path w="7073265" h="3673475">
                <a:moveTo>
                  <a:pt x="4243324" y="1831467"/>
                </a:moveTo>
                <a:lnTo>
                  <a:pt x="4224274" y="1831467"/>
                </a:lnTo>
                <a:lnTo>
                  <a:pt x="4224274" y="1850517"/>
                </a:lnTo>
                <a:lnTo>
                  <a:pt x="4243324" y="1850517"/>
                </a:lnTo>
                <a:lnTo>
                  <a:pt x="4243324" y="1831467"/>
                </a:lnTo>
                <a:close/>
              </a:path>
              <a:path w="7073265" h="3673475">
                <a:moveTo>
                  <a:pt x="4243489" y="0"/>
                </a:moveTo>
                <a:lnTo>
                  <a:pt x="4224439" y="0"/>
                </a:lnTo>
                <a:lnTo>
                  <a:pt x="4224439" y="19050"/>
                </a:lnTo>
                <a:lnTo>
                  <a:pt x="4243489" y="19050"/>
                </a:lnTo>
                <a:lnTo>
                  <a:pt x="4243489" y="0"/>
                </a:lnTo>
                <a:close/>
              </a:path>
              <a:path w="7073265" h="3673475">
                <a:moveTo>
                  <a:pt x="4262526" y="1726704"/>
                </a:moveTo>
                <a:lnTo>
                  <a:pt x="4243476" y="1726704"/>
                </a:lnTo>
                <a:lnTo>
                  <a:pt x="4243476" y="1743075"/>
                </a:lnTo>
                <a:lnTo>
                  <a:pt x="4262526" y="1743075"/>
                </a:lnTo>
                <a:lnTo>
                  <a:pt x="4262526" y="1726704"/>
                </a:lnTo>
                <a:close/>
              </a:path>
              <a:path w="7073265" h="3673475">
                <a:moveTo>
                  <a:pt x="4279290" y="3480638"/>
                </a:moveTo>
                <a:lnTo>
                  <a:pt x="4260240" y="3480638"/>
                </a:lnTo>
                <a:lnTo>
                  <a:pt x="4260240" y="3498342"/>
                </a:lnTo>
                <a:lnTo>
                  <a:pt x="4279290" y="3498342"/>
                </a:lnTo>
                <a:lnTo>
                  <a:pt x="4279290" y="3480638"/>
                </a:lnTo>
                <a:close/>
              </a:path>
              <a:path w="7073265" h="3673475">
                <a:moveTo>
                  <a:pt x="4281424" y="1831467"/>
                </a:moveTo>
                <a:lnTo>
                  <a:pt x="4262374" y="1831467"/>
                </a:lnTo>
                <a:lnTo>
                  <a:pt x="4262374" y="1850517"/>
                </a:lnTo>
                <a:lnTo>
                  <a:pt x="4281424" y="1850517"/>
                </a:lnTo>
                <a:lnTo>
                  <a:pt x="4281424" y="1831467"/>
                </a:lnTo>
                <a:close/>
              </a:path>
              <a:path w="7073265" h="3673475">
                <a:moveTo>
                  <a:pt x="4281589" y="0"/>
                </a:moveTo>
                <a:lnTo>
                  <a:pt x="4262552" y="0"/>
                </a:lnTo>
                <a:lnTo>
                  <a:pt x="4262552" y="19050"/>
                </a:lnTo>
                <a:lnTo>
                  <a:pt x="4281589" y="19050"/>
                </a:lnTo>
                <a:lnTo>
                  <a:pt x="4281589" y="0"/>
                </a:lnTo>
                <a:close/>
              </a:path>
              <a:path w="7073265" h="3673475">
                <a:moveTo>
                  <a:pt x="4300626" y="1726704"/>
                </a:moveTo>
                <a:lnTo>
                  <a:pt x="4281576" y="1726704"/>
                </a:lnTo>
                <a:lnTo>
                  <a:pt x="4281576" y="1743075"/>
                </a:lnTo>
                <a:lnTo>
                  <a:pt x="4300626" y="1743075"/>
                </a:lnTo>
                <a:lnTo>
                  <a:pt x="4300626" y="1726704"/>
                </a:lnTo>
                <a:close/>
              </a:path>
              <a:path w="7073265" h="3673475">
                <a:moveTo>
                  <a:pt x="4317390" y="3480638"/>
                </a:moveTo>
                <a:lnTo>
                  <a:pt x="4298340" y="3480638"/>
                </a:lnTo>
                <a:lnTo>
                  <a:pt x="4298340" y="3498342"/>
                </a:lnTo>
                <a:lnTo>
                  <a:pt x="4317390" y="3498342"/>
                </a:lnTo>
                <a:lnTo>
                  <a:pt x="4317390" y="3480638"/>
                </a:lnTo>
                <a:close/>
              </a:path>
              <a:path w="7073265" h="3673475">
                <a:moveTo>
                  <a:pt x="4319524" y="1831467"/>
                </a:moveTo>
                <a:lnTo>
                  <a:pt x="4300474" y="1831467"/>
                </a:lnTo>
                <a:lnTo>
                  <a:pt x="4300474" y="1850517"/>
                </a:lnTo>
                <a:lnTo>
                  <a:pt x="4319524" y="1850517"/>
                </a:lnTo>
                <a:lnTo>
                  <a:pt x="4319524" y="1831467"/>
                </a:lnTo>
                <a:close/>
              </a:path>
              <a:path w="7073265" h="3673475">
                <a:moveTo>
                  <a:pt x="4319689" y="0"/>
                </a:moveTo>
                <a:lnTo>
                  <a:pt x="4300639" y="0"/>
                </a:lnTo>
                <a:lnTo>
                  <a:pt x="4300639" y="19050"/>
                </a:lnTo>
                <a:lnTo>
                  <a:pt x="4319689" y="19050"/>
                </a:lnTo>
                <a:lnTo>
                  <a:pt x="4319689" y="0"/>
                </a:lnTo>
                <a:close/>
              </a:path>
              <a:path w="7073265" h="3673475">
                <a:moveTo>
                  <a:pt x="4338726" y="1726704"/>
                </a:moveTo>
                <a:lnTo>
                  <a:pt x="4319676" y="1726704"/>
                </a:lnTo>
                <a:lnTo>
                  <a:pt x="4319676" y="1743075"/>
                </a:lnTo>
                <a:lnTo>
                  <a:pt x="4338726" y="1743075"/>
                </a:lnTo>
                <a:lnTo>
                  <a:pt x="4338726" y="1726704"/>
                </a:lnTo>
                <a:close/>
              </a:path>
              <a:path w="7073265" h="3673475">
                <a:moveTo>
                  <a:pt x="4355490" y="3480638"/>
                </a:moveTo>
                <a:lnTo>
                  <a:pt x="4336440" y="3480638"/>
                </a:lnTo>
                <a:lnTo>
                  <a:pt x="4336440" y="3498342"/>
                </a:lnTo>
                <a:lnTo>
                  <a:pt x="4355490" y="3498342"/>
                </a:lnTo>
                <a:lnTo>
                  <a:pt x="4355490" y="3480638"/>
                </a:lnTo>
                <a:close/>
              </a:path>
              <a:path w="7073265" h="3673475">
                <a:moveTo>
                  <a:pt x="4357624" y="1831467"/>
                </a:moveTo>
                <a:lnTo>
                  <a:pt x="4338574" y="1831467"/>
                </a:lnTo>
                <a:lnTo>
                  <a:pt x="4338574" y="1850517"/>
                </a:lnTo>
                <a:lnTo>
                  <a:pt x="4357624" y="1850517"/>
                </a:lnTo>
                <a:lnTo>
                  <a:pt x="4357624" y="1831467"/>
                </a:lnTo>
                <a:close/>
              </a:path>
              <a:path w="7073265" h="3673475">
                <a:moveTo>
                  <a:pt x="4357789" y="0"/>
                </a:moveTo>
                <a:lnTo>
                  <a:pt x="4338739" y="0"/>
                </a:lnTo>
                <a:lnTo>
                  <a:pt x="4338739" y="19050"/>
                </a:lnTo>
                <a:lnTo>
                  <a:pt x="4357789" y="19050"/>
                </a:lnTo>
                <a:lnTo>
                  <a:pt x="4357789" y="0"/>
                </a:lnTo>
                <a:close/>
              </a:path>
              <a:path w="7073265" h="3673475">
                <a:moveTo>
                  <a:pt x="4376826" y="1726704"/>
                </a:moveTo>
                <a:lnTo>
                  <a:pt x="4357776" y="1726704"/>
                </a:lnTo>
                <a:lnTo>
                  <a:pt x="4357776" y="1743075"/>
                </a:lnTo>
                <a:lnTo>
                  <a:pt x="4376826" y="1743075"/>
                </a:lnTo>
                <a:lnTo>
                  <a:pt x="4376826" y="1726704"/>
                </a:lnTo>
                <a:close/>
              </a:path>
              <a:path w="7073265" h="3673475">
                <a:moveTo>
                  <a:pt x="4393590" y="3480638"/>
                </a:moveTo>
                <a:lnTo>
                  <a:pt x="4374540" y="3480638"/>
                </a:lnTo>
                <a:lnTo>
                  <a:pt x="4374540" y="3498342"/>
                </a:lnTo>
                <a:lnTo>
                  <a:pt x="4393590" y="3498342"/>
                </a:lnTo>
                <a:lnTo>
                  <a:pt x="4393590" y="3480638"/>
                </a:lnTo>
                <a:close/>
              </a:path>
              <a:path w="7073265" h="3673475">
                <a:moveTo>
                  <a:pt x="4395724" y="1831467"/>
                </a:moveTo>
                <a:lnTo>
                  <a:pt x="4376674" y="1831467"/>
                </a:lnTo>
                <a:lnTo>
                  <a:pt x="4376674" y="1850517"/>
                </a:lnTo>
                <a:lnTo>
                  <a:pt x="4395724" y="1850517"/>
                </a:lnTo>
                <a:lnTo>
                  <a:pt x="4395724" y="1831467"/>
                </a:lnTo>
                <a:close/>
              </a:path>
              <a:path w="7073265" h="3673475">
                <a:moveTo>
                  <a:pt x="4395889" y="0"/>
                </a:moveTo>
                <a:lnTo>
                  <a:pt x="4376839" y="0"/>
                </a:lnTo>
                <a:lnTo>
                  <a:pt x="4376839" y="19050"/>
                </a:lnTo>
                <a:lnTo>
                  <a:pt x="4395889" y="19050"/>
                </a:lnTo>
                <a:lnTo>
                  <a:pt x="4395889" y="0"/>
                </a:lnTo>
                <a:close/>
              </a:path>
              <a:path w="7073265" h="3673475">
                <a:moveTo>
                  <a:pt x="4414926" y="1726704"/>
                </a:moveTo>
                <a:lnTo>
                  <a:pt x="4395876" y="1726704"/>
                </a:lnTo>
                <a:lnTo>
                  <a:pt x="4395876" y="1743075"/>
                </a:lnTo>
                <a:lnTo>
                  <a:pt x="4414926" y="1743075"/>
                </a:lnTo>
                <a:lnTo>
                  <a:pt x="4414926" y="1726704"/>
                </a:lnTo>
                <a:close/>
              </a:path>
              <a:path w="7073265" h="3673475">
                <a:moveTo>
                  <a:pt x="4431690" y="3480638"/>
                </a:moveTo>
                <a:lnTo>
                  <a:pt x="4412640" y="3480638"/>
                </a:lnTo>
                <a:lnTo>
                  <a:pt x="4412640" y="3498342"/>
                </a:lnTo>
                <a:lnTo>
                  <a:pt x="4431690" y="3498342"/>
                </a:lnTo>
                <a:lnTo>
                  <a:pt x="4431690" y="3480638"/>
                </a:lnTo>
                <a:close/>
              </a:path>
              <a:path w="7073265" h="3673475">
                <a:moveTo>
                  <a:pt x="4433824" y="1831467"/>
                </a:moveTo>
                <a:lnTo>
                  <a:pt x="4414774" y="1831467"/>
                </a:lnTo>
                <a:lnTo>
                  <a:pt x="4414774" y="1850517"/>
                </a:lnTo>
                <a:lnTo>
                  <a:pt x="4433824" y="1850517"/>
                </a:lnTo>
                <a:lnTo>
                  <a:pt x="4433824" y="1831467"/>
                </a:lnTo>
                <a:close/>
              </a:path>
              <a:path w="7073265" h="3673475">
                <a:moveTo>
                  <a:pt x="4433989" y="0"/>
                </a:moveTo>
                <a:lnTo>
                  <a:pt x="4414952" y="0"/>
                </a:lnTo>
                <a:lnTo>
                  <a:pt x="4414952" y="19050"/>
                </a:lnTo>
                <a:lnTo>
                  <a:pt x="4433989" y="19050"/>
                </a:lnTo>
                <a:lnTo>
                  <a:pt x="4433989" y="0"/>
                </a:lnTo>
                <a:close/>
              </a:path>
              <a:path w="7073265" h="3673475">
                <a:moveTo>
                  <a:pt x="4453026" y="1726704"/>
                </a:moveTo>
                <a:lnTo>
                  <a:pt x="4433976" y="1726704"/>
                </a:lnTo>
                <a:lnTo>
                  <a:pt x="4433976" y="1743075"/>
                </a:lnTo>
                <a:lnTo>
                  <a:pt x="4453026" y="1743075"/>
                </a:lnTo>
                <a:lnTo>
                  <a:pt x="4453026" y="1726704"/>
                </a:lnTo>
                <a:close/>
              </a:path>
              <a:path w="7073265" h="3673475">
                <a:moveTo>
                  <a:pt x="4469790" y="3480638"/>
                </a:moveTo>
                <a:lnTo>
                  <a:pt x="4450740" y="3480638"/>
                </a:lnTo>
                <a:lnTo>
                  <a:pt x="4450740" y="3498342"/>
                </a:lnTo>
                <a:lnTo>
                  <a:pt x="4469790" y="3498342"/>
                </a:lnTo>
                <a:lnTo>
                  <a:pt x="4469790" y="3480638"/>
                </a:lnTo>
                <a:close/>
              </a:path>
              <a:path w="7073265" h="3673475">
                <a:moveTo>
                  <a:pt x="4471924" y="1831467"/>
                </a:moveTo>
                <a:lnTo>
                  <a:pt x="4452874" y="1831467"/>
                </a:lnTo>
                <a:lnTo>
                  <a:pt x="4452874" y="1850517"/>
                </a:lnTo>
                <a:lnTo>
                  <a:pt x="4471924" y="1850517"/>
                </a:lnTo>
                <a:lnTo>
                  <a:pt x="4471924" y="1831467"/>
                </a:lnTo>
                <a:close/>
              </a:path>
              <a:path w="7073265" h="3673475">
                <a:moveTo>
                  <a:pt x="4472089" y="0"/>
                </a:moveTo>
                <a:lnTo>
                  <a:pt x="4453039" y="0"/>
                </a:lnTo>
                <a:lnTo>
                  <a:pt x="4453039" y="19050"/>
                </a:lnTo>
                <a:lnTo>
                  <a:pt x="4472089" y="19050"/>
                </a:lnTo>
                <a:lnTo>
                  <a:pt x="4472089" y="0"/>
                </a:lnTo>
                <a:close/>
              </a:path>
              <a:path w="7073265" h="3673475">
                <a:moveTo>
                  <a:pt x="4491126" y="1726704"/>
                </a:moveTo>
                <a:lnTo>
                  <a:pt x="4472076" y="1726704"/>
                </a:lnTo>
                <a:lnTo>
                  <a:pt x="4472076" y="1743075"/>
                </a:lnTo>
                <a:lnTo>
                  <a:pt x="4491126" y="1743075"/>
                </a:lnTo>
                <a:lnTo>
                  <a:pt x="4491126" y="1726704"/>
                </a:lnTo>
                <a:close/>
              </a:path>
              <a:path w="7073265" h="3673475">
                <a:moveTo>
                  <a:pt x="4507890" y="3480638"/>
                </a:moveTo>
                <a:lnTo>
                  <a:pt x="4488840" y="3480638"/>
                </a:lnTo>
                <a:lnTo>
                  <a:pt x="4488840" y="3498342"/>
                </a:lnTo>
                <a:lnTo>
                  <a:pt x="4507890" y="3498342"/>
                </a:lnTo>
                <a:lnTo>
                  <a:pt x="4507890" y="3480638"/>
                </a:lnTo>
                <a:close/>
              </a:path>
              <a:path w="7073265" h="3673475">
                <a:moveTo>
                  <a:pt x="4510024" y="1831467"/>
                </a:moveTo>
                <a:lnTo>
                  <a:pt x="4490974" y="1831467"/>
                </a:lnTo>
                <a:lnTo>
                  <a:pt x="4490974" y="1850517"/>
                </a:lnTo>
                <a:lnTo>
                  <a:pt x="4510024" y="1850517"/>
                </a:lnTo>
                <a:lnTo>
                  <a:pt x="4510024" y="1831467"/>
                </a:lnTo>
                <a:close/>
              </a:path>
              <a:path w="7073265" h="3673475">
                <a:moveTo>
                  <a:pt x="4510189" y="0"/>
                </a:moveTo>
                <a:lnTo>
                  <a:pt x="4491139" y="0"/>
                </a:lnTo>
                <a:lnTo>
                  <a:pt x="4491139" y="19050"/>
                </a:lnTo>
                <a:lnTo>
                  <a:pt x="4510189" y="19050"/>
                </a:lnTo>
                <a:lnTo>
                  <a:pt x="4510189" y="0"/>
                </a:lnTo>
                <a:close/>
              </a:path>
              <a:path w="7073265" h="3673475">
                <a:moveTo>
                  <a:pt x="4529226" y="1726704"/>
                </a:moveTo>
                <a:lnTo>
                  <a:pt x="4510176" y="1726704"/>
                </a:lnTo>
                <a:lnTo>
                  <a:pt x="4510176" y="1743075"/>
                </a:lnTo>
                <a:lnTo>
                  <a:pt x="4529226" y="1743075"/>
                </a:lnTo>
                <a:lnTo>
                  <a:pt x="4529226" y="1726704"/>
                </a:lnTo>
                <a:close/>
              </a:path>
              <a:path w="7073265" h="3673475">
                <a:moveTo>
                  <a:pt x="4545990" y="3480638"/>
                </a:moveTo>
                <a:lnTo>
                  <a:pt x="4526940" y="3480638"/>
                </a:lnTo>
                <a:lnTo>
                  <a:pt x="4526940" y="3498342"/>
                </a:lnTo>
                <a:lnTo>
                  <a:pt x="4545990" y="3498342"/>
                </a:lnTo>
                <a:lnTo>
                  <a:pt x="4545990" y="3480638"/>
                </a:lnTo>
                <a:close/>
              </a:path>
              <a:path w="7073265" h="3673475">
                <a:moveTo>
                  <a:pt x="4548124" y="1831467"/>
                </a:moveTo>
                <a:lnTo>
                  <a:pt x="4529074" y="1831467"/>
                </a:lnTo>
                <a:lnTo>
                  <a:pt x="4529074" y="1850517"/>
                </a:lnTo>
                <a:lnTo>
                  <a:pt x="4548124" y="1850517"/>
                </a:lnTo>
                <a:lnTo>
                  <a:pt x="4548124" y="1831467"/>
                </a:lnTo>
                <a:close/>
              </a:path>
              <a:path w="7073265" h="3673475">
                <a:moveTo>
                  <a:pt x="4548302" y="0"/>
                </a:moveTo>
                <a:lnTo>
                  <a:pt x="4529239" y="0"/>
                </a:lnTo>
                <a:lnTo>
                  <a:pt x="4529239" y="19050"/>
                </a:lnTo>
                <a:lnTo>
                  <a:pt x="4548302" y="19050"/>
                </a:lnTo>
                <a:lnTo>
                  <a:pt x="4548302" y="0"/>
                </a:lnTo>
                <a:close/>
              </a:path>
              <a:path w="7073265" h="3673475">
                <a:moveTo>
                  <a:pt x="4567326" y="1726704"/>
                </a:moveTo>
                <a:lnTo>
                  <a:pt x="4548276" y="1726704"/>
                </a:lnTo>
                <a:lnTo>
                  <a:pt x="4548276" y="1743075"/>
                </a:lnTo>
                <a:lnTo>
                  <a:pt x="4567326" y="1743075"/>
                </a:lnTo>
                <a:lnTo>
                  <a:pt x="4567326" y="1726704"/>
                </a:lnTo>
                <a:close/>
              </a:path>
              <a:path w="7073265" h="3673475">
                <a:moveTo>
                  <a:pt x="4584090" y="3480638"/>
                </a:moveTo>
                <a:lnTo>
                  <a:pt x="4565040" y="3480638"/>
                </a:lnTo>
                <a:lnTo>
                  <a:pt x="4565040" y="3498342"/>
                </a:lnTo>
                <a:lnTo>
                  <a:pt x="4584090" y="3498342"/>
                </a:lnTo>
                <a:lnTo>
                  <a:pt x="4584090" y="3480638"/>
                </a:lnTo>
                <a:close/>
              </a:path>
              <a:path w="7073265" h="3673475">
                <a:moveTo>
                  <a:pt x="4586224" y="1831467"/>
                </a:moveTo>
                <a:lnTo>
                  <a:pt x="4567174" y="1831467"/>
                </a:lnTo>
                <a:lnTo>
                  <a:pt x="4567174" y="1850517"/>
                </a:lnTo>
                <a:lnTo>
                  <a:pt x="4586224" y="1850517"/>
                </a:lnTo>
                <a:lnTo>
                  <a:pt x="4586224" y="1831467"/>
                </a:lnTo>
                <a:close/>
              </a:path>
              <a:path w="7073265" h="3673475">
                <a:moveTo>
                  <a:pt x="4586389" y="0"/>
                </a:moveTo>
                <a:lnTo>
                  <a:pt x="4567339" y="0"/>
                </a:lnTo>
                <a:lnTo>
                  <a:pt x="4567339" y="19050"/>
                </a:lnTo>
                <a:lnTo>
                  <a:pt x="4586389" y="19050"/>
                </a:lnTo>
                <a:lnTo>
                  <a:pt x="4586389" y="0"/>
                </a:lnTo>
                <a:close/>
              </a:path>
              <a:path w="7073265" h="3673475">
                <a:moveTo>
                  <a:pt x="4605426" y="1726704"/>
                </a:moveTo>
                <a:lnTo>
                  <a:pt x="4586376" y="1726704"/>
                </a:lnTo>
                <a:lnTo>
                  <a:pt x="4586376" y="1743075"/>
                </a:lnTo>
                <a:lnTo>
                  <a:pt x="4605426" y="1743075"/>
                </a:lnTo>
                <a:lnTo>
                  <a:pt x="4605426" y="1726704"/>
                </a:lnTo>
                <a:close/>
              </a:path>
              <a:path w="7073265" h="3673475">
                <a:moveTo>
                  <a:pt x="4622190" y="3480638"/>
                </a:moveTo>
                <a:lnTo>
                  <a:pt x="4603140" y="3480638"/>
                </a:lnTo>
                <a:lnTo>
                  <a:pt x="4603140" y="3498342"/>
                </a:lnTo>
                <a:lnTo>
                  <a:pt x="4622190" y="3498342"/>
                </a:lnTo>
                <a:lnTo>
                  <a:pt x="4622190" y="3480638"/>
                </a:lnTo>
                <a:close/>
              </a:path>
              <a:path w="7073265" h="3673475">
                <a:moveTo>
                  <a:pt x="4624324" y="1831467"/>
                </a:moveTo>
                <a:lnTo>
                  <a:pt x="4605274" y="1831467"/>
                </a:lnTo>
                <a:lnTo>
                  <a:pt x="4605274" y="1850517"/>
                </a:lnTo>
                <a:lnTo>
                  <a:pt x="4624324" y="1850517"/>
                </a:lnTo>
                <a:lnTo>
                  <a:pt x="4624324" y="1831467"/>
                </a:lnTo>
                <a:close/>
              </a:path>
              <a:path w="7073265" h="3673475">
                <a:moveTo>
                  <a:pt x="4624489" y="0"/>
                </a:moveTo>
                <a:lnTo>
                  <a:pt x="4605439" y="0"/>
                </a:lnTo>
                <a:lnTo>
                  <a:pt x="4605439" y="19050"/>
                </a:lnTo>
                <a:lnTo>
                  <a:pt x="4624489" y="19050"/>
                </a:lnTo>
                <a:lnTo>
                  <a:pt x="4624489" y="0"/>
                </a:lnTo>
                <a:close/>
              </a:path>
              <a:path w="7073265" h="3673475">
                <a:moveTo>
                  <a:pt x="4643526" y="1726704"/>
                </a:moveTo>
                <a:lnTo>
                  <a:pt x="4624476" y="1726704"/>
                </a:lnTo>
                <a:lnTo>
                  <a:pt x="4624476" y="1743075"/>
                </a:lnTo>
                <a:lnTo>
                  <a:pt x="4643526" y="1743075"/>
                </a:lnTo>
                <a:lnTo>
                  <a:pt x="4643526" y="1726704"/>
                </a:lnTo>
                <a:close/>
              </a:path>
              <a:path w="7073265" h="3673475">
                <a:moveTo>
                  <a:pt x="4660290" y="3480638"/>
                </a:moveTo>
                <a:lnTo>
                  <a:pt x="4641240" y="3480638"/>
                </a:lnTo>
                <a:lnTo>
                  <a:pt x="4641240" y="3498342"/>
                </a:lnTo>
                <a:lnTo>
                  <a:pt x="4660290" y="3498342"/>
                </a:lnTo>
                <a:lnTo>
                  <a:pt x="4660290" y="3480638"/>
                </a:lnTo>
                <a:close/>
              </a:path>
              <a:path w="7073265" h="3673475">
                <a:moveTo>
                  <a:pt x="4662424" y="1831467"/>
                </a:moveTo>
                <a:lnTo>
                  <a:pt x="4643374" y="1831467"/>
                </a:lnTo>
                <a:lnTo>
                  <a:pt x="4643374" y="1850517"/>
                </a:lnTo>
                <a:lnTo>
                  <a:pt x="4662424" y="1850517"/>
                </a:lnTo>
                <a:lnTo>
                  <a:pt x="4662424" y="1831467"/>
                </a:lnTo>
                <a:close/>
              </a:path>
              <a:path w="7073265" h="3673475">
                <a:moveTo>
                  <a:pt x="4662589" y="0"/>
                </a:moveTo>
                <a:lnTo>
                  <a:pt x="4643539" y="0"/>
                </a:lnTo>
                <a:lnTo>
                  <a:pt x="4643539" y="19050"/>
                </a:lnTo>
                <a:lnTo>
                  <a:pt x="4662589" y="19050"/>
                </a:lnTo>
                <a:lnTo>
                  <a:pt x="4662589" y="0"/>
                </a:lnTo>
                <a:close/>
              </a:path>
              <a:path w="7073265" h="3673475">
                <a:moveTo>
                  <a:pt x="4681626" y="1726704"/>
                </a:moveTo>
                <a:lnTo>
                  <a:pt x="4662576" y="1726704"/>
                </a:lnTo>
                <a:lnTo>
                  <a:pt x="4662576" y="1743075"/>
                </a:lnTo>
                <a:lnTo>
                  <a:pt x="4681626" y="1743075"/>
                </a:lnTo>
                <a:lnTo>
                  <a:pt x="4681626" y="1726704"/>
                </a:lnTo>
                <a:close/>
              </a:path>
              <a:path w="7073265" h="3673475">
                <a:moveTo>
                  <a:pt x="4698390" y="3480638"/>
                </a:moveTo>
                <a:lnTo>
                  <a:pt x="4679340" y="3480638"/>
                </a:lnTo>
                <a:lnTo>
                  <a:pt x="4679340" y="3498342"/>
                </a:lnTo>
                <a:lnTo>
                  <a:pt x="4698390" y="3498342"/>
                </a:lnTo>
                <a:lnTo>
                  <a:pt x="4698390" y="3480638"/>
                </a:lnTo>
                <a:close/>
              </a:path>
              <a:path w="7073265" h="3673475">
                <a:moveTo>
                  <a:pt x="4700524" y="1831467"/>
                </a:moveTo>
                <a:lnTo>
                  <a:pt x="4681474" y="1831467"/>
                </a:lnTo>
                <a:lnTo>
                  <a:pt x="4681474" y="1850517"/>
                </a:lnTo>
                <a:lnTo>
                  <a:pt x="4700524" y="1850517"/>
                </a:lnTo>
                <a:lnTo>
                  <a:pt x="4700524" y="1831467"/>
                </a:lnTo>
                <a:close/>
              </a:path>
              <a:path w="7073265" h="3673475">
                <a:moveTo>
                  <a:pt x="4700702" y="0"/>
                </a:moveTo>
                <a:lnTo>
                  <a:pt x="4681639" y="0"/>
                </a:lnTo>
                <a:lnTo>
                  <a:pt x="4681639" y="19050"/>
                </a:lnTo>
                <a:lnTo>
                  <a:pt x="4700702" y="19050"/>
                </a:lnTo>
                <a:lnTo>
                  <a:pt x="4700702" y="0"/>
                </a:lnTo>
                <a:close/>
              </a:path>
              <a:path w="7073265" h="3673475">
                <a:moveTo>
                  <a:pt x="4719726" y="1726704"/>
                </a:moveTo>
                <a:lnTo>
                  <a:pt x="4700676" y="1726704"/>
                </a:lnTo>
                <a:lnTo>
                  <a:pt x="4700676" y="1743075"/>
                </a:lnTo>
                <a:lnTo>
                  <a:pt x="4719726" y="1743075"/>
                </a:lnTo>
                <a:lnTo>
                  <a:pt x="4719726" y="1726704"/>
                </a:lnTo>
                <a:close/>
              </a:path>
              <a:path w="7073265" h="3673475">
                <a:moveTo>
                  <a:pt x="4736490" y="3480638"/>
                </a:moveTo>
                <a:lnTo>
                  <a:pt x="4717440" y="3480638"/>
                </a:lnTo>
                <a:lnTo>
                  <a:pt x="4717440" y="3498342"/>
                </a:lnTo>
                <a:lnTo>
                  <a:pt x="4736490" y="3498342"/>
                </a:lnTo>
                <a:lnTo>
                  <a:pt x="4736490" y="3480638"/>
                </a:lnTo>
                <a:close/>
              </a:path>
              <a:path w="7073265" h="3673475">
                <a:moveTo>
                  <a:pt x="4738624" y="1831467"/>
                </a:moveTo>
                <a:lnTo>
                  <a:pt x="4719574" y="1831467"/>
                </a:lnTo>
                <a:lnTo>
                  <a:pt x="4719574" y="1850517"/>
                </a:lnTo>
                <a:lnTo>
                  <a:pt x="4738624" y="1850517"/>
                </a:lnTo>
                <a:lnTo>
                  <a:pt x="4738624" y="1831467"/>
                </a:lnTo>
                <a:close/>
              </a:path>
              <a:path w="7073265" h="3673475">
                <a:moveTo>
                  <a:pt x="4738789" y="0"/>
                </a:moveTo>
                <a:lnTo>
                  <a:pt x="4719739" y="0"/>
                </a:lnTo>
                <a:lnTo>
                  <a:pt x="4719739" y="19050"/>
                </a:lnTo>
                <a:lnTo>
                  <a:pt x="4738789" y="19050"/>
                </a:lnTo>
                <a:lnTo>
                  <a:pt x="4738789" y="0"/>
                </a:lnTo>
                <a:close/>
              </a:path>
              <a:path w="7073265" h="3673475">
                <a:moveTo>
                  <a:pt x="4757826" y="1726704"/>
                </a:moveTo>
                <a:lnTo>
                  <a:pt x="4738776" y="1726704"/>
                </a:lnTo>
                <a:lnTo>
                  <a:pt x="4738776" y="1743075"/>
                </a:lnTo>
                <a:lnTo>
                  <a:pt x="4757826" y="1743075"/>
                </a:lnTo>
                <a:lnTo>
                  <a:pt x="4757826" y="1726704"/>
                </a:lnTo>
                <a:close/>
              </a:path>
              <a:path w="7073265" h="3673475">
                <a:moveTo>
                  <a:pt x="4774590" y="3480638"/>
                </a:moveTo>
                <a:lnTo>
                  <a:pt x="4755540" y="3480638"/>
                </a:lnTo>
                <a:lnTo>
                  <a:pt x="4755540" y="3498342"/>
                </a:lnTo>
                <a:lnTo>
                  <a:pt x="4774590" y="3498342"/>
                </a:lnTo>
                <a:lnTo>
                  <a:pt x="4774590" y="3480638"/>
                </a:lnTo>
                <a:close/>
              </a:path>
              <a:path w="7073265" h="3673475">
                <a:moveTo>
                  <a:pt x="4776724" y="1831467"/>
                </a:moveTo>
                <a:lnTo>
                  <a:pt x="4757674" y="1831467"/>
                </a:lnTo>
                <a:lnTo>
                  <a:pt x="4757674" y="1850517"/>
                </a:lnTo>
                <a:lnTo>
                  <a:pt x="4776724" y="1850517"/>
                </a:lnTo>
                <a:lnTo>
                  <a:pt x="4776724" y="1831467"/>
                </a:lnTo>
                <a:close/>
              </a:path>
              <a:path w="7073265" h="3673475">
                <a:moveTo>
                  <a:pt x="4776889" y="0"/>
                </a:moveTo>
                <a:lnTo>
                  <a:pt x="4757839" y="0"/>
                </a:lnTo>
                <a:lnTo>
                  <a:pt x="4757839" y="19050"/>
                </a:lnTo>
                <a:lnTo>
                  <a:pt x="4776889" y="19050"/>
                </a:lnTo>
                <a:lnTo>
                  <a:pt x="4776889" y="0"/>
                </a:lnTo>
                <a:close/>
              </a:path>
              <a:path w="7073265" h="3673475">
                <a:moveTo>
                  <a:pt x="4795926" y="1726704"/>
                </a:moveTo>
                <a:lnTo>
                  <a:pt x="4776876" y="1726704"/>
                </a:lnTo>
                <a:lnTo>
                  <a:pt x="4776876" y="1743075"/>
                </a:lnTo>
                <a:lnTo>
                  <a:pt x="4795926" y="1743075"/>
                </a:lnTo>
                <a:lnTo>
                  <a:pt x="4795926" y="1726704"/>
                </a:lnTo>
                <a:close/>
              </a:path>
              <a:path w="7073265" h="3673475">
                <a:moveTo>
                  <a:pt x="4812690" y="3480638"/>
                </a:moveTo>
                <a:lnTo>
                  <a:pt x="4793640" y="3480638"/>
                </a:lnTo>
                <a:lnTo>
                  <a:pt x="4793640" y="3498342"/>
                </a:lnTo>
                <a:lnTo>
                  <a:pt x="4812690" y="3498342"/>
                </a:lnTo>
                <a:lnTo>
                  <a:pt x="4812690" y="3480638"/>
                </a:lnTo>
                <a:close/>
              </a:path>
              <a:path w="7073265" h="3673475">
                <a:moveTo>
                  <a:pt x="4814824" y="1831467"/>
                </a:moveTo>
                <a:lnTo>
                  <a:pt x="4795774" y="1831467"/>
                </a:lnTo>
                <a:lnTo>
                  <a:pt x="4795774" y="1850517"/>
                </a:lnTo>
                <a:lnTo>
                  <a:pt x="4814824" y="1850517"/>
                </a:lnTo>
                <a:lnTo>
                  <a:pt x="4814824" y="1831467"/>
                </a:lnTo>
                <a:close/>
              </a:path>
              <a:path w="7073265" h="3673475">
                <a:moveTo>
                  <a:pt x="4814989" y="0"/>
                </a:moveTo>
                <a:lnTo>
                  <a:pt x="4795939" y="0"/>
                </a:lnTo>
                <a:lnTo>
                  <a:pt x="4795939" y="19050"/>
                </a:lnTo>
                <a:lnTo>
                  <a:pt x="4814989" y="19050"/>
                </a:lnTo>
                <a:lnTo>
                  <a:pt x="4814989" y="0"/>
                </a:lnTo>
                <a:close/>
              </a:path>
              <a:path w="7073265" h="3673475">
                <a:moveTo>
                  <a:pt x="4834026" y="1726704"/>
                </a:moveTo>
                <a:lnTo>
                  <a:pt x="4814976" y="1726704"/>
                </a:lnTo>
                <a:lnTo>
                  <a:pt x="4814976" y="1743075"/>
                </a:lnTo>
                <a:lnTo>
                  <a:pt x="4834026" y="1743075"/>
                </a:lnTo>
                <a:lnTo>
                  <a:pt x="4834026" y="1726704"/>
                </a:lnTo>
                <a:close/>
              </a:path>
              <a:path w="7073265" h="3673475">
                <a:moveTo>
                  <a:pt x="4850790" y="3480638"/>
                </a:moveTo>
                <a:lnTo>
                  <a:pt x="4831740" y="3480638"/>
                </a:lnTo>
                <a:lnTo>
                  <a:pt x="4831740" y="3498342"/>
                </a:lnTo>
                <a:lnTo>
                  <a:pt x="4850790" y="3498342"/>
                </a:lnTo>
                <a:lnTo>
                  <a:pt x="4850790" y="3480638"/>
                </a:lnTo>
                <a:close/>
              </a:path>
              <a:path w="7073265" h="3673475">
                <a:moveTo>
                  <a:pt x="4852924" y="1831467"/>
                </a:moveTo>
                <a:lnTo>
                  <a:pt x="4833874" y="1831467"/>
                </a:lnTo>
                <a:lnTo>
                  <a:pt x="4833874" y="1850517"/>
                </a:lnTo>
                <a:lnTo>
                  <a:pt x="4852924" y="1850517"/>
                </a:lnTo>
                <a:lnTo>
                  <a:pt x="4852924" y="1831467"/>
                </a:lnTo>
                <a:close/>
              </a:path>
              <a:path w="7073265" h="3673475">
                <a:moveTo>
                  <a:pt x="4853089" y="0"/>
                </a:moveTo>
                <a:lnTo>
                  <a:pt x="4834052" y="0"/>
                </a:lnTo>
                <a:lnTo>
                  <a:pt x="4834052" y="19050"/>
                </a:lnTo>
                <a:lnTo>
                  <a:pt x="4853089" y="19050"/>
                </a:lnTo>
                <a:lnTo>
                  <a:pt x="4853089" y="0"/>
                </a:lnTo>
                <a:close/>
              </a:path>
              <a:path w="7073265" h="3673475">
                <a:moveTo>
                  <a:pt x="4872126" y="1726704"/>
                </a:moveTo>
                <a:lnTo>
                  <a:pt x="4853076" y="1726704"/>
                </a:lnTo>
                <a:lnTo>
                  <a:pt x="4853076" y="1743075"/>
                </a:lnTo>
                <a:lnTo>
                  <a:pt x="4872126" y="1743075"/>
                </a:lnTo>
                <a:lnTo>
                  <a:pt x="4872126" y="1726704"/>
                </a:lnTo>
                <a:close/>
              </a:path>
              <a:path w="7073265" h="3673475">
                <a:moveTo>
                  <a:pt x="4888890" y="3480638"/>
                </a:moveTo>
                <a:lnTo>
                  <a:pt x="4869840" y="3480638"/>
                </a:lnTo>
                <a:lnTo>
                  <a:pt x="4869840" y="3498342"/>
                </a:lnTo>
                <a:lnTo>
                  <a:pt x="4888890" y="3498342"/>
                </a:lnTo>
                <a:lnTo>
                  <a:pt x="4888890" y="3480638"/>
                </a:lnTo>
                <a:close/>
              </a:path>
              <a:path w="7073265" h="3673475">
                <a:moveTo>
                  <a:pt x="4891024" y="1831467"/>
                </a:moveTo>
                <a:lnTo>
                  <a:pt x="4871974" y="1831467"/>
                </a:lnTo>
                <a:lnTo>
                  <a:pt x="4871974" y="1850517"/>
                </a:lnTo>
                <a:lnTo>
                  <a:pt x="4891024" y="1850517"/>
                </a:lnTo>
                <a:lnTo>
                  <a:pt x="4891024" y="1831467"/>
                </a:lnTo>
                <a:close/>
              </a:path>
              <a:path w="7073265" h="3673475">
                <a:moveTo>
                  <a:pt x="4891202" y="0"/>
                </a:moveTo>
                <a:lnTo>
                  <a:pt x="4872152" y="0"/>
                </a:lnTo>
                <a:lnTo>
                  <a:pt x="4872152" y="19050"/>
                </a:lnTo>
                <a:lnTo>
                  <a:pt x="4891202" y="19050"/>
                </a:lnTo>
                <a:lnTo>
                  <a:pt x="4891202" y="0"/>
                </a:lnTo>
                <a:close/>
              </a:path>
              <a:path w="7073265" h="3673475">
                <a:moveTo>
                  <a:pt x="4910226" y="1726704"/>
                </a:moveTo>
                <a:lnTo>
                  <a:pt x="4891176" y="1726704"/>
                </a:lnTo>
                <a:lnTo>
                  <a:pt x="4891176" y="1743075"/>
                </a:lnTo>
                <a:lnTo>
                  <a:pt x="4910226" y="1743075"/>
                </a:lnTo>
                <a:lnTo>
                  <a:pt x="4910226" y="1726704"/>
                </a:lnTo>
                <a:close/>
              </a:path>
              <a:path w="7073265" h="3673475">
                <a:moveTo>
                  <a:pt x="4926990" y="3480638"/>
                </a:moveTo>
                <a:lnTo>
                  <a:pt x="4907940" y="3480638"/>
                </a:lnTo>
                <a:lnTo>
                  <a:pt x="4907940" y="3498342"/>
                </a:lnTo>
                <a:lnTo>
                  <a:pt x="4926990" y="3498342"/>
                </a:lnTo>
                <a:lnTo>
                  <a:pt x="4926990" y="3480638"/>
                </a:lnTo>
                <a:close/>
              </a:path>
              <a:path w="7073265" h="3673475">
                <a:moveTo>
                  <a:pt x="4929124" y="1831467"/>
                </a:moveTo>
                <a:lnTo>
                  <a:pt x="4910074" y="1831467"/>
                </a:lnTo>
                <a:lnTo>
                  <a:pt x="4910074" y="1850517"/>
                </a:lnTo>
                <a:lnTo>
                  <a:pt x="4929124" y="1850517"/>
                </a:lnTo>
                <a:lnTo>
                  <a:pt x="4929124" y="1831467"/>
                </a:lnTo>
                <a:close/>
              </a:path>
              <a:path w="7073265" h="3673475">
                <a:moveTo>
                  <a:pt x="4929302" y="0"/>
                </a:moveTo>
                <a:lnTo>
                  <a:pt x="4910252" y="0"/>
                </a:lnTo>
                <a:lnTo>
                  <a:pt x="4910252" y="19050"/>
                </a:lnTo>
                <a:lnTo>
                  <a:pt x="4929302" y="19050"/>
                </a:lnTo>
                <a:lnTo>
                  <a:pt x="4929302" y="0"/>
                </a:lnTo>
                <a:close/>
              </a:path>
              <a:path w="7073265" h="3673475">
                <a:moveTo>
                  <a:pt x="4948326" y="1726704"/>
                </a:moveTo>
                <a:lnTo>
                  <a:pt x="4929276" y="1726704"/>
                </a:lnTo>
                <a:lnTo>
                  <a:pt x="4929276" y="1743075"/>
                </a:lnTo>
                <a:lnTo>
                  <a:pt x="4948326" y="1743075"/>
                </a:lnTo>
                <a:lnTo>
                  <a:pt x="4948326" y="1726704"/>
                </a:lnTo>
                <a:close/>
              </a:path>
              <a:path w="7073265" h="3673475">
                <a:moveTo>
                  <a:pt x="4965090" y="3480638"/>
                </a:moveTo>
                <a:lnTo>
                  <a:pt x="4946040" y="3480638"/>
                </a:lnTo>
                <a:lnTo>
                  <a:pt x="4946040" y="3498342"/>
                </a:lnTo>
                <a:lnTo>
                  <a:pt x="4965090" y="3498342"/>
                </a:lnTo>
                <a:lnTo>
                  <a:pt x="4965090" y="3480638"/>
                </a:lnTo>
                <a:close/>
              </a:path>
              <a:path w="7073265" h="3673475">
                <a:moveTo>
                  <a:pt x="4967224" y="1831467"/>
                </a:moveTo>
                <a:lnTo>
                  <a:pt x="4948174" y="1831467"/>
                </a:lnTo>
                <a:lnTo>
                  <a:pt x="4948174" y="1850517"/>
                </a:lnTo>
                <a:lnTo>
                  <a:pt x="4967224" y="1850517"/>
                </a:lnTo>
                <a:lnTo>
                  <a:pt x="4967224" y="1831467"/>
                </a:lnTo>
                <a:close/>
              </a:path>
              <a:path w="7073265" h="3673475">
                <a:moveTo>
                  <a:pt x="4967389" y="0"/>
                </a:moveTo>
                <a:lnTo>
                  <a:pt x="4948352" y="0"/>
                </a:lnTo>
                <a:lnTo>
                  <a:pt x="4948352" y="19050"/>
                </a:lnTo>
                <a:lnTo>
                  <a:pt x="4967389" y="19050"/>
                </a:lnTo>
                <a:lnTo>
                  <a:pt x="4967389" y="0"/>
                </a:lnTo>
                <a:close/>
              </a:path>
              <a:path w="7073265" h="3673475">
                <a:moveTo>
                  <a:pt x="4986426" y="1726704"/>
                </a:moveTo>
                <a:lnTo>
                  <a:pt x="4967376" y="1726704"/>
                </a:lnTo>
                <a:lnTo>
                  <a:pt x="4967376" y="1743075"/>
                </a:lnTo>
                <a:lnTo>
                  <a:pt x="4986426" y="1743075"/>
                </a:lnTo>
                <a:lnTo>
                  <a:pt x="4986426" y="1726704"/>
                </a:lnTo>
                <a:close/>
              </a:path>
              <a:path w="7073265" h="3673475">
                <a:moveTo>
                  <a:pt x="5003190" y="3480638"/>
                </a:moveTo>
                <a:lnTo>
                  <a:pt x="4984140" y="3480638"/>
                </a:lnTo>
                <a:lnTo>
                  <a:pt x="4984140" y="3498342"/>
                </a:lnTo>
                <a:lnTo>
                  <a:pt x="5003190" y="3498342"/>
                </a:lnTo>
                <a:lnTo>
                  <a:pt x="5003190" y="3480638"/>
                </a:lnTo>
                <a:close/>
              </a:path>
              <a:path w="7073265" h="3673475">
                <a:moveTo>
                  <a:pt x="5005324" y="1831467"/>
                </a:moveTo>
                <a:lnTo>
                  <a:pt x="4986274" y="1831467"/>
                </a:lnTo>
                <a:lnTo>
                  <a:pt x="4986274" y="1850517"/>
                </a:lnTo>
                <a:lnTo>
                  <a:pt x="5005324" y="1850517"/>
                </a:lnTo>
                <a:lnTo>
                  <a:pt x="5005324" y="1831467"/>
                </a:lnTo>
                <a:close/>
              </a:path>
              <a:path w="7073265" h="3673475">
                <a:moveTo>
                  <a:pt x="5005489" y="0"/>
                </a:moveTo>
                <a:lnTo>
                  <a:pt x="4986452" y="0"/>
                </a:lnTo>
                <a:lnTo>
                  <a:pt x="4986452" y="19050"/>
                </a:lnTo>
                <a:lnTo>
                  <a:pt x="5005489" y="19050"/>
                </a:lnTo>
                <a:lnTo>
                  <a:pt x="5005489" y="0"/>
                </a:lnTo>
                <a:close/>
              </a:path>
              <a:path w="7073265" h="3673475">
                <a:moveTo>
                  <a:pt x="5024526" y="1726704"/>
                </a:moveTo>
                <a:lnTo>
                  <a:pt x="5005476" y="1726704"/>
                </a:lnTo>
                <a:lnTo>
                  <a:pt x="5005476" y="1743075"/>
                </a:lnTo>
                <a:lnTo>
                  <a:pt x="5024526" y="1743075"/>
                </a:lnTo>
                <a:lnTo>
                  <a:pt x="5024526" y="1726704"/>
                </a:lnTo>
                <a:close/>
              </a:path>
              <a:path w="7073265" h="3673475">
                <a:moveTo>
                  <a:pt x="5041290" y="3480638"/>
                </a:moveTo>
                <a:lnTo>
                  <a:pt x="5022240" y="3480638"/>
                </a:lnTo>
                <a:lnTo>
                  <a:pt x="5022240" y="3498342"/>
                </a:lnTo>
                <a:lnTo>
                  <a:pt x="5041290" y="3498342"/>
                </a:lnTo>
                <a:lnTo>
                  <a:pt x="5041290" y="3480638"/>
                </a:lnTo>
                <a:close/>
              </a:path>
              <a:path w="7073265" h="3673475">
                <a:moveTo>
                  <a:pt x="5043424" y="1831467"/>
                </a:moveTo>
                <a:lnTo>
                  <a:pt x="5024374" y="1831467"/>
                </a:lnTo>
                <a:lnTo>
                  <a:pt x="5024374" y="1850517"/>
                </a:lnTo>
                <a:lnTo>
                  <a:pt x="5043424" y="1850517"/>
                </a:lnTo>
                <a:lnTo>
                  <a:pt x="5043424" y="1831467"/>
                </a:lnTo>
                <a:close/>
              </a:path>
              <a:path w="7073265" h="3673475">
                <a:moveTo>
                  <a:pt x="5043589" y="0"/>
                </a:moveTo>
                <a:lnTo>
                  <a:pt x="5024539" y="0"/>
                </a:lnTo>
                <a:lnTo>
                  <a:pt x="5024539" y="19050"/>
                </a:lnTo>
                <a:lnTo>
                  <a:pt x="5043589" y="19050"/>
                </a:lnTo>
                <a:lnTo>
                  <a:pt x="5043589" y="0"/>
                </a:lnTo>
                <a:close/>
              </a:path>
              <a:path w="7073265" h="3673475">
                <a:moveTo>
                  <a:pt x="5062626" y="1726704"/>
                </a:moveTo>
                <a:lnTo>
                  <a:pt x="5043576" y="1726704"/>
                </a:lnTo>
                <a:lnTo>
                  <a:pt x="5043576" y="1743075"/>
                </a:lnTo>
                <a:lnTo>
                  <a:pt x="5062626" y="1743075"/>
                </a:lnTo>
                <a:lnTo>
                  <a:pt x="5062626" y="1726704"/>
                </a:lnTo>
                <a:close/>
              </a:path>
              <a:path w="7073265" h="3673475">
                <a:moveTo>
                  <a:pt x="5079390" y="3480638"/>
                </a:moveTo>
                <a:lnTo>
                  <a:pt x="5060340" y="3480638"/>
                </a:lnTo>
                <a:lnTo>
                  <a:pt x="5060340" y="3498342"/>
                </a:lnTo>
                <a:lnTo>
                  <a:pt x="5079390" y="3498342"/>
                </a:lnTo>
                <a:lnTo>
                  <a:pt x="5079390" y="3480638"/>
                </a:lnTo>
                <a:close/>
              </a:path>
              <a:path w="7073265" h="3673475">
                <a:moveTo>
                  <a:pt x="5081524" y="1831467"/>
                </a:moveTo>
                <a:lnTo>
                  <a:pt x="5062474" y="1831467"/>
                </a:lnTo>
                <a:lnTo>
                  <a:pt x="5062474" y="1850517"/>
                </a:lnTo>
                <a:lnTo>
                  <a:pt x="5081524" y="1850517"/>
                </a:lnTo>
                <a:lnTo>
                  <a:pt x="5081524" y="1831467"/>
                </a:lnTo>
                <a:close/>
              </a:path>
              <a:path w="7073265" h="3673475">
                <a:moveTo>
                  <a:pt x="5081689" y="0"/>
                </a:moveTo>
                <a:lnTo>
                  <a:pt x="5062639" y="0"/>
                </a:lnTo>
                <a:lnTo>
                  <a:pt x="5062639" y="19050"/>
                </a:lnTo>
                <a:lnTo>
                  <a:pt x="5081689" y="19050"/>
                </a:lnTo>
                <a:lnTo>
                  <a:pt x="5081689" y="0"/>
                </a:lnTo>
                <a:close/>
              </a:path>
              <a:path w="7073265" h="3673475">
                <a:moveTo>
                  <a:pt x="5100726" y="1726704"/>
                </a:moveTo>
                <a:lnTo>
                  <a:pt x="5081676" y="1726704"/>
                </a:lnTo>
                <a:lnTo>
                  <a:pt x="5081676" y="1743075"/>
                </a:lnTo>
                <a:lnTo>
                  <a:pt x="5100726" y="1743075"/>
                </a:lnTo>
                <a:lnTo>
                  <a:pt x="5100726" y="1726704"/>
                </a:lnTo>
                <a:close/>
              </a:path>
              <a:path w="7073265" h="3673475">
                <a:moveTo>
                  <a:pt x="5117490" y="3480638"/>
                </a:moveTo>
                <a:lnTo>
                  <a:pt x="5098440" y="3480638"/>
                </a:lnTo>
                <a:lnTo>
                  <a:pt x="5098440" y="3498342"/>
                </a:lnTo>
                <a:lnTo>
                  <a:pt x="5117490" y="3498342"/>
                </a:lnTo>
                <a:lnTo>
                  <a:pt x="5117490" y="3480638"/>
                </a:lnTo>
                <a:close/>
              </a:path>
              <a:path w="7073265" h="3673475">
                <a:moveTo>
                  <a:pt x="5119624" y="1831467"/>
                </a:moveTo>
                <a:lnTo>
                  <a:pt x="5100574" y="1831467"/>
                </a:lnTo>
                <a:lnTo>
                  <a:pt x="5100574" y="1850517"/>
                </a:lnTo>
                <a:lnTo>
                  <a:pt x="5119624" y="1850517"/>
                </a:lnTo>
                <a:lnTo>
                  <a:pt x="5119624" y="1831467"/>
                </a:lnTo>
                <a:close/>
              </a:path>
              <a:path w="7073265" h="3673475">
                <a:moveTo>
                  <a:pt x="5119789" y="0"/>
                </a:moveTo>
                <a:lnTo>
                  <a:pt x="5100739" y="0"/>
                </a:lnTo>
                <a:lnTo>
                  <a:pt x="5100739" y="19050"/>
                </a:lnTo>
                <a:lnTo>
                  <a:pt x="5119789" y="19050"/>
                </a:lnTo>
                <a:lnTo>
                  <a:pt x="5119789" y="0"/>
                </a:lnTo>
                <a:close/>
              </a:path>
              <a:path w="7073265" h="3673475">
                <a:moveTo>
                  <a:pt x="5138826" y="1726704"/>
                </a:moveTo>
                <a:lnTo>
                  <a:pt x="5119776" y="1726704"/>
                </a:lnTo>
                <a:lnTo>
                  <a:pt x="5119776" y="1743075"/>
                </a:lnTo>
                <a:lnTo>
                  <a:pt x="5138826" y="1743075"/>
                </a:lnTo>
                <a:lnTo>
                  <a:pt x="5138826" y="1726704"/>
                </a:lnTo>
                <a:close/>
              </a:path>
              <a:path w="7073265" h="3673475">
                <a:moveTo>
                  <a:pt x="5155590" y="3480638"/>
                </a:moveTo>
                <a:lnTo>
                  <a:pt x="5136540" y="3480638"/>
                </a:lnTo>
                <a:lnTo>
                  <a:pt x="5136540" y="3498342"/>
                </a:lnTo>
                <a:lnTo>
                  <a:pt x="5155590" y="3498342"/>
                </a:lnTo>
                <a:lnTo>
                  <a:pt x="5155590" y="3480638"/>
                </a:lnTo>
                <a:close/>
              </a:path>
              <a:path w="7073265" h="3673475">
                <a:moveTo>
                  <a:pt x="5157724" y="1831467"/>
                </a:moveTo>
                <a:lnTo>
                  <a:pt x="5138674" y="1831467"/>
                </a:lnTo>
                <a:lnTo>
                  <a:pt x="5138674" y="1850517"/>
                </a:lnTo>
                <a:lnTo>
                  <a:pt x="5157724" y="1850517"/>
                </a:lnTo>
                <a:lnTo>
                  <a:pt x="5157724" y="1831467"/>
                </a:lnTo>
                <a:close/>
              </a:path>
              <a:path w="7073265" h="3673475">
                <a:moveTo>
                  <a:pt x="5157889" y="0"/>
                </a:moveTo>
                <a:lnTo>
                  <a:pt x="5138852" y="0"/>
                </a:lnTo>
                <a:lnTo>
                  <a:pt x="5138852" y="19050"/>
                </a:lnTo>
                <a:lnTo>
                  <a:pt x="5157889" y="19050"/>
                </a:lnTo>
                <a:lnTo>
                  <a:pt x="5157889" y="0"/>
                </a:lnTo>
                <a:close/>
              </a:path>
              <a:path w="7073265" h="3673475">
                <a:moveTo>
                  <a:pt x="5176926" y="1726704"/>
                </a:moveTo>
                <a:lnTo>
                  <a:pt x="5157876" y="1726704"/>
                </a:lnTo>
                <a:lnTo>
                  <a:pt x="5157876" y="1743075"/>
                </a:lnTo>
                <a:lnTo>
                  <a:pt x="5176926" y="1743075"/>
                </a:lnTo>
                <a:lnTo>
                  <a:pt x="5176926" y="1726704"/>
                </a:lnTo>
                <a:close/>
              </a:path>
              <a:path w="7073265" h="3673475">
                <a:moveTo>
                  <a:pt x="5193690" y="3480638"/>
                </a:moveTo>
                <a:lnTo>
                  <a:pt x="5174640" y="3480638"/>
                </a:lnTo>
                <a:lnTo>
                  <a:pt x="5174640" y="3498342"/>
                </a:lnTo>
                <a:lnTo>
                  <a:pt x="5193690" y="3498342"/>
                </a:lnTo>
                <a:lnTo>
                  <a:pt x="5193690" y="3480638"/>
                </a:lnTo>
                <a:close/>
              </a:path>
              <a:path w="7073265" h="3673475">
                <a:moveTo>
                  <a:pt x="5195824" y="1831467"/>
                </a:moveTo>
                <a:lnTo>
                  <a:pt x="5176774" y="1831467"/>
                </a:lnTo>
                <a:lnTo>
                  <a:pt x="5176774" y="1850517"/>
                </a:lnTo>
                <a:lnTo>
                  <a:pt x="5195824" y="1850517"/>
                </a:lnTo>
                <a:lnTo>
                  <a:pt x="5195824" y="1831467"/>
                </a:lnTo>
                <a:close/>
              </a:path>
              <a:path w="7073265" h="3673475">
                <a:moveTo>
                  <a:pt x="5195989" y="0"/>
                </a:moveTo>
                <a:lnTo>
                  <a:pt x="5176939" y="0"/>
                </a:lnTo>
                <a:lnTo>
                  <a:pt x="5176939" y="19050"/>
                </a:lnTo>
                <a:lnTo>
                  <a:pt x="5195989" y="19050"/>
                </a:lnTo>
                <a:lnTo>
                  <a:pt x="5195989" y="0"/>
                </a:lnTo>
                <a:close/>
              </a:path>
              <a:path w="7073265" h="3673475">
                <a:moveTo>
                  <a:pt x="5215026" y="1726704"/>
                </a:moveTo>
                <a:lnTo>
                  <a:pt x="5195976" y="1726704"/>
                </a:lnTo>
                <a:lnTo>
                  <a:pt x="5195976" y="1743075"/>
                </a:lnTo>
                <a:lnTo>
                  <a:pt x="5215026" y="1743075"/>
                </a:lnTo>
                <a:lnTo>
                  <a:pt x="5215026" y="1726704"/>
                </a:lnTo>
                <a:close/>
              </a:path>
              <a:path w="7073265" h="3673475">
                <a:moveTo>
                  <a:pt x="5231790" y="3480638"/>
                </a:moveTo>
                <a:lnTo>
                  <a:pt x="5212740" y="3480638"/>
                </a:lnTo>
                <a:lnTo>
                  <a:pt x="5212740" y="3498342"/>
                </a:lnTo>
                <a:lnTo>
                  <a:pt x="5231790" y="3498342"/>
                </a:lnTo>
                <a:lnTo>
                  <a:pt x="5231790" y="3480638"/>
                </a:lnTo>
                <a:close/>
              </a:path>
              <a:path w="7073265" h="3673475">
                <a:moveTo>
                  <a:pt x="5233924" y="1831467"/>
                </a:moveTo>
                <a:lnTo>
                  <a:pt x="5214874" y="1831467"/>
                </a:lnTo>
                <a:lnTo>
                  <a:pt x="5214874" y="1850517"/>
                </a:lnTo>
                <a:lnTo>
                  <a:pt x="5233924" y="1850517"/>
                </a:lnTo>
                <a:lnTo>
                  <a:pt x="5233924" y="1831467"/>
                </a:lnTo>
                <a:close/>
              </a:path>
              <a:path w="7073265" h="3673475">
                <a:moveTo>
                  <a:pt x="5234089" y="0"/>
                </a:moveTo>
                <a:lnTo>
                  <a:pt x="5215039" y="0"/>
                </a:lnTo>
                <a:lnTo>
                  <a:pt x="5215039" y="19050"/>
                </a:lnTo>
                <a:lnTo>
                  <a:pt x="5234089" y="19050"/>
                </a:lnTo>
                <a:lnTo>
                  <a:pt x="5234089" y="0"/>
                </a:lnTo>
                <a:close/>
              </a:path>
              <a:path w="7073265" h="3673475">
                <a:moveTo>
                  <a:pt x="5253126" y="1726704"/>
                </a:moveTo>
                <a:lnTo>
                  <a:pt x="5234076" y="1726704"/>
                </a:lnTo>
                <a:lnTo>
                  <a:pt x="5234076" y="1743075"/>
                </a:lnTo>
                <a:lnTo>
                  <a:pt x="5253126" y="1743075"/>
                </a:lnTo>
                <a:lnTo>
                  <a:pt x="5253126" y="1726704"/>
                </a:lnTo>
                <a:close/>
              </a:path>
              <a:path w="7073265" h="3673475">
                <a:moveTo>
                  <a:pt x="5269890" y="3480638"/>
                </a:moveTo>
                <a:lnTo>
                  <a:pt x="5250840" y="3480638"/>
                </a:lnTo>
                <a:lnTo>
                  <a:pt x="5250840" y="3498342"/>
                </a:lnTo>
                <a:lnTo>
                  <a:pt x="5269890" y="3498342"/>
                </a:lnTo>
                <a:lnTo>
                  <a:pt x="5269890" y="3480638"/>
                </a:lnTo>
                <a:close/>
              </a:path>
              <a:path w="7073265" h="3673475">
                <a:moveTo>
                  <a:pt x="5272024" y="1831467"/>
                </a:moveTo>
                <a:lnTo>
                  <a:pt x="5252974" y="1831467"/>
                </a:lnTo>
                <a:lnTo>
                  <a:pt x="5252974" y="1850517"/>
                </a:lnTo>
                <a:lnTo>
                  <a:pt x="5272024" y="1850517"/>
                </a:lnTo>
                <a:lnTo>
                  <a:pt x="5272024" y="1831467"/>
                </a:lnTo>
                <a:close/>
              </a:path>
              <a:path w="7073265" h="3673475">
                <a:moveTo>
                  <a:pt x="5272189" y="0"/>
                </a:moveTo>
                <a:lnTo>
                  <a:pt x="5253139" y="0"/>
                </a:lnTo>
                <a:lnTo>
                  <a:pt x="5253139" y="19050"/>
                </a:lnTo>
                <a:lnTo>
                  <a:pt x="5272189" y="19050"/>
                </a:lnTo>
                <a:lnTo>
                  <a:pt x="5272189" y="0"/>
                </a:lnTo>
                <a:close/>
              </a:path>
              <a:path w="7073265" h="3673475">
                <a:moveTo>
                  <a:pt x="5291226" y="1726704"/>
                </a:moveTo>
                <a:lnTo>
                  <a:pt x="5272176" y="1726704"/>
                </a:lnTo>
                <a:lnTo>
                  <a:pt x="5272176" y="1743075"/>
                </a:lnTo>
                <a:lnTo>
                  <a:pt x="5291226" y="1743075"/>
                </a:lnTo>
                <a:lnTo>
                  <a:pt x="5291226" y="1726704"/>
                </a:lnTo>
                <a:close/>
              </a:path>
              <a:path w="7073265" h="3673475">
                <a:moveTo>
                  <a:pt x="5307990" y="3480638"/>
                </a:moveTo>
                <a:lnTo>
                  <a:pt x="5288940" y="3480638"/>
                </a:lnTo>
                <a:lnTo>
                  <a:pt x="5288940" y="3498342"/>
                </a:lnTo>
                <a:lnTo>
                  <a:pt x="5307990" y="3498342"/>
                </a:lnTo>
                <a:lnTo>
                  <a:pt x="5307990" y="3480638"/>
                </a:lnTo>
                <a:close/>
              </a:path>
              <a:path w="7073265" h="3673475">
                <a:moveTo>
                  <a:pt x="5310124" y="1831467"/>
                </a:moveTo>
                <a:lnTo>
                  <a:pt x="5291074" y="1831467"/>
                </a:lnTo>
                <a:lnTo>
                  <a:pt x="5291074" y="1850517"/>
                </a:lnTo>
                <a:lnTo>
                  <a:pt x="5310124" y="1850517"/>
                </a:lnTo>
                <a:lnTo>
                  <a:pt x="5310124" y="1831467"/>
                </a:lnTo>
                <a:close/>
              </a:path>
              <a:path w="7073265" h="3673475">
                <a:moveTo>
                  <a:pt x="5310289" y="0"/>
                </a:moveTo>
                <a:lnTo>
                  <a:pt x="5291239" y="0"/>
                </a:lnTo>
                <a:lnTo>
                  <a:pt x="5291239" y="19050"/>
                </a:lnTo>
                <a:lnTo>
                  <a:pt x="5310289" y="19050"/>
                </a:lnTo>
                <a:lnTo>
                  <a:pt x="5310289" y="0"/>
                </a:lnTo>
                <a:close/>
              </a:path>
              <a:path w="7073265" h="3673475">
                <a:moveTo>
                  <a:pt x="5329326" y="1726704"/>
                </a:moveTo>
                <a:lnTo>
                  <a:pt x="5310276" y="1726704"/>
                </a:lnTo>
                <a:lnTo>
                  <a:pt x="5310276" y="1743075"/>
                </a:lnTo>
                <a:lnTo>
                  <a:pt x="5329326" y="1743075"/>
                </a:lnTo>
                <a:lnTo>
                  <a:pt x="5329326" y="1726704"/>
                </a:lnTo>
                <a:close/>
              </a:path>
              <a:path w="7073265" h="3673475">
                <a:moveTo>
                  <a:pt x="5346090" y="3480638"/>
                </a:moveTo>
                <a:lnTo>
                  <a:pt x="5327040" y="3480638"/>
                </a:lnTo>
                <a:lnTo>
                  <a:pt x="5327040" y="3498342"/>
                </a:lnTo>
                <a:lnTo>
                  <a:pt x="5346090" y="3498342"/>
                </a:lnTo>
                <a:lnTo>
                  <a:pt x="5346090" y="3480638"/>
                </a:lnTo>
                <a:close/>
              </a:path>
              <a:path w="7073265" h="3673475">
                <a:moveTo>
                  <a:pt x="5348224" y="1831467"/>
                </a:moveTo>
                <a:lnTo>
                  <a:pt x="5329174" y="1831467"/>
                </a:lnTo>
                <a:lnTo>
                  <a:pt x="5329174" y="1850517"/>
                </a:lnTo>
                <a:lnTo>
                  <a:pt x="5348224" y="1850517"/>
                </a:lnTo>
                <a:lnTo>
                  <a:pt x="5348224" y="1831467"/>
                </a:lnTo>
                <a:close/>
              </a:path>
              <a:path w="7073265" h="3673475">
                <a:moveTo>
                  <a:pt x="5348389" y="0"/>
                </a:moveTo>
                <a:lnTo>
                  <a:pt x="5329339" y="0"/>
                </a:lnTo>
                <a:lnTo>
                  <a:pt x="5329339" y="19050"/>
                </a:lnTo>
                <a:lnTo>
                  <a:pt x="5348389" y="19050"/>
                </a:lnTo>
                <a:lnTo>
                  <a:pt x="5348389" y="0"/>
                </a:lnTo>
                <a:close/>
              </a:path>
              <a:path w="7073265" h="3673475">
                <a:moveTo>
                  <a:pt x="5367426" y="1726704"/>
                </a:moveTo>
                <a:lnTo>
                  <a:pt x="5348376" y="1726704"/>
                </a:lnTo>
                <a:lnTo>
                  <a:pt x="5348376" y="1743075"/>
                </a:lnTo>
                <a:lnTo>
                  <a:pt x="5367426" y="1743075"/>
                </a:lnTo>
                <a:lnTo>
                  <a:pt x="5367426" y="1726704"/>
                </a:lnTo>
                <a:close/>
              </a:path>
              <a:path w="7073265" h="3673475">
                <a:moveTo>
                  <a:pt x="5384190" y="3480638"/>
                </a:moveTo>
                <a:lnTo>
                  <a:pt x="5365140" y="3480638"/>
                </a:lnTo>
                <a:lnTo>
                  <a:pt x="5365140" y="3498342"/>
                </a:lnTo>
                <a:lnTo>
                  <a:pt x="5384190" y="3498342"/>
                </a:lnTo>
                <a:lnTo>
                  <a:pt x="5384190" y="3480638"/>
                </a:lnTo>
                <a:close/>
              </a:path>
              <a:path w="7073265" h="3673475">
                <a:moveTo>
                  <a:pt x="5386324" y="1831467"/>
                </a:moveTo>
                <a:lnTo>
                  <a:pt x="5367274" y="1831467"/>
                </a:lnTo>
                <a:lnTo>
                  <a:pt x="5367274" y="1850517"/>
                </a:lnTo>
                <a:lnTo>
                  <a:pt x="5386324" y="1850517"/>
                </a:lnTo>
                <a:lnTo>
                  <a:pt x="5386324" y="1831467"/>
                </a:lnTo>
                <a:close/>
              </a:path>
              <a:path w="7073265" h="3673475">
                <a:moveTo>
                  <a:pt x="5386489" y="0"/>
                </a:moveTo>
                <a:lnTo>
                  <a:pt x="5367439" y="0"/>
                </a:lnTo>
                <a:lnTo>
                  <a:pt x="5367439" y="19050"/>
                </a:lnTo>
                <a:lnTo>
                  <a:pt x="5386489" y="19050"/>
                </a:lnTo>
                <a:lnTo>
                  <a:pt x="5386489" y="0"/>
                </a:lnTo>
                <a:close/>
              </a:path>
              <a:path w="7073265" h="3673475">
                <a:moveTo>
                  <a:pt x="5405526" y="1726704"/>
                </a:moveTo>
                <a:lnTo>
                  <a:pt x="5386476" y="1726704"/>
                </a:lnTo>
                <a:lnTo>
                  <a:pt x="5386476" y="1743075"/>
                </a:lnTo>
                <a:lnTo>
                  <a:pt x="5405526" y="1743075"/>
                </a:lnTo>
                <a:lnTo>
                  <a:pt x="5405526" y="1726704"/>
                </a:lnTo>
                <a:close/>
              </a:path>
              <a:path w="7073265" h="3673475">
                <a:moveTo>
                  <a:pt x="5422290" y="3480638"/>
                </a:moveTo>
                <a:lnTo>
                  <a:pt x="5403240" y="3480638"/>
                </a:lnTo>
                <a:lnTo>
                  <a:pt x="5403240" y="3498342"/>
                </a:lnTo>
                <a:lnTo>
                  <a:pt x="5422290" y="3498342"/>
                </a:lnTo>
                <a:lnTo>
                  <a:pt x="5422290" y="3480638"/>
                </a:lnTo>
                <a:close/>
              </a:path>
              <a:path w="7073265" h="3673475">
                <a:moveTo>
                  <a:pt x="5424424" y="1831467"/>
                </a:moveTo>
                <a:lnTo>
                  <a:pt x="5405374" y="1831467"/>
                </a:lnTo>
                <a:lnTo>
                  <a:pt x="5405374" y="1850517"/>
                </a:lnTo>
                <a:lnTo>
                  <a:pt x="5424424" y="1850517"/>
                </a:lnTo>
                <a:lnTo>
                  <a:pt x="5424424" y="1831467"/>
                </a:lnTo>
                <a:close/>
              </a:path>
              <a:path w="7073265" h="3673475">
                <a:moveTo>
                  <a:pt x="5424589" y="0"/>
                </a:moveTo>
                <a:lnTo>
                  <a:pt x="5405539" y="0"/>
                </a:lnTo>
                <a:lnTo>
                  <a:pt x="5405539" y="19050"/>
                </a:lnTo>
                <a:lnTo>
                  <a:pt x="5424589" y="19050"/>
                </a:lnTo>
                <a:lnTo>
                  <a:pt x="5424589" y="0"/>
                </a:lnTo>
                <a:close/>
              </a:path>
              <a:path w="7073265" h="3673475">
                <a:moveTo>
                  <a:pt x="5443626" y="1726704"/>
                </a:moveTo>
                <a:lnTo>
                  <a:pt x="5424576" y="1726704"/>
                </a:lnTo>
                <a:lnTo>
                  <a:pt x="5424576" y="1743075"/>
                </a:lnTo>
                <a:lnTo>
                  <a:pt x="5443626" y="1743075"/>
                </a:lnTo>
                <a:lnTo>
                  <a:pt x="5443626" y="1726704"/>
                </a:lnTo>
                <a:close/>
              </a:path>
              <a:path w="7073265" h="3673475">
                <a:moveTo>
                  <a:pt x="5460390" y="3480638"/>
                </a:moveTo>
                <a:lnTo>
                  <a:pt x="5441340" y="3480638"/>
                </a:lnTo>
                <a:lnTo>
                  <a:pt x="5441340" y="3498342"/>
                </a:lnTo>
                <a:lnTo>
                  <a:pt x="5460390" y="3498342"/>
                </a:lnTo>
                <a:lnTo>
                  <a:pt x="5460390" y="3480638"/>
                </a:lnTo>
                <a:close/>
              </a:path>
              <a:path w="7073265" h="3673475">
                <a:moveTo>
                  <a:pt x="5462524" y="1831467"/>
                </a:moveTo>
                <a:lnTo>
                  <a:pt x="5443474" y="1831467"/>
                </a:lnTo>
                <a:lnTo>
                  <a:pt x="5443474" y="1850517"/>
                </a:lnTo>
                <a:lnTo>
                  <a:pt x="5462524" y="1850517"/>
                </a:lnTo>
                <a:lnTo>
                  <a:pt x="5462524" y="1831467"/>
                </a:lnTo>
                <a:close/>
              </a:path>
              <a:path w="7073265" h="3673475">
                <a:moveTo>
                  <a:pt x="5462689" y="0"/>
                </a:moveTo>
                <a:lnTo>
                  <a:pt x="5443639" y="0"/>
                </a:lnTo>
                <a:lnTo>
                  <a:pt x="5443639" y="19050"/>
                </a:lnTo>
                <a:lnTo>
                  <a:pt x="5462689" y="19050"/>
                </a:lnTo>
                <a:lnTo>
                  <a:pt x="5462689" y="0"/>
                </a:lnTo>
                <a:close/>
              </a:path>
              <a:path w="7073265" h="3673475">
                <a:moveTo>
                  <a:pt x="5481726" y="1726704"/>
                </a:moveTo>
                <a:lnTo>
                  <a:pt x="5462676" y="1726704"/>
                </a:lnTo>
                <a:lnTo>
                  <a:pt x="5462676" y="1743075"/>
                </a:lnTo>
                <a:lnTo>
                  <a:pt x="5481726" y="1743075"/>
                </a:lnTo>
                <a:lnTo>
                  <a:pt x="5481726" y="1726704"/>
                </a:lnTo>
                <a:close/>
              </a:path>
              <a:path w="7073265" h="3673475">
                <a:moveTo>
                  <a:pt x="5498490" y="3480638"/>
                </a:moveTo>
                <a:lnTo>
                  <a:pt x="5479440" y="3480638"/>
                </a:lnTo>
                <a:lnTo>
                  <a:pt x="5479440" y="3498342"/>
                </a:lnTo>
                <a:lnTo>
                  <a:pt x="5498490" y="3498342"/>
                </a:lnTo>
                <a:lnTo>
                  <a:pt x="5498490" y="3480638"/>
                </a:lnTo>
                <a:close/>
              </a:path>
              <a:path w="7073265" h="3673475">
                <a:moveTo>
                  <a:pt x="5500624" y="1831467"/>
                </a:moveTo>
                <a:lnTo>
                  <a:pt x="5481574" y="1831467"/>
                </a:lnTo>
                <a:lnTo>
                  <a:pt x="5481574" y="1850517"/>
                </a:lnTo>
                <a:lnTo>
                  <a:pt x="5500624" y="1850517"/>
                </a:lnTo>
                <a:lnTo>
                  <a:pt x="5500624" y="1831467"/>
                </a:lnTo>
                <a:close/>
              </a:path>
              <a:path w="7073265" h="3673475">
                <a:moveTo>
                  <a:pt x="5500789" y="0"/>
                </a:moveTo>
                <a:lnTo>
                  <a:pt x="5481739" y="0"/>
                </a:lnTo>
                <a:lnTo>
                  <a:pt x="5481739" y="19050"/>
                </a:lnTo>
                <a:lnTo>
                  <a:pt x="5500789" y="19050"/>
                </a:lnTo>
                <a:lnTo>
                  <a:pt x="5500789" y="0"/>
                </a:lnTo>
                <a:close/>
              </a:path>
              <a:path w="7073265" h="3673475">
                <a:moveTo>
                  <a:pt x="5519826" y="1726704"/>
                </a:moveTo>
                <a:lnTo>
                  <a:pt x="5500776" y="1726704"/>
                </a:lnTo>
                <a:lnTo>
                  <a:pt x="5500776" y="1743075"/>
                </a:lnTo>
                <a:lnTo>
                  <a:pt x="5519826" y="1743075"/>
                </a:lnTo>
                <a:lnTo>
                  <a:pt x="5519826" y="1726704"/>
                </a:lnTo>
                <a:close/>
              </a:path>
              <a:path w="7073265" h="3673475">
                <a:moveTo>
                  <a:pt x="5536590" y="3480638"/>
                </a:moveTo>
                <a:lnTo>
                  <a:pt x="5517540" y="3480638"/>
                </a:lnTo>
                <a:lnTo>
                  <a:pt x="5517540" y="3498342"/>
                </a:lnTo>
                <a:lnTo>
                  <a:pt x="5536590" y="3498342"/>
                </a:lnTo>
                <a:lnTo>
                  <a:pt x="5536590" y="3480638"/>
                </a:lnTo>
                <a:close/>
              </a:path>
              <a:path w="7073265" h="3673475">
                <a:moveTo>
                  <a:pt x="5538724" y="1831467"/>
                </a:moveTo>
                <a:lnTo>
                  <a:pt x="5519674" y="1831467"/>
                </a:lnTo>
                <a:lnTo>
                  <a:pt x="5519674" y="1850517"/>
                </a:lnTo>
                <a:lnTo>
                  <a:pt x="5538724" y="1850517"/>
                </a:lnTo>
                <a:lnTo>
                  <a:pt x="5538724" y="1831467"/>
                </a:lnTo>
                <a:close/>
              </a:path>
              <a:path w="7073265" h="3673475">
                <a:moveTo>
                  <a:pt x="5538889" y="0"/>
                </a:moveTo>
                <a:lnTo>
                  <a:pt x="5519839" y="0"/>
                </a:lnTo>
                <a:lnTo>
                  <a:pt x="5519839" y="19050"/>
                </a:lnTo>
                <a:lnTo>
                  <a:pt x="5538889" y="19050"/>
                </a:lnTo>
                <a:lnTo>
                  <a:pt x="5538889" y="0"/>
                </a:lnTo>
                <a:close/>
              </a:path>
              <a:path w="7073265" h="3673475">
                <a:moveTo>
                  <a:pt x="5557926" y="1726704"/>
                </a:moveTo>
                <a:lnTo>
                  <a:pt x="5538876" y="1726704"/>
                </a:lnTo>
                <a:lnTo>
                  <a:pt x="5538876" y="1743075"/>
                </a:lnTo>
                <a:lnTo>
                  <a:pt x="5557926" y="1743075"/>
                </a:lnTo>
                <a:lnTo>
                  <a:pt x="5557926" y="1726704"/>
                </a:lnTo>
                <a:close/>
              </a:path>
              <a:path w="7073265" h="3673475">
                <a:moveTo>
                  <a:pt x="5574690" y="3480638"/>
                </a:moveTo>
                <a:lnTo>
                  <a:pt x="5555640" y="3480638"/>
                </a:lnTo>
                <a:lnTo>
                  <a:pt x="5555640" y="3498342"/>
                </a:lnTo>
                <a:lnTo>
                  <a:pt x="5574690" y="3498342"/>
                </a:lnTo>
                <a:lnTo>
                  <a:pt x="5574690" y="3480638"/>
                </a:lnTo>
                <a:close/>
              </a:path>
              <a:path w="7073265" h="3673475">
                <a:moveTo>
                  <a:pt x="5576824" y="1831467"/>
                </a:moveTo>
                <a:lnTo>
                  <a:pt x="5557774" y="1831467"/>
                </a:lnTo>
                <a:lnTo>
                  <a:pt x="5557774" y="1850517"/>
                </a:lnTo>
                <a:lnTo>
                  <a:pt x="5576824" y="1850517"/>
                </a:lnTo>
                <a:lnTo>
                  <a:pt x="5576824" y="1831467"/>
                </a:lnTo>
                <a:close/>
              </a:path>
              <a:path w="7073265" h="3673475">
                <a:moveTo>
                  <a:pt x="5576989" y="0"/>
                </a:moveTo>
                <a:lnTo>
                  <a:pt x="5557939" y="0"/>
                </a:lnTo>
                <a:lnTo>
                  <a:pt x="5557939" y="19050"/>
                </a:lnTo>
                <a:lnTo>
                  <a:pt x="5576989" y="19050"/>
                </a:lnTo>
                <a:lnTo>
                  <a:pt x="5576989" y="0"/>
                </a:lnTo>
                <a:close/>
              </a:path>
              <a:path w="7073265" h="3673475">
                <a:moveTo>
                  <a:pt x="5596026" y="1726704"/>
                </a:moveTo>
                <a:lnTo>
                  <a:pt x="5576976" y="1726704"/>
                </a:lnTo>
                <a:lnTo>
                  <a:pt x="5576976" y="1743075"/>
                </a:lnTo>
                <a:lnTo>
                  <a:pt x="5596026" y="1743075"/>
                </a:lnTo>
                <a:lnTo>
                  <a:pt x="5596026" y="1726704"/>
                </a:lnTo>
                <a:close/>
              </a:path>
              <a:path w="7073265" h="3673475">
                <a:moveTo>
                  <a:pt x="5612790" y="3480638"/>
                </a:moveTo>
                <a:lnTo>
                  <a:pt x="5593740" y="3480638"/>
                </a:lnTo>
                <a:lnTo>
                  <a:pt x="5593740" y="3498342"/>
                </a:lnTo>
                <a:lnTo>
                  <a:pt x="5612790" y="3498342"/>
                </a:lnTo>
                <a:lnTo>
                  <a:pt x="5612790" y="3480638"/>
                </a:lnTo>
                <a:close/>
              </a:path>
              <a:path w="7073265" h="3673475">
                <a:moveTo>
                  <a:pt x="5614924" y="1831467"/>
                </a:moveTo>
                <a:lnTo>
                  <a:pt x="5595874" y="1831467"/>
                </a:lnTo>
                <a:lnTo>
                  <a:pt x="5595874" y="1850517"/>
                </a:lnTo>
                <a:lnTo>
                  <a:pt x="5614924" y="1850517"/>
                </a:lnTo>
                <a:lnTo>
                  <a:pt x="5614924" y="1831467"/>
                </a:lnTo>
                <a:close/>
              </a:path>
              <a:path w="7073265" h="3673475">
                <a:moveTo>
                  <a:pt x="5615089" y="0"/>
                </a:moveTo>
                <a:lnTo>
                  <a:pt x="5596039" y="0"/>
                </a:lnTo>
                <a:lnTo>
                  <a:pt x="5596039" y="19050"/>
                </a:lnTo>
                <a:lnTo>
                  <a:pt x="5615089" y="19050"/>
                </a:lnTo>
                <a:lnTo>
                  <a:pt x="5615089" y="0"/>
                </a:lnTo>
                <a:close/>
              </a:path>
              <a:path w="7073265" h="3673475">
                <a:moveTo>
                  <a:pt x="5634126" y="1726704"/>
                </a:moveTo>
                <a:lnTo>
                  <a:pt x="5615076" y="1726704"/>
                </a:lnTo>
                <a:lnTo>
                  <a:pt x="5615076" y="1743075"/>
                </a:lnTo>
                <a:lnTo>
                  <a:pt x="5634126" y="1743075"/>
                </a:lnTo>
                <a:lnTo>
                  <a:pt x="5634126" y="1726704"/>
                </a:lnTo>
                <a:close/>
              </a:path>
              <a:path w="7073265" h="3673475">
                <a:moveTo>
                  <a:pt x="5650890" y="3480638"/>
                </a:moveTo>
                <a:lnTo>
                  <a:pt x="5631840" y="3480638"/>
                </a:lnTo>
                <a:lnTo>
                  <a:pt x="5631840" y="3498342"/>
                </a:lnTo>
                <a:lnTo>
                  <a:pt x="5650890" y="3498342"/>
                </a:lnTo>
                <a:lnTo>
                  <a:pt x="5650890" y="3480638"/>
                </a:lnTo>
                <a:close/>
              </a:path>
              <a:path w="7073265" h="3673475">
                <a:moveTo>
                  <a:pt x="5653024" y="1831467"/>
                </a:moveTo>
                <a:lnTo>
                  <a:pt x="5633974" y="1831467"/>
                </a:lnTo>
                <a:lnTo>
                  <a:pt x="5633974" y="1850517"/>
                </a:lnTo>
                <a:lnTo>
                  <a:pt x="5653024" y="1850517"/>
                </a:lnTo>
                <a:lnTo>
                  <a:pt x="5653024" y="1831467"/>
                </a:lnTo>
                <a:close/>
              </a:path>
              <a:path w="7073265" h="3673475">
                <a:moveTo>
                  <a:pt x="5653189" y="0"/>
                </a:moveTo>
                <a:lnTo>
                  <a:pt x="5634139" y="0"/>
                </a:lnTo>
                <a:lnTo>
                  <a:pt x="5634139" y="19050"/>
                </a:lnTo>
                <a:lnTo>
                  <a:pt x="5653189" y="19050"/>
                </a:lnTo>
                <a:lnTo>
                  <a:pt x="5653189" y="0"/>
                </a:lnTo>
                <a:close/>
              </a:path>
              <a:path w="7073265" h="3673475">
                <a:moveTo>
                  <a:pt x="5672226" y="1726704"/>
                </a:moveTo>
                <a:lnTo>
                  <a:pt x="5653176" y="1726704"/>
                </a:lnTo>
                <a:lnTo>
                  <a:pt x="5653176" y="1743075"/>
                </a:lnTo>
                <a:lnTo>
                  <a:pt x="5672226" y="1743075"/>
                </a:lnTo>
                <a:lnTo>
                  <a:pt x="5672226" y="1726704"/>
                </a:lnTo>
                <a:close/>
              </a:path>
              <a:path w="7073265" h="3673475">
                <a:moveTo>
                  <a:pt x="5688990" y="3480638"/>
                </a:moveTo>
                <a:lnTo>
                  <a:pt x="5669940" y="3480638"/>
                </a:lnTo>
                <a:lnTo>
                  <a:pt x="5669940" y="3498342"/>
                </a:lnTo>
                <a:lnTo>
                  <a:pt x="5688990" y="3498342"/>
                </a:lnTo>
                <a:lnTo>
                  <a:pt x="5688990" y="3480638"/>
                </a:lnTo>
                <a:close/>
              </a:path>
              <a:path w="7073265" h="3673475">
                <a:moveTo>
                  <a:pt x="5691124" y="1831467"/>
                </a:moveTo>
                <a:lnTo>
                  <a:pt x="5672074" y="1831467"/>
                </a:lnTo>
                <a:lnTo>
                  <a:pt x="5672074" y="1850517"/>
                </a:lnTo>
                <a:lnTo>
                  <a:pt x="5691124" y="1850517"/>
                </a:lnTo>
                <a:lnTo>
                  <a:pt x="5691124" y="1831467"/>
                </a:lnTo>
                <a:close/>
              </a:path>
              <a:path w="7073265" h="3673475">
                <a:moveTo>
                  <a:pt x="5691289" y="0"/>
                </a:moveTo>
                <a:lnTo>
                  <a:pt x="5672239" y="0"/>
                </a:lnTo>
                <a:lnTo>
                  <a:pt x="5672239" y="19050"/>
                </a:lnTo>
                <a:lnTo>
                  <a:pt x="5691289" y="19050"/>
                </a:lnTo>
                <a:lnTo>
                  <a:pt x="5691289" y="0"/>
                </a:lnTo>
                <a:close/>
              </a:path>
              <a:path w="7073265" h="3673475">
                <a:moveTo>
                  <a:pt x="5710326" y="1726704"/>
                </a:moveTo>
                <a:lnTo>
                  <a:pt x="5691276" y="1726704"/>
                </a:lnTo>
                <a:lnTo>
                  <a:pt x="5691276" y="1743075"/>
                </a:lnTo>
                <a:lnTo>
                  <a:pt x="5710326" y="1743075"/>
                </a:lnTo>
                <a:lnTo>
                  <a:pt x="5710326" y="1726704"/>
                </a:lnTo>
                <a:close/>
              </a:path>
              <a:path w="7073265" h="3673475">
                <a:moveTo>
                  <a:pt x="5727090" y="3480638"/>
                </a:moveTo>
                <a:lnTo>
                  <a:pt x="5708040" y="3480638"/>
                </a:lnTo>
                <a:lnTo>
                  <a:pt x="5708040" y="3498342"/>
                </a:lnTo>
                <a:lnTo>
                  <a:pt x="5727090" y="3498342"/>
                </a:lnTo>
                <a:lnTo>
                  <a:pt x="5727090" y="3480638"/>
                </a:lnTo>
                <a:close/>
              </a:path>
              <a:path w="7073265" h="3673475">
                <a:moveTo>
                  <a:pt x="5729224" y="1831467"/>
                </a:moveTo>
                <a:lnTo>
                  <a:pt x="5710174" y="1831467"/>
                </a:lnTo>
                <a:lnTo>
                  <a:pt x="5710174" y="1850517"/>
                </a:lnTo>
                <a:lnTo>
                  <a:pt x="5729224" y="1850517"/>
                </a:lnTo>
                <a:lnTo>
                  <a:pt x="5729224" y="1831467"/>
                </a:lnTo>
                <a:close/>
              </a:path>
              <a:path w="7073265" h="3673475">
                <a:moveTo>
                  <a:pt x="5729389" y="0"/>
                </a:moveTo>
                <a:lnTo>
                  <a:pt x="5710339" y="0"/>
                </a:lnTo>
                <a:lnTo>
                  <a:pt x="5710339" y="19050"/>
                </a:lnTo>
                <a:lnTo>
                  <a:pt x="5729389" y="19050"/>
                </a:lnTo>
                <a:lnTo>
                  <a:pt x="5729389" y="0"/>
                </a:lnTo>
                <a:close/>
              </a:path>
              <a:path w="7073265" h="3673475">
                <a:moveTo>
                  <a:pt x="5748426" y="1726704"/>
                </a:moveTo>
                <a:lnTo>
                  <a:pt x="5729376" y="1726704"/>
                </a:lnTo>
                <a:lnTo>
                  <a:pt x="5729376" y="1743075"/>
                </a:lnTo>
                <a:lnTo>
                  <a:pt x="5748426" y="1743075"/>
                </a:lnTo>
                <a:lnTo>
                  <a:pt x="5748426" y="1726704"/>
                </a:lnTo>
                <a:close/>
              </a:path>
              <a:path w="7073265" h="3673475">
                <a:moveTo>
                  <a:pt x="5765190" y="3480638"/>
                </a:moveTo>
                <a:lnTo>
                  <a:pt x="5746140" y="3480638"/>
                </a:lnTo>
                <a:lnTo>
                  <a:pt x="5746140" y="3498342"/>
                </a:lnTo>
                <a:lnTo>
                  <a:pt x="5765190" y="3498342"/>
                </a:lnTo>
                <a:lnTo>
                  <a:pt x="5765190" y="3480638"/>
                </a:lnTo>
                <a:close/>
              </a:path>
              <a:path w="7073265" h="3673475">
                <a:moveTo>
                  <a:pt x="5767324" y="1831467"/>
                </a:moveTo>
                <a:lnTo>
                  <a:pt x="5748274" y="1831467"/>
                </a:lnTo>
                <a:lnTo>
                  <a:pt x="5748274" y="1850517"/>
                </a:lnTo>
                <a:lnTo>
                  <a:pt x="5767324" y="1850517"/>
                </a:lnTo>
                <a:lnTo>
                  <a:pt x="5767324" y="1831467"/>
                </a:lnTo>
                <a:close/>
              </a:path>
              <a:path w="7073265" h="3673475">
                <a:moveTo>
                  <a:pt x="5767489" y="0"/>
                </a:moveTo>
                <a:lnTo>
                  <a:pt x="5748439" y="0"/>
                </a:lnTo>
                <a:lnTo>
                  <a:pt x="5748439" y="19050"/>
                </a:lnTo>
                <a:lnTo>
                  <a:pt x="5767489" y="19050"/>
                </a:lnTo>
                <a:lnTo>
                  <a:pt x="5767489" y="0"/>
                </a:lnTo>
                <a:close/>
              </a:path>
              <a:path w="7073265" h="3673475">
                <a:moveTo>
                  <a:pt x="5786526" y="1726704"/>
                </a:moveTo>
                <a:lnTo>
                  <a:pt x="5767476" y="1726704"/>
                </a:lnTo>
                <a:lnTo>
                  <a:pt x="5767476" y="1743075"/>
                </a:lnTo>
                <a:lnTo>
                  <a:pt x="5786526" y="1743075"/>
                </a:lnTo>
                <a:lnTo>
                  <a:pt x="5786526" y="1726704"/>
                </a:lnTo>
                <a:close/>
              </a:path>
              <a:path w="7073265" h="3673475">
                <a:moveTo>
                  <a:pt x="5803290" y="3480638"/>
                </a:moveTo>
                <a:lnTo>
                  <a:pt x="5784240" y="3480638"/>
                </a:lnTo>
                <a:lnTo>
                  <a:pt x="5784240" y="3498342"/>
                </a:lnTo>
                <a:lnTo>
                  <a:pt x="5803290" y="3498342"/>
                </a:lnTo>
                <a:lnTo>
                  <a:pt x="5803290" y="3480638"/>
                </a:lnTo>
                <a:close/>
              </a:path>
              <a:path w="7073265" h="3673475">
                <a:moveTo>
                  <a:pt x="5805424" y="1831467"/>
                </a:moveTo>
                <a:lnTo>
                  <a:pt x="5786374" y="1831467"/>
                </a:lnTo>
                <a:lnTo>
                  <a:pt x="5786374" y="1850517"/>
                </a:lnTo>
                <a:lnTo>
                  <a:pt x="5805424" y="1850517"/>
                </a:lnTo>
                <a:lnTo>
                  <a:pt x="5805424" y="1831467"/>
                </a:lnTo>
                <a:close/>
              </a:path>
              <a:path w="7073265" h="3673475">
                <a:moveTo>
                  <a:pt x="5805589" y="0"/>
                </a:moveTo>
                <a:lnTo>
                  <a:pt x="5786539" y="0"/>
                </a:lnTo>
                <a:lnTo>
                  <a:pt x="5786539" y="19050"/>
                </a:lnTo>
                <a:lnTo>
                  <a:pt x="5805589" y="19050"/>
                </a:lnTo>
                <a:lnTo>
                  <a:pt x="5805589" y="0"/>
                </a:lnTo>
                <a:close/>
              </a:path>
              <a:path w="7073265" h="3673475">
                <a:moveTo>
                  <a:pt x="5824626" y="1726704"/>
                </a:moveTo>
                <a:lnTo>
                  <a:pt x="5805576" y="1726704"/>
                </a:lnTo>
                <a:lnTo>
                  <a:pt x="5805576" y="1743075"/>
                </a:lnTo>
                <a:lnTo>
                  <a:pt x="5824626" y="1743075"/>
                </a:lnTo>
                <a:lnTo>
                  <a:pt x="5824626" y="1726704"/>
                </a:lnTo>
                <a:close/>
              </a:path>
              <a:path w="7073265" h="3673475">
                <a:moveTo>
                  <a:pt x="5841390" y="3480638"/>
                </a:moveTo>
                <a:lnTo>
                  <a:pt x="5822340" y="3480638"/>
                </a:lnTo>
                <a:lnTo>
                  <a:pt x="5822340" y="3498342"/>
                </a:lnTo>
                <a:lnTo>
                  <a:pt x="5841390" y="3498342"/>
                </a:lnTo>
                <a:lnTo>
                  <a:pt x="5841390" y="3480638"/>
                </a:lnTo>
                <a:close/>
              </a:path>
              <a:path w="7073265" h="3673475">
                <a:moveTo>
                  <a:pt x="5843524" y="1831467"/>
                </a:moveTo>
                <a:lnTo>
                  <a:pt x="5824474" y="1831467"/>
                </a:lnTo>
                <a:lnTo>
                  <a:pt x="5824474" y="1850517"/>
                </a:lnTo>
                <a:lnTo>
                  <a:pt x="5843524" y="1850517"/>
                </a:lnTo>
                <a:lnTo>
                  <a:pt x="5843524" y="1831467"/>
                </a:lnTo>
                <a:close/>
              </a:path>
              <a:path w="7073265" h="3673475">
                <a:moveTo>
                  <a:pt x="5843689" y="0"/>
                </a:moveTo>
                <a:lnTo>
                  <a:pt x="5824639" y="0"/>
                </a:lnTo>
                <a:lnTo>
                  <a:pt x="5824639" y="19050"/>
                </a:lnTo>
                <a:lnTo>
                  <a:pt x="5843689" y="19050"/>
                </a:lnTo>
                <a:lnTo>
                  <a:pt x="5843689" y="0"/>
                </a:lnTo>
                <a:close/>
              </a:path>
              <a:path w="7073265" h="3673475">
                <a:moveTo>
                  <a:pt x="5862726" y="1726704"/>
                </a:moveTo>
                <a:lnTo>
                  <a:pt x="5843676" y="1726704"/>
                </a:lnTo>
                <a:lnTo>
                  <a:pt x="5843676" y="1743075"/>
                </a:lnTo>
                <a:lnTo>
                  <a:pt x="5862726" y="1743075"/>
                </a:lnTo>
                <a:lnTo>
                  <a:pt x="5862726" y="1726704"/>
                </a:lnTo>
                <a:close/>
              </a:path>
              <a:path w="7073265" h="3673475">
                <a:moveTo>
                  <a:pt x="5879490" y="3480638"/>
                </a:moveTo>
                <a:lnTo>
                  <a:pt x="5860440" y="3480638"/>
                </a:lnTo>
                <a:lnTo>
                  <a:pt x="5860440" y="3498342"/>
                </a:lnTo>
                <a:lnTo>
                  <a:pt x="5879490" y="3498342"/>
                </a:lnTo>
                <a:lnTo>
                  <a:pt x="5879490" y="3480638"/>
                </a:lnTo>
                <a:close/>
              </a:path>
              <a:path w="7073265" h="3673475">
                <a:moveTo>
                  <a:pt x="5881624" y="1831467"/>
                </a:moveTo>
                <a:lnTo>
                  <a:pt x="5862574" y="1831467"/>
                </a:lnTo>
                <a:lnTo>
                  <a:pt x="5862574" y="1850517"/>
                </a:lnTo>
                <a:lnTo>
                  <a:pt x="5881624" y="1850517"/>
                </a:lnTo>
                <a:lnTo>
                  <a:pt x="5881624" y="1831467"/>
                </a:lnTo>
                <a:close/>
              </a:path>
              <a:path w="7073265" h="3673475">
                <a:moveTo>
                  <a:pt x="5881789" y="0"/>
                </a:moveTo>
                <a:lnTo>
                  <a:pt x="5862739" y="0"/>
                </a:lnTo>
                <a:lnTo>
                  <a:pt x="5862739" y="19050"/>
                </a:lnTo>
                <a:lnTo>
                  <a:pt x="5881789" y="19050"/>
                </a:lnTo>
                <a:lnTo>
                  <a:pt x="5881789" y="0"/>
                </a:lnTo>
                <a:close/>
              </a:path>
              <a:path w="7073265" h="3673475">
                <a:moveTo>
                  <a:pt x="5900826" y="1726704"/>
                </a:moveTo>
                <a:lnTo>
                  <a:pt x="5881776" y="1726704"/>
                </a:lnTo>
                <a:lnTo>
                  <a:pt x="5881776" y="1743075"/>
                </a:lnTo>
                <a:lnTo>
                  <a:pt x="5900826" y="1743075"/>
                </a:lnTo>
                <a:lnTo>
                  <a:pt x="5900826" y="1726704"/>
                </a:lnTo>
                <a:close/>
              </a:path>
              <a:path w="7073265" h="3673475">
                <a:moveTo>
                  <a:pt x="5917590" y="3480638"/>
                </a:moveTo>
                <a:lnTo>
                  <a:pt x="5898540" y="3480638"/>
                </a:lnTo>
                <a:lnTo>
                  <a:pt x="5898540" y="3498342"/>
                </a:lnTo>
                <a:lnTo>
                  <a:pt x="5917590" y="3498342"/>
                </a:lnTo>
                <a:lnTo>
                  <a:pt x="5917590" y="3480638"/>
                </a:lnTo>
                <a:close/>
              </a:path>
              <a:path w="7073265" h="3673475">
                <a:moveTo>
                  <a:pt x="5919724" y="1831467"/>
                </a:moveTo>
                <a:lnTo>
                  <a:pt x="5900674" y="1831467"/>
                </a:lnTo>
                <a:lnTo>
                  <a:pt x="5900674" y="1850517"/>
                </a:lnTo>
                <a:lnTo>
                  <a:pt x="5919724" y="1850517"/>
                </a:lnTo>
                <a:lnTo>
                  <a:pt x="5919724" y="1831467"/>
                </a:lnTo>
                <a:close/>
              </a:path>
              <a:path w="7073265" h="3673475">
                <a:moveTo>
                  <a:pt x="5919889" y="0"/>
                </a:moveTo>
                <a:lnTo>
                  <a:pt x="5900839" y="0"/>
                </a:lnTo>
                <a:lnTo>
                  <a:pt x="5900839" y="19050"/>
                </a:lnTo>
                <a:lnTo>
                  <a:pt x="5919889" y="19050"/>
                </a:lnTo>
                <a:lnTo>
                  <a:pt x="5919889" y="0"/>
                </a:lnTo>
                <a:close/>
              </a:path>
              <a:path w="7073265" h="3673475">
                <a:moveTo>
                  <a:pt x="5938926" y="1726704"/>
                </a:moveTo>
                <a:lnTo>
                  <a:pt x="5919876" y="1726704"/>
                </a:lnTo>
                <a:lnTo>
                  <a:pt x="5919876" y="1743075"/>
                </a:lnTo>
                <a:lnTo>
                  <a:pt x="5938926" y="1743075"/>
                </a:lnTo>
                <a:lnTo>
                  <a:pt x="5938926" y="1726704"/>
                </a:lnTo>
                <a:close/>
              </a:path>
              <a:path w="7073265" h="3673475">
                <a:moveTo>
                  <a:pt x="5955690" y="3480638"/>
                </a:moveTo>
                <a:lnTo>
                  <a:pt x="5936640" y="3480638"/>
                </a:lnTo>
                <a:lnTo>
                  <a:pt x="5936640" y="3498342"/>
                </a:lnTo>
                <a:lnTo>
                  <a:pt x="5955690" y="3498342"/>
                </a:lnTo>
                <a:lnTo>
                  <a:pt x="5955690" y="3480638"/>
                </a:lnTo>
                <a:close/>
              </a:path>
              <a:path w="7073265" h="3673475">
                <a:moveTo>
                  <a:pt x="5957824" y="1831467"/>
                </a:moveTo>
                <a:lnTo>
                  <a:pt x="5938774" y="1831467"/>
                </a:lnTo>
                <a:lnTo>
                  <a:pt x="5938774" y="1850517"/>
                </a:lnTo>
                <a:lnTo>
                  <a:pt x="5957824" y="1850517"/>
                </a:lnTo>
                <a:lnTo>
                  <a:pt x="5957824" y="1831467"/>
                </a:lnTo>
                <a:close/>
              </a:path>
              <a:path w="7073265" h="3673475">
                <a:moveTo>
                  <a:pt x="5957989" y="0"/>
                </a:moveTo>
                <a:lnTo>
                  <a:pt x="5938939" y="0"/>
                </a:lnTo>
                <a:lnTo>
                  <a:pt x="5938939" y="19050"/>
                </a:lnTo>
                <a:lnTo>
                  <a:pt x="5957989" y="19050"/>
                </a:lnTo>
                <a:lnTo>
                  <a:pt x="5957989" y="0"/>
                </a:lnTo>
                <a:close/>
              </a:path>
              <a:path w="7073265" h="3673475">
                <a:moveTo>
                  <a:pt x="5977026" y="1726704"/>
                </a:moveTo>
                <a:lnTo>
                  <a:pt x="5957976" y="1726704"/>
                </a:lnTo>
                <a:lnTo>
                  <a:pt x="5957976" y="1743075"/>
                </a:lnTo>
                <a:lnTo>
                  <a:pt x="5977026" y="1743075"/>
                </a:lnTo>
                <a:lnTo>
                  <a:pt x="5977026" y="1726704"/>
                </a:lnTo>
                <a:close/>
              </a:path>
              <a:path w="7073265" h="3673475">
                <a:moveTo>
                  <a:pt x="5993790" y="3480638"/>
                </a:moveTo>
                <a:lnTo>
                  <a:pt x="5974740" y="3480638"/>
                </a:lnTo>
                <a:lnTo>
                  <a:pt x="5974740" y="3498342"/>
                </a:lnTo>
                <a:lnTo>
                  <a:pt x="5993790" y="3498342"/>
                </a:lnTo>
                <a:lnTo>
                  <a:pt x="5993790" y="3480638"/>
                </a:lnTo>
                <a:close/>
              </a:path>
              <a:path w="7073265" h="3673475">
                <a:moveTo>
                  <a:pt x="5995924" y="1831467"/>
                </a:moveTo>
                <a:lnTo>
                  <a:pt x="5976874" y="1831467"/>
                </a:lnTo>
                <a:lnTo>
                  <a:pt x="5976874" y="1850517"/>
                </a:lnTo>
                <a:lnTo>
                  <a:pt x="5995924" y="1850517"/>
                </a:lnTo>
                <a:lnTo>
                  <a:pt x="5995924" y="1831467"/>
                </a:lnTo>
                <a:close/>
              </a:path>
              <a:path w="7073265" h="3673475">
                <a:moveTo>
                  <a:pt x="5996089" y="0"/>
                </a:moveTo>
                <a:lnTo>
                  <a:pt x="5977039" y="0"/>
                </a:lnTo>
                <a:lnTo>
                  <a:pt x="5977039" y="19050"/>
                </a:lnTo>
                <a:lnTo>
                  <a:pt x="5996089" y="19050"/>
                </a:lnTo>
                <a:lnTo>
                  <a:pt x="5996089" y="0"/>
                </a:lnTo>
                <a:close/>
              </a:path>
              <a:path w="7073265" h="3673475">
                <a:moveTo>
                  <a:pt x="6015126" y="1726704"/>
                </a:moveTo>
                <a:lnTo>
                  <a:pt x="5996076" y="1726704"/>
                </a:lnTo>
                <a:lnTo>
                  <a:pt x="5996076" y="1743075"/>
                </a:lnTo>
                <a:lnTo>
                  <a:pt x="6015126" y="1743075"/>
                </a:lnTo>
                <a:lnTo>
                  <a:pt x="6015126" y="1726704"/>
                </a:lnTo>
                <a:close/>
              </a:path>
              <a:path w="7073265" h="3673475">
                <a:moveTo>
                  <a:pt x="6031890" y="3480638"/>
                </a:moveTo>
                <a:lnTo>
                  <a:pt x="6012840" y="3480638"/>
                </a:lnTo>
                <a:lnTo>
                  <a:pt x="6012840" y="3498342"/>
                </a:lnTo>
                <a:lnTo>
                  <a:pt x="6031890" y="3498342"/>
                </a:lnTo>
                <a:lnTo>
                  <a:pt x="6031890" y="3480638"/>
                </a:lnTo>
                <a:close/>
              </a:path>
              <a:path w="7073265" h="3673475">
                <a:moveTo>
                  <a:pt x="6034024" y="1831467"/>
                </a:moveTo>
                <a:lnTo>
                  <a:pt x="6014974" y="1831467"/>
                </a:lnTo>
                <a:lnTo>
                  <a:pt x="6014974" y="1850517"/>
                </a:lnTo>
                <a:lnTo>
                  <a:pt x="6034024" y="1850517"/>
                </a:lnTo>
                <a:lnTo>
                  <a:pt x="6034024" y="1831467"/>
                </a:lnTo>
                <a:close/>
              </a:path>
              <a:path w="7073265" h="3673475">
                <a:moveTo>
                  <a:pt x="6034189" y="0"/>
                </a:moveTo>
                <a:lnTo>
                  <a:pt x="6015139" y="0"/>
                </a:lnTo>
                <a:lnTo>
                  <a:pt x="6015139" y="19050"/>
                </a:lnTo>
                <a:lnTo>
                  <a:pt x="6034189" y="19050"/>
                </a:lnTo>
                <a:lnTo>
                  <a:pt x="6034189" y="0"/>
                </a:lnTo>
                <a:close/>
              </a:path>
              <a:path w="7073265" h="3673475">
                <a:moveTo>
                  <a:pt x="6053226" y="1726704"/>
                </a:moveTo>
                <a:lnTo>
                  <a:pt x="6034176" y="1726704"/>
                </a:lnTo>
                <a:lnTo>
                  <a:pt x="6034176" y="1743075"/>
                </a:lnTo>
                <a:lnTo>
                  <a:pt x="6053226" y="1743075"/>
                </a:lnTo>
                <a:lnTo>
                  <a:pt x="6053226" y="1726704"/>
                </a:lnTo>
                <a:close/>
              </a:path>
              <a:path w="7073265" h="3673475">
                <a:moveTo>
                  <a:pt x="6069990" y="3480638"/>
                </a:moveTo>
                <a:lnTo>
                  <a:pt x="6050940" y="3480638"/>
                </a:lnTo>
                <a:lnTo>
                  <a:pt x="6050940" y="3498342"/>
                </a:lnTo>
                <a:lnTo>
                  <a:pt x="6069990" y="3498342"/>
                </a:lnTo>
                <a:lnTo>
                  <a:pt x="6069990" y="3480638"/>
                </a:lnTo>
                <a:close/>
              </a:path>
              <a:path w="7073265" h="3673475">
                <a:moveTo>
                  <a:pt x="6072124" y="1831467"/>
                </a:moveTo>
                <a:lnTo>
                  <a:pt x="6053074" y="1831467"/>
                </a:lnTo>
                <a:lnTo>
                  <a:pt x="6053074" y="1850517"/>
                </a:lnTo>
                <a:lnTo>
                  <a:pt x="6072124" y="1850517"/>
                </a:lnTo>
                <a:lnTo>
                  <a:pt x="6072124" y="1831467"/>
                </a:lnTo>
                <a:close/>
              </a:path>
              <a:path w="7073265" h="3673475">
                <a:moveTo>
                  <a:pt x="6072289" y="0"/>
                </a:moveTo>
                <a:lnTo>
                  <a:pt x="6053239" y="0"/>
                </a:lnTo>
                <a:lnTo>
                  <a:pt x="6053239" y="19050"/>
                </a:lnTo>
                <a:lnTo>
                  <a:pt x="6072289" y="19050"/>
                </a:lnTo>
                <a:lnTo>
                  <a:pt x="6072289" y="0"/>
                </a:lnTo>
                <a:close/>
              </a:path>
              <a:path w="7073265" h="3673475">
                <a:moveTo>
                  <a:pt x="6091326" y="1726704"/>
                </a:moveTo>
                <a:lnTo>
                  <a:pt x="6072276" y="1726704"/>
                </a:lnTo>
                <a:lnTo>
                  <a:pt x="6072276" y="1743075"/>
                </a:lnTo>
                <a:lnTo>
                  <a:pt x="6091326" y="1743075"/>
                </a:lnTo>
                <a:lnTo>
                  <a:pt x="6091326" y="1726704"/>
                </a:lnTo>
                <a:close/>
              </a:path>
              <a:path w="7073265" h="3673475">
                <a:moveTo>
                  <a:pt x="6108090" y="3480638"/>
                </a:moveTo>
                <a:lnTo>
                  <a:pt x="6089040" y="3480638"/>
                </a:lnTo>
                <a:lnTo>
                  <a:pt x="6089040" y="3498342"/>
                </a:lnTo>
                <a:lnTo>
                  <a:pt x="6108090" y="3498342"/>
                </a:lnTo>
                <a:lnTo>
                  <a:pt x="6108090" y="3480638"/>
                </a:lnTo>
                <a:close/>
              </a:path>
              <a:path w="7073265" h="3673475">
                <a:moveTo>
                  <a:pt x="6110224" y="1831467"/>
                </a:moveTo>
                <a:lnTo>
                  <a:pt x="6091174" y="1831467"/>
                </a:lnTo>
                <a:lnTo>
                  <a:pt x="6091174" y="1850517"/>
                </a:lnTo>
                <a:lnTo>
                  <a:pt x="6110224" y="1850517"/>
                </a:lnTo>
                <a:lnTo>
                  <a:pt x="6110224" y="1831467"/>
                </a:lnTo>
                <a:close/>
              </a:path>
              <a:path w="7073265" h="3673475">
                <a:moveTo>
                  <a:pt x="6110389" y="0"/>
                </a:moveTo>
                <a:lnTo>
                  <a:pt x="6091339" y="0"/>
                </a:lnTo>
                <a:lnTo>
                  <a:pt x="6091339" y="19050"/>
                </a:lnTo>
                <a:lnTo>
                  <a:pt x="6110389" y="19050"/>
                </a:lnTo>
                <a:lnTo>
                  <a:pt x="6110389" y="0"/>
                </a:lnTo>
                <a:close/>
              </a:path>
              <a:path w="7073265" h="3673475">
                <a:moveTo>
                  <a:pt x="6129426" y="1726704"/>
                </a:moveTo>
                <a:lnTo>
                  <a:pt x="6110376" y="1726704"/>
                </a:lnTo>
                <a:lnTo>
                  <a:pt x="6110376" y="1743075"/>
                </a:lnTo>
                <a:lnTo>
                  <a:pt x="6129426" y="1743075"/>
                </a:lnTo>
                <a:lnTo>
                  <a:pt x="6129426" y="1726704"/>
                </a:lnTo>
                <a:close/>
              </a:path>
              <a:path w="7073265" h="3673475">
                <a:moveTo>
                  <a:pt x="6146190" y="3480638"/>
                </a:moveTo>
                <a:lnTo>
                  <a:pt x="6127140" y="3480638"/>
                </a:lnTo>
                <a:lnTo>
                  <a:pt x="6127140" y="3498342"/>
                </a:lnTo>
                <a:lnTo>
                  <a:pt x="6146190" y="3498342"/>
                </a:lnTo>
                <a:lnTo>
                  <a:pt x="6146190" y="3480638"/>
                </a:lnTo>
                <a:close/>
              </a:path>
              <a:path w="7073265" h="3673475">
                <a:moveTo>
                  <a:pt x="6148324" y="1831467"/>
                </a:moveTo>
                <a:lnTo>
                  <a:pt x="6129274" y="1831467"/>
                </a:lnTo>
                <a:lnTo>
                  <a:pt x="6129274" y="1850517"/>
                </a:lnTo>
                <a:lnTo>
                  <a:pt x="6148324" y="1850517"/>
                </a:lnTo>
                <a:lnTo>
                  <a:pt x="6148324" y="1831467"/>
                </a:lnTo>
                <a:close/>
              </a:path>
              <a:path w="7073265" h="3673475">
                <a:moveTo>
                  <a:pt x="6148489" y="0"/>
                </a:moveTo>
                <a:lnTo>
                  <a:pt x="6129439" y="0"/>
                </a:lnTo>
                <a:lnTo>
                  <a:pt x="6129439" y="19050"/>
                </a:lnTo>
                <a:lnTo>
                  <a:pt x="6148489" y="19050"/>
                </a:lnTo>
                <a:lnTo>
                  <a:pt x="6148489" y="0"/>
                </a:lnTo>
                <a:close/>
              </a:path>
              <a:path w="7073265" h="3673475">
                <a:moveTo>
                  <a:pt x="6167526" y="1726704"/>
                </a:moveTo>
                <a:lnTo>
                  <a:pt x="6148476" y="1726704"/>
                </a:lnTo>
                <a:lnTo>
                  <a:pt x="6148476" y="1743075"/>
                </a:lnTo>
                <a:lnTo>
                  <a:pt x="6167526" y="1743075"/>
                </a:lnTo>
                <a:lnTo>
                  <a:pt x="6167526" y="1726704"/>
                </a:lnTo>
                <a:close/>
              </a:path>
              <a:path w="7073265" h="3673475">
                <a:moveTo>
                  <a:pt x="6184290" y="3480638"/>
                </a:moveTo>
                <a:lnTo>
                  <a:pt x="6165240" y="3480638"/>
                </a:lnTo>
                <a:lnTo>
                  <a:pt x="6165240" y="3498342"/>
                </a:lnTo>
                <a:lnTo>
                  <a:pt x="6184290" y="3498342"/>
                </a:lnTo>
                <a:lnTo>
                  <a:pt x="6184290" y="3480638"/>
                </a:lnTo>
                <a:close/>
              </a:path>
              <a:path w="7073265" h="3673475">
                <a:moveTo>
                  <a:pt x="6186424" y="1831467"/>
                </a:moveTo>
                <a:lnTo>
                  <a:pt x="6167374" y="1831467"/>
                </a:lnTo>
                <a:lnTo>
                  <a:pt x="6167374" y="1850517"/>
                </a:lnTo>
                <a:lnTo>
                  <a:pt x="6186424" y="1850517"/>
                </a:lnTo>
                <a:lnTo>
                  <a:pt x="6186424" y="1831467"/>
                </a:lnTo>
                <a:close/>
              </a:path>
              <a:path w="7073265" h="3673475">
                <a:moveTo>
                  <a:pt x="6186589" y="0"/>
                </a:moveTo>
                <a:lnTo>
                  <a:pt x="6167539" y="0"/>
                </a:lnTo>
                <a:lnTo>
                  <a:pt x="6167539" y="19050"/>
                </a:lnTo>
                <a:lnTo>
                  <a:pt x="6186589" y="19050"/>
                </a:lnTo>
                <a:lnTo>
                  <a:pt x="6186589" y="0"/>
                </a:lnTo>
                <a:close/>
              </a:path>
              <a:path w="7073265" h="3673475">
                <a:moveTo>
                  <a:pt x="6205626" y="1726704"/>
                </a:moveTo>
                <a:lnTo>
                  <a:pt x="6186576" y="1726704"/>
                </a:lnTo>
                <a:lnTo>
                  <a:pt x="6186576" y="1743075"/>
                </a:lnTo>
                <a:lnTo>
                  <a:pt x="6205626" y="1743075"/>
                </a:lnTo>
                <a:lnTo>
                  <a:pt x="6205626" y="1726704"/>
                </a:lnTo>
                <a:close/>
              </a:path>
              <a:path w="7073265" h="3673475">
                <a:moveTo>
                  <a:pt x="6222390" y="3480638"/>
                </a:moveTo>
                <a:lnTo>
                  <a:pt x="6203340" y="3480638"/>
                </a:lnTo>
                <a:lnTo>
                  <a:pt x="6203340" y="3498342"/>
                </a:lnTo>
                <a:lnTo>
                  <a:pt x="6222390" y="3498342"/>
                </a:lnTo>
                <a:lnTo>
                  <a:pt x="6222390" y="3480638"/>
                </a:lnTo>
                <a:close/>
              </a:path>
              <a:path w="7073265" h="3673475">
                <a:moveTo>
                  <a:pt x="6224524" y="1831467"/>
                </a:moveTo>
                <a:lnTo>
                  <a:pt x="6205474" y="1831467"/>
                </a:lnTo>
                <a:lnTo>
                  <a:pt x="6205474" y="1850517"/>
                </a:lnTo>
                <a:lnTo>
                  <a:pt x="6224524" y="1850517"/>
                </a:lnTo>
                <a:lnTo>
                  <a:pt x="6224524" y="1831467"/>
                </a:lnTo>
                <a:close/>
              </a:path>
              <a:path w="7073265" h="3673475">
                <a:moveTo>
                  <a:pt x="6224689" y="0"/>
                </a:moveTo>
                <a:lnTo>
                  <a:pt x="6205639" y="0"/>
                </a:lnTo>
                <a:lnTo>
                  <a:pt x="6205639" y="19050"/>
                </a:lnTo>
                <a:lnTo>
                  <a:pt x="6224689" y="19050"/>
                </a:lnTo>
                <a:lnTo>
                  <a:pt x="6224689" y="0"/>
                </a:lnTo>
                <a:close/>
              </a:path>
              <a:path w="7073265" h="3673475">
                <a:moveTo>
                  <a:pt x="6243726" y="1726704"/>
                </a:moveTo>
                <a:lnTo>
                  <a:pt x="6224676" y="1726704"/>
                </a:lnTo>
                <a:lnTo>
                  <a:pt x="6224676" y="1743075"/>
                </a:lnTo>
                <a:lnTo>
                  <a:pt x="6243726" y="1743075"/>
                </a:lnTo>
                <a:lnTo>
                  <a:pt x="6243726" y="1726704"/>
                </a:lnTo>
                <a:close/>
              </a:path>
              <a:path w="7073265" h="3673475">
                <a:moveTo>
                  <a:pt x="6260490" y="3480638"/>
                </a:moveTo>
                <a:lnTo>
                  <a:pt x="6241440" y="3480638"/>
                </a:lnTo>
                <a:lnTo>
                  <a:pt x="6241440" y="3498342"/>
                </a:lnTo>
                <a:lnTo>
                  <a:pt x="6260490" y="3498342"/>
                </a:lnTo>
                <a:lnTo>
                  <a:pt x="6260490" y="3480638"/>
                </a:lnTo>
                <a:close/>
              </a:path>
              <a:path w="7073265" h="3673475">
                <a:moveTo>
                  <a:pt x="6262624" y="1831467"/>
                </a:moveTo>
                <a:lnTo>
                  <a:pt x="6243574" y="1831467"/>
                </a:lnTo>
                <a:lnTo>
                  <a:pt x="6243574" y="1850517"/>
                </a:lnTo>
                <a:lnTo>
                  <a:pt x="6262624" y="1850517"/>
                </a:lnTo>
                <a:lnTo>
                  <a:pt x="6262624" y="1831467"/>
                </a:lnTo>
                <a:close/>
              </a:path>
              <a:path w="7073265" h="3673475">
                <a:moveTo>
                  <a:pt x="6262789" y="0"/>
                </a:moveTo>
                <a:lnTo>
                  <a:pt x="6243739" y="0"/>
                </a:lnTo>
                <a:lnTo>
                  <a:pt x="6243739" y="19050"/>
                </a:lnTo>
                <a:lnTo>
                  <a:pt x="6262789" y="19050"/>
                </a:lnTo>
                <a:lnTo>
                  <a:pt x="6262789" y="0"/>
                </a:lnTo>
                <a:close/>
              </a:path>
              <a:path w="7073265" h="3673475">
                <a:moveTo>
                  <a:pt x="6281826" y="1726704"/>
                </a:moveTo>
                <a:lnTo>
                  <a:pt x="6262776" y="1726704"/>
                </a:lnTo>
                <a:lnTo>
                  <a:pt x="6262776" y="1743075"/>
                </a:lnTo>
                <a:lnTo>
                  <a:pt x="6281826" y="1743075"/>
                </a:lnTo>
                <a:lnTo>
                  <a:pt x="6281826" y="1726704"/>
                </a:lnTo>
                <a:close/>
              </a:path>
              <a:path w="7073265" h="3673475">
                <a:moveTo>
                  <a:pt x="6298590" y="3480638"/>
                </a:moveTo>
                <a:lnTo>
                  <a:pt x="6279540" y="3480638"/>
                </a:lnTo>
                <a:lnTo>
                  <a:pt x="6279540" y="3498342"/>
                </a:lnTo>
                <a:lnTo>
                  <a:pt x="6298590" y="3498342"/>
                </a:lnTo>
                <a:lnTo>
                  <a:pt x="6298590" y="3480638"/>
                </a:lnTo>
                <a:close/>
              </a:path>
              <a:path w="7073265" h="3673475">
                <a:moveTo>
                  <a:pt x="6300724" y="1831467"/>
                </a:moveTo>
                <a:lnTo>
                  <a:pt x="6281674" y="1831467"/>
                </a:lnTo>
                <a:lnTo>
                  <a:pt x="6281674" y="1850517"/>
                </a:lnTo>
                <a:lnTo>
                  <a:pt x="6300724" y="1850517"/>
                </a:lnTo>
                <a:lnTo>
                  <a:pt x="6300724" y="1831467"/>
                </a:lnTo>
                <a:close/>
              </a:path>
              <a:path w="7073265" h="3673475">
                <a:moveTo>
                  <a:pt x="6300889" y="0"/>
                </a:moveTo>
                <a:lnTo>
                  <a:pt x="6281839" y="0"/>
                </a:lnTo>
                <a:lnTo>
                  <a:pt x="6281839" y="19050"/>
                </a:lnTo>
                <a:lnTo>
                  <a:pt x="6300889" y="19050"/>
                </a:lnTo>
                <a:lnTo>
                  <a:pt x="6300889" y="0"/>
                </a:lnTo>
                <a:close/>
              </a:path>
              <a:path w="7073265" h="3673475">
                <a:moveTo>
                  <a:pt x="6319926" y="1726704"/>
                </a:moveTo>
                <a:lnTo>
                  <a:pt x="6300876" y="1726704"/>
                </a:lnTo>
                <a:lnTo>
                  <a:pt x="6300876" y="1743075"/>
                </a:lnTo>
                <a:lnTo>
                  <a:pt x="6319926" y="1743075"/>
                </a:lnTo>
                <a:lnTo>
                  <a:pt x="6319926" y="1726704"/>
                </a:lnTo>
                <a:close/>
              </a:path>
              <a:path w="7073265" h="3673475">
                <a:moveTo>
                  <a:pt x="6336690" y="3480638"/>
                </a:moveTo>
                <a:lnTo>
                  <a:pt x="6317640" y="3480638"/>
                </a:lnTo>
                <a:lnTo>
                  <a:pt x="6317640" y="3498342"/>
                </a:lnTo>
                <a:lnTo>
                  <a:pt x="6336690" y="3498342"/>
                </a:lnTo>
                <a:lnTo>
                  <a:pt x="6336690" y="3480638"/>
                </a:lnTo>
                <a:close/>
              </a:path>
              <a:path w="7073265" h="3673475">
                <a:moveTo>
                  <a:pt x="6338824" y="1831467"/>
                </a:moveTo>
                <a:lnTo>
                  <a:pt x="6319774" y="1831467"/>
                </a:lnTo>
                <a:lnTo>
                  <a:pt x="6319774" y="1850517"/>
                </a:lnTo>
                <a:lnTo>
                  <a:pt x="6338824" y="1850517"/>
                </a:lnTo>
                <a:lnTo>
                  <a:pt x="6338824" y="1831467"/>
                </a:lnTo>
                <a:close/>
              </a:path>
              <a:path w="7073265" h="3673475">
                <a:moveTo>
                  <a:pt x="6338989" y="0"/>
                </a:moveTo>
                <a:lnTo>
                  <a:pt x="6319939" y="0"/>
                </a:lnTo>
                <a:lnTo>
                  <a:pt x="6319939" y="19050"/>
                </a:lnTo>
                <a:lnTo>
                  <a:pt x="6338989" y="19050"/>
                </a:lnTo>
                <a:lnTo>
                  <a:pt x="6338989" y="0"/>
                </a:lnTo>
                <a:close/>
              </a:path>
              <a:path w="7073265" h="3673475">
                <a:moveTo>
                  <a:pt x="6358026" y="1726704"/>
                </a:moveTo>
                <a:lnTo>
                  <a:pt x="6338976" y="1726704"/>
                </a:lnTo>
                <a:lnTo>
                  <a:pt x="6338976" y="1743075"/>
                </a:lnTo>
                <a:lnTo>
                  <a:pt x="6358026" y="1743075"/>
                </a:lnTo>
                <a:lnTo>
                  <a:pt x="6358026" y="1726704"/>
                </a:lnTo>
                <a:close/>
              </a:path>
              <a:path w="7073265" h="3673475">
                <a:moveTo>
                  <a:pt x="6374790" y="3480638"/>
                </a:moveTo>
                <a:lnTo>
                  <a:pt x="6355740" y="3480638"/>
                </a:lnTo>
                <a:lnTo>
                  <a:pt x="6355740" y="3498342"/>
                </a:lnTo>
                <a:lnTo>
                  <a:pt x="6374790" y="3498342"/>
                </a:lnTo>
                <a:lnTo>
                  <a:pt x="6374790" y="3480638"/>
                </a:lnTo>
                <a:close/>
              </a:path>
              <a:path w="7073265" h="3673475">
                <a:moveTo>
                  <a:pt x="6376924" y="1831467"/>
                </a:moveTo>
                <a:lnTo>
                  <a:pt x="6357874" y="1831467"/>
                </a:lnTo>
                <a:lnTo>
                  <a:pt x="6357874" y="1850517"/>
                </a:lnTo>
                <a:lnTo>
                  <a:pt x="6376924" y="1850517"/>
                </a:lnTo>
                <a:lnTo>
                  <a:pt x="6376924" y="1831467"/>
                </a:lnTo>
                <a:close/>
              </a:path>
              <a:path w="7073265" h="3673475">
                <a:moveTo>
                  <a:pt x="6377089" y="0"/>
                </a:moveTo>
                <a:lnTo>
                  <a:pt x="6358039" y="0"/>
                </a:lnTo>
                <a:lnTo>
                  <a:pt x="6358039" y="19050"/>
                </a:lnTo>
                <a:lnTo>
                  <a:pt x="6377089" y="19050"/>
                </a:lnTo>
                <a:lnTo>
                  <a:pt x="6377089" y="0"/>
                </a:lnTo>
                <a:close/>
              </a:path>
              <a:path w="7073265" h="3673475">
                <a:moveTo>
                  <a:pt x="6396126" y="1726704"/>
                </a:moveTo>
                <a:lnTo>
                  <a:pt x="6377076" y="1726704"/>
                </a:lnTo>
                <a:lnTo>
                  <a:pt x="6377076" y="1743075"/>
                </a:lnTo>
                <a:lnTo>
                  <a:pt x="6396126" y="1743075"/>
                </a:lnTo>
                <a:lnTo>
                  <a:pt x="6396126" y="1726704"/>
                </a:lnTo>
                <a:close/>
              </a:path>
              <a:path w="7073265" h="3673475">
                <a:moveTo>
                  <a:pt x="6412890" y="3480638"/>
                </a:moveTo>
                <a:lnTo>
                  <a:pt x="6393840" y="3480638"/>
                </a:lnTo>
                <a:lnTo>
                  <a:pt x="6393840" y="3498342"/>
                </a:lnTo>
                <a:lnTo>
                  <a:pt x="6412890" y="3498342"/>
                </a:lnTo>
                <a:lnTo>
                  <a:pt x="6412890" y="3480638"/>
                </a:lnTo>
                <a:close/>
              </a:path>
              <a:path w="7073265" h="3673475">
                <a:moveTo>
                  <a:pt x="6415024" y="1831467"/>
                </a:moveTo>
                <a:lnTo>
                  <a:pt x="6395974" y="1831467"/>
                </a:lnTo>
                <a:lnTo>
                  <a:pt x="6395974" y="1850517"/>
                </a:lnTo>
                <a:lnTo>
                  <a:pt x="6415024" y="1850517"/>
                </a:lnTo>
                <a:lnTo>
                  <a:pt x="6415024" y="1831467"/>
                </a:lnTo>
                <a:close/>
              </a:path>
              <a:path w="7073265" h="3673475">
                <a:moveTo>
                  <a:pt x="6415189" y="0"/>
                </a:moveTo>
                <a:lnTo>
                  <a:pt x="6396139" y="0"/>
                </a:lnTo>
                <a:lnTo>
                  <a:pt x="6396139" y="19050"/>
                </a:lnTo>
                <a:lnTo>
                  <a:pt x="6415189" y="19050"/>
                </a:lnTo>
                <a:lnTo>
                  <a:pt x="6415189" y="0"/>
                </a:lnTo>
                <a:close/>
              </a:path>
              <a:path w="7073265" h="3673475">
                <a:moveTo>
                  <a:pt x="6434226" y="1726704"/>
                </a:moveTo>
                <a:lnTo>
                  <a:pt x="6415176" y="1726704"/>
                </a:lnTo>
                <a:lnTo>
                  <a:pt x="6415176" y="1743075"/>
                </a:lnTo>
                <a:lnTo>
                  <a:pt x="6434226" y="1743075"/>
                </a:lnTo>
                <a:lnTo>
                  <a:pt x="6434226" y="1726704"/>
                </a:lnTo>
                <a:close/>
              </a:path>
              <a:path w="7073265" h="3673475">
                <a:moveTo>
                  <a:pt x="6450990" y="3480638"/>
                </a:moveTo>
                <a:lnTo>
                  <a:pt x="6431940" y="3480638"/>
                </a:lnTo>
                <a:lnTo>
                  <a:pt x="6431940" y="3498342"/>
                </a:lnTo>
                <a:lnTo>
                  <a:pt x="6450990" y="3498342"/>
                </a:lnTo>
                <a:lnTo>
                  <a:pt x="6450990" y="3480638"/>
                </a:lnTo>
                <a:close/>
              </a:path>
              <a:path w="7073265" h="3673475">
                <a:moveTo>
                  <a:pt x="6453124" y="1831467"/>
                </a:moveTo>
                <a:lnTo>
                  <a:pt x="6434074" y="1831467"/>
                </a:lnTo>
                <a:lnTo>
                  <a:pt x="6434074" y="1850517"/>
                </a:lnTo>
                <a:lnTo>
                  <a:pt x="6453124" y="1850517"/>
                </a:lnTo>
                <a:lnTo>
                  <a:pt x="6453124" y="1831467"/>
                </a:lnTo>
                <a:close/>
              </a:path>
              <a:path w="7073265" h="3673475">
                <a:moveTo>
                  <a:pt x="6453289" y="0"/>
                </a:moveTo>
                <a:lnTo>
                  <a:pt x="6434239" y="0"/>
                </a:lnTo>
                <a:lnTo>
                  <a:pt x="6434239" y="19050"/>
                </a:lnTo>
                <a:lnTo>
                  <a:pt x="6453289" y="19050"/>
                </a:lnTo>
                <a:lnTo>
                  <a:pt x="6453289" y="0"/>
                </a:lnTo>
                <a:close/>
              </a:path>
              <a:path w="7073265" h="3673475">
                <a:moveTo>
                  <a:pt x="6472326" y="1726704"/>
                </a:moveTo>
                <a:lnTo>
                  <a:pt x="6453276" y="1726704"/>
                </a:lnTo>
                <a:lnTo>
                  <a:pt x="6453276" y="1743075"/>
                </a:lnTo>
                <a:lnTo>
                  <a:pt x="6472326" y="1743075"/>
                </a:lnTo>
                <a:lnTo>
                  <a:pt x="6472326" y="1726704"/>
                </a:lnTo>
                <a:close/>
              </a:path>
              <a:path w="7073265" h="3673475">
                <a:moveTo>
                  <a:pt x="6489090" y="3480638"/>
                </a:moveTo>
                <a:lnTo>
                  <a:pt x="6470040" y="3480638"/>
                </a:lnTo>
                <a:lnTo>
                  <a:pt x="6470040" y="3498342"/>
                </a:lnTo>
                <a:lnTo>
                  <a:pt x="6489090" y="3498342"/>
                </a:lnTo>
                <a:lnTo>
                  <a:pt x="6489090" y="3480638"/>
                </a:lnTo>
                <a:close/>
              </a:path>
              <a:path w="7073265" h="3673475">
                <a:moveTo>
                  <a:pt x="6491224" y="1831467"/>
                </a:moveTo>
                <a:lnTo>
                  <a:pt x="6472174" y="1831467"/>
                </a:lnTo>
                <a:lnTo>
                  <a:pt x="6472174" y="1850517"/>
                </a:lnTo>
                <a:lnTo>
                  <a:pt x="6491224" y="1850517"/>
                </a:lnTo>
                <a:lnTo>
                  <a:pt x="6491224" y="1831467"/>
                </a:lnTo>
                <a:close/>
              </a:path>
              <a:path w="7073265" h="3673475">
                <a:moveTo>
                  <a:pt x="6491389" y="0"/>
                </a:moveTo>
                <a:lnTo>
                  <a:pt x="6472339" y="0"/>
                </a:lnTo>
                <a:lnTo>
                  <a:pt x="6472339" y="19050"/>
                </a:lnTo>
                <a:lnTo>
                  <a:pt x="6491389" y="19050"/>
                </a:lnTo>
                <a:lnTo>
                  <a:pt x="6491389" y="0"/>
                </a:lnTo>
                <a:close/>
              </a:path>
              <a:path w="7073265" h="3673475">
                <a:moveTo>
                  <a:pt x="6510426" y="1726704"/>
                </a:moveTo>
                <a:lnTo>
                  <a:pt x="6491376" y="1726704"/>
                </a:lnTo>
                <a:lnTo>
                  <a:pt x="6491376" y="1743075"/>
                </a:lnTo>
                <a:lnTo>
                  <a:pt x="6510426" y="1743075"/>
                </a:lnTo>
                <a:lnTo>
                  <a:pt x="6510426" y="1726704"/>
                </a:lnTo>
                <a:close/>
              </a:path>
              <a:path w="7073265" h="3673475">
                <a:moveTo>
                  <a:pt x="6527190" y="3480638"/>
                </a:moveTo>
                <a:lnTo>
                  <a:pt x="6508140" y="3480638"/>
                </a:lnTo>
                <a:lnTo>
                  <a:pt x="6508140" y="3498342"/>
                </a:lnTo>
                <a:lnTo>
                  <a:pt x="6527190" y="3498342"/>
                </a:lnTo>
                <a:lnTo>
                  <a:pt x="6527190" y="3480638"/>
                </a:lnTo>
                <a:close/>
              </a:path>
              <a:path w="7073265" h="3673475">
                <a:moveTo>
                  <a:pt x="6529324" y="1831467"/>
                </a:moveTo>
                <a:lnTo>
                  <a:pt x="6510274" y="1831467"/>
                </a:lnTo>
                <a:lnTo>
                  <a:pt x="6510274" y="1850517"/>
                </a:lnTo>
                <a:lnTo>
                  <a:pt x="6529324" y="1850517"/>
                </a:lnTo>
                <a:lnTo>
                  <a:pt x="6529324" y="1831467"/>
                </a:lnTo>
                <a:close/>
              </a:path>
              <a:path w="7073265" h="3673475">
                <a:moveTo>
                  <a:pt x="6529489" y="0"/>
                </a:moveTo>
                <a:lnTo>
                  <a:pt x="6510439" y="0"/>
                </a:lnTo>
                <a:lnTo>
                  <a:pt x="6510439" y="19050"/>
                </a:lnTo>
                <a:lnTo>
                  <a:pt x="6529489" y="19050"/>
                </a:lnTo>
                <a:lnTo>
                  <a:pt x="6529489" y="0"/>
                </a:lnTo>
                <a:close/>
              </a:path>
              <a:path w="7073265" h="3673475">
                <a:moveTo>
                  <a:pt x="6548526" y="1726704"/>
                </a:moveTo>
                <a:lnTo>
                  <a:pt x="6529476" y="1726704"/>
                </a:lnTo>
                <a:lnTo>
                  <a:pt x="6529476" y="1743075"/>
                </a:lnTo>
                <a:lnTo>
                  <a:pt x="6548526" y="1743075"/>
                </a:lnTo>
                <a:lnTo>
                  <a:pt x="6548526" y="1726704"/>
                </a:lnTo>
                <a:close/>
              </a:path>
              <a:path w="7073265" h="3673475">
                <a:moveTo>
                  <a:pt x="6565290" y="3480638"/>
                </a:moveTo>
                <a:lnTo>
                  <a:pt x="6546240" y="3480638"/>
                </a:lnTo>
                <a:lnTo>
                  <a:pt x="6546240" y="3498342"/>
                </a:lnTo>
                <a:lnTo>
                  <a:pt x="6565290" y="3498342"/>
                </a:lnTo>
                <a:lnTo>
                  <a:pt x="6565290" y="3480638"/>
                </a:lnTo>
                <a:close/>
              </a:path>
              <a:path w="7073265" h="3673475">
                <a:moveTo>
                  <a:pt x="6567424" y="1831467"/>
                </a:moveTo>
                <a:lnTo>
                  <a:pt x="6548374" y="1831467"/>
                </a:lnTo>
                <a:lnTo>
                  <a:pt x="6548374" y="1850517"/>
                </a:lnTo>
                <a:lnTo>
                  <a:pt x="6567424" y="1850517"/>
                </a:lnTo>
                <a:lnTo>
                  <a:pt x="6567424" y="1831467"/>
                </a:lnTo>
                <a:close/>
              </a:path>
              <a:path w="7073265" h="3673475">
                <a:moveTo>
                  <a:pt x="6567589" y="0"/>
                </a:moveTo>
                <a:lnTo>
                  <a:pt x="6548539" y="0"/>
                </a:lnTo>
                <a:lnTo>
                  <a:pt x="6548539" y="19050"/>
                </a:lnTo>
                <a:lnTo>
                  <a:pt x="6567589" y="19050"/>
                </a:lnTo>
                <a:lnTo>
                  <a:pt x="6567589" y="0"/>
                </a:lnTo>
                <a:close/>
              </a:path>
              <a:path w="7073265" h="3673475">
                <a:moveTo>
                  <a:pt x="6586626" y="1726704"/>
                </a:moveTo>
                <a:lnTo>
                  <a:pt x="6567576" y="1726704"/>
                </a:lnTo>
                <a:lnTo>
                  <a:pt x="6567576" y="1743075"/>
                </a:lnTo>
                <a:lnTo>
                  <a:pt x="6586626" y="1743075"/>
                </a:lnTo>
                <a:lnTo>
                  <a:pt x="6586626" y="1726704"/>
                </a:lnTo>
                <a:close/>
              </a:path>
              <a:path w="7073265" h="3673475">
                <a:moveTo>
                  <a:pt x="6603390" y="3480638"/>
                </a:moveTo>
                <a:lnTo>
                  <a:pt x="6584340" y="3480638"/>
                </a:lnTo>
                <a:lnTo>
                  <a:pt x="6584340" y="3498342"/>
                </a:lnTo>
                <a:lnTo>
                  <a:pt x="6603390" y="3498342"/>
                </a:lnTo>
                <a:lnTo>
                  <a:pt x="6603390" y="3480638"/>
                </a:lnTo>
                <a:close/>
              </a:path>
              <a:path w="7073265" h="3673475">
                <a:moveTo>
                  <a:pt x="6605524" y="1831467"/>
                </a:moveTo>
                <a:lnTo>
                  <a:pt x="6586474" y="1831467"/>
                </a:lnTo>
                <a:lnTo>
                  <a:pt x="6586474" y="1850517"/>
                </a:lnTo>
                <a:lnTo>
                  <a:pt x="6605524" y="1850517"/>
                </a:lnTo>
                <a:lnTo>
                  <a:pt x="6605524" y="1831467"/>
                </a:lnTo>
                <a:close/>
              </a:path>
              <a:path w="7073265" h="3673475">
                <a:moveTo>
                  <a:pt x="6605689" y="0"/>
                </a:moveTo>
                <a:lnTo>
                  <a:pt x="6586639" y="0"/>
                </a:lnTo>
                <a:lnTo>
                  <a:pt x="6586639" y="19050"/>
                </a:lnTo>
                <a:lnTo>
                  <a:pt x="6605689" y="19050"/>
                </a:lnTo>
                <a:lnTo>
                  <a:pt x="6605689" y="0"/>
                </a:lnTo>
                <a:close/>
              </a:path>
              <a:path w="7073265" h="3673475">
                <a:moveTo>
                  <a:pt x="6624726" y="1726704"/>
                </a:moveTo>
                <a:lnTo>
                  <a:pt x="6605676" y="1726704"/>
                </a:lnTo>
                <a:lnTo>
                  <a:pt x="6605676" y="1743075"/>
                </a:lnTo>
                <a:lnTo>
                  <a:pt x="6624726" y="1743075"/>
                </a:lnTo>
                <a:lnTo>
                  <a:pt x="6624726" y="1726704"/>
                </a:lnTo>
                <a:close/>
              </a:path>
              <a:path w="7073265" h="3673475">
                <a:moveTo>
                  <a:pt x="6641490" y="3480638"/>
                </a:moveTo>
                <a:lnTo>
                  <a:pt x="6622440" y="3480638"/>
                </a:lnTo>
                <a:lnTo>
                  <a:pt x="6622440" y="3498342"/>
                </a:lnTo>
                <a:lnTo>
                  <a:pt x="6641490" y="3498342"/>
                </a:lnTo>
                <a:lnTo>
                  <a:pt x="6641490" y="3480638"/>
                </a:lnTo>
                <a:close/>
              </a:path>
              <a:path w="7073265" h="3673475">
                <a:moveTo>
                  <a:pt x="6643624" y="1831467"/>
                </a:moveTo>
                <a:lnTo>
                  <a:pt x="6624574" y="1831467"/>
                </a:lnTo>
                <a:lnTo>
                  <a:pt x="6624574" y="1850517"/>
                </a:lnTo>
                <a:lnTo>
                  <a:pt x="6643624" y="1850517"/>
                </a:lnTo>
                <a:lnTo>
                  <a:pt x="6643624" y="1831467"/>
                </a:lnTo>
                <a:close/>
              </a:path>
              <a:path w="7073265" h="3673475">
                <a:moveTo>
                  <a:pt x="6643789" y="0"/>
                </a:moveTo>
                <a:lnTo>
                  <a:pt x="6624739" y="0"/>
                </a:lnTo>
                <a:lnTo>
                  <a:pt x="6624739" y="19050"/>
                </a:lnTo>
                <a:lnTo>
                  <a:pt x="6643789" y="19050"/>
                </a:lnTo>
                <a:lnTo>
                  <a:pt x="6643789" y="0"/>
                </a:lnTo>
                <a:close/>
              </a:path>
              <a:path w="7073265" h="3673475">
                <a:moveTo>
                  <a:pt x="6662826" y="1726704"/>
                </a:moveTo>
                <a:lnTo>
                  <a:pt x="6643776" y="1726704"/>
                </a:lnTo>
                <a:lnTo>
                  <a:pt x="6643776" y="1743075"/>
                </a:lnTo>
                <a:lnTo>
                  <a:pt x="6662826" y="1743075"/>
                </a:lnTo>
                <a:lnTo>
                  <a:pt x="6662826" y="1726704"/>
                </a:lnTo>
                <a:close/>
              </a:path>
              <a:path w="7073265" h="3673475">
                <a:moveTo>
                  <a:pt x="6679590" y="3480638"/>
                </a:moveTo>
                <a:lnTo>
                  <a:pt x="6660540" y="3480638"/>
                </a:lnTo>
                <a:lnTo>
                  <a:pt x="6660540" y="3498342"/>
                </a:lnTo>
                <a:lnTo>
                  <a:pt x="6679590" y="3498342"/>
                </a:lnTo>
                <a:lnTo>
                  <a:pt x="6679590" y="3480638"/>
                </a:lnTo>
                <a:close/>
              </a:path>
              <a:path w="7073265" h="3673475">
                <a:moveTo>
                  <a:pt x="6681724" y="1831467"/>
                </a:moveTo>
                <a:lnTo>
                  <a:pt x="6662674" y="1831467"/>
                </a:lnTo>
                <a:lnTo>
                  <a:pt x="6662674" y="1850517"/>
                </a:lnTo>
                <a:lnTo>
                  <a:pt x="6681724" y="1850517"/>
                </a:lnTo>
                <a:lnTo>
                  <a:pt x="6681724" y="1831467"/>
                </a:lnTo>
                <a:close/>
              </a:path>
              <a:path w="7073265" h="3673475">
                <a:moveTo>
                  <a:pt x="6681889" y="0"/>
                </a:moveTo>
                <a:lnTo>
                  <a:pt x="6662839" y="0"/>
                </a:lnTo>
                <a:lnTo>
                  <a:pt x="6662839" y="19050"/>
                </a:lnTo>
                <a:lnTo>
                  <a:pt x="6681889" y="19050"/>
                </a:lnTo>
                <a:lnTo>
                  <a:pt x="6681889" y="0"/>
                </a:lnTo>
                <a:close/>
              </a:path>
              <a:path w="7073265" h="3673475">
                <a:moveTo>
                  <a:pt x="6700926" y="1726704"/>
                </a:moveTo>
                <a:lnTo>
                  <a:pt x="6681876" y="1726704"/>
                </a:lnTo>
                <a:lnTo>
                  <a:pt x="6681876" y="1743075"/>
                </a:lnTo>
                <a:lnTo>
                  <a:pt x="6700926" y="1743075"/>
                </a:lnTo>
                <a:lnTo>
                  <a:pt x="6700926" y="1726704"/>
                </a:lnTo>
                <a:close/>
              </a:path>
              <a:path w="7073265" h="3673475">
                <a:moveTo>
                  <a:pt x="6717690" y="3480638"/>
                </a:moveTo>
                <a:lnTo>
                  <a:pt x="6698640" y="3480638"/>
                </a:lnTo>
                <a:lnTo>
                  <a:pt x="6698640" y="3498342"/>
                </a:lnTo>
                <a:lnTo>
                  <a:pt x="6717690" y="3498342"/>
                </a:lnTo>
                <a:lnTo>
                  <a:pt x="6717690" y="3480638"/>
                </a:lnTo>
                <a:close/>
              </a:path>
              <a:path w="7073265" h="3673475">
                <a:moveTo>
                  <a:pt x="6719824" y="1831467"/>
                </a:moveTo>
                <a:lnTo>
                  <a:pt x="6700774" y="1831467"/>
                </a:lnTo>
                <a:lnTo>
                  <a:pt x="6700774" y="1850517"/>
                </a:lnTo>
                <a:lnTo>
                  <a:pt x="6719824" y="1850517"/>
                </a:lnTo>
                <a:lnTo>
                  <a:pt x="6719824" y="1831467"/>
                </a:lnTo>
                <a:close/>
              </a:path>
              <a:path w="7073265" h="3673475">
                <a:moveTo>
                  <a:pt x="6720091" y="711"/>
                </a:moveTo>
                <a:lnTo>
                  <a:pt x="6713956" y="0"/>
                </a:lnTo>
                <a:lnTo>
                  <a:pt x="6700939" y="0"/>
                </a:lnTo>
                <a:lnTo>
                  <a:pt x="6700939" y="19050"/>
                </a:lnTo>
                <a:lnTo>
                  <a:pt x="6715836" y="19050"/>
                </a:lnTo>
                <a:lnTo>
                  <a:pt x="6717716" y="19075"/>
                </a:lnTo>
                <a:lnTo>
                  <a:pt x="6719583" y="19126"/>
                </a:lnTo>
                <a:lnTo>
                  <a:pt x="6720091" y="711"/>
                </a:lnTo>
                <a:close/>
              </a:path>
              <a:path w="7073265" h="3673475">
                <a:moveTo>
                  <a:pt x="6739064" y="1742859"/>
                </a:moveTo>
                <a:lnTo>
                  <a:pt x="6737058" y="1725383"/>
                </a:lnTo>
                <a:lnTo>
                  <a:pt x="6731254" y="1726057"/>
                </a:lnTo>
                <a:lnTo>
                  <a:pt x="6725425" y="1726463"/>
                </a:lnTo>
                <a:lnTo>
                  <a:pt x="6719570" y="1726628"/>
                </a:lnTo>
                <a:lnTo>
                  <a:pt x="6720027" y="1743075"/>
                </a:lnTo>
                <a:lnTo>
                  <a:pt x="6737223" y="1743075"/>
                </a:lnTo>
                <a:lnTo>
                  <a:pt x="6739064" y="1742859"/>
                </a:lnTo>
                <a:close/>
              </a:path>
              <a:path w="7073265" h="3673475">
                <a:moveTo>
                  <a:pt x="6755917" y="3498075"/>
                </a:moveTo>
                <a:lnTo>
                  <a:pt x="6754800" y="3480231"/>
                </a:lnTo>
                <a:lnTo>
                  <a:pt x="6750532" y="3480498"/>
                </a:lnTo>
                <a:lnTo>
                  <a:pt x="6746253" y="3480638"/>
                </a:lnTo>
                <a:lnTo>
                  <a:pt x="6736740" y="3480638"/>
                </a:lnTo>
                <a:lnTo>
                  <a:pt x="6736740" y="3498342"/>
                </a:lnTo>
                <a:lnTo>
                  <a:pt x="6753593" y="3498342"/>
                </a:lnTo>
                <a:lnTo>
                  <a:pt x="6755917" y="3498075"/>
                </a:lnTo>
                <a:close/>
              </a:path>
              <a:path w="7073265" h="3673475">
                <a:moveTo>
                  <a:pt x="6757746" y="5041"/>
                </a:moveTo>
                <a:lnTo>
                  <a:pt x="6739077" y="2895"/>
                </a:lnTo>
                <a:lnTo>
                  <a:pt x="6737070" y="20370"/>
                </a:lnTo>
                <a:lnTo>
                  <a:pt x="6742785" y="21031"/>
                </a:lnTo>
                <a:lnTo>
                  <a:pt x="6748450" y="21932"/>
                </a:lnTo>
                <a:lnTo>
                  <a:pt x="6754076" y="23075"/>
                </a:lnTo>
                <a:lnTo>
                  <a:pt x="6757746" y="5041"/>
                </a:lnTo>
                <a:close/>
              </a:path>
              <a:path w="7073265" h="3673475">
                <a:moveTo>
                  <a:pt x="6758038" y="1833321"/>
                </a:moveTo>
                <a:lnTo>
                  <a:pt x="6741973" y="1831467"/>
                </a:lnTo>
                <a:lnTo>
                  <a:pt x="6738874" y="1831467"/>
                </a:lnTo>
                <a:lnTo>
                  <a:pt x="6738874" y="1850517"/>
                </a:lnTo>
                <a:lnTo>
                  <a:pt x="6746913" y="1850517"/>
                </a:lnTo>
                <a:lnTo>
                  <a:pt x="6751841" y="1850707"/>
                </a:lnTo>
                <a:lnTo>
                  <a:pt x="6756743" y="1851063"/>
                </a:lnTo>
                <a:lnTo>
                  <a:pt x="6758038" y="1833321"/>
                </a:lnTo>
                <a:close/>
              </a:path>
              <a:path w="7073265" h="3673475">
                <a:moveTo>
                  <a:pt x="6776186" y="1735683"/>
                </a:moveTo>
                <a:lnTo>
                  <a:pt x="6771056" y="1718437"/>
                </a:lnTo>
                <a:lnTo>
                  <a:pt x="6765455" y="1720100"/>
                </a:lnTo>
                <a:lnTo>
                  <a:pt x="6759803" y="1721523"/>
                </a:lnTo>
                <a:lnTo>
                  <a:pt x="6754063" y="1722691"/>
                </a:lnTo>
                <a:lnTo>
                  <a:pt x="6757733" y="1740712"/>
                </a:lnTo>
                <a:lnTo>
                  <a:pt x="6764185" y="1739963"/>
                </a:lnTo>
                <a:lnTo>
                  <a:pt x="6776186" y="1735683"/>
                </a:lnTo>
                <a:close/>
              </a:path>
              <a:path w="7073265" h="3673475">
                <a:moveTo>
                  <a:pt x="6793535" y="3493427"/>
                </a:moveTo>
                <a:lnTo>
                  <a:pt x="6789102" y="3475050"/>
                </a:lnTo>
                <a:lnTo>
                  <a:pt x="6783489" y="3476409"/>
                </a:lnTo>
                <a:lnTo>
                  <a:pt x="6777812" y="3477526"/>
                </a:lnTo>
                <a:lnTo>
                  <a:pt x="6772084" y="3478390"/>
                </a:lnTo>
                <a:lnTo>
                  <a:pt x="6774739" y="3495916"/>
                </a:lnTo>
                <a:lnTo>
                  <a:pt x="6792201" y="3493897"/>
                </a:lnTo>
                <a:lnTo>
                  <a:pt x="6793535" y="3493427"/>
                </a:lnTo>
                <a:close/>
              </a:path>
              <a:path w="7073265" h="3673475">
                <a:moveTo>
                  <a:pt x="6793992" y="16433"/>
                </a:moveTo>
                <a:lnTo>
                  <a:pt x="6776199" y="10083"/>
                </a:lnTo>
                <a:lnTo>
                  <a:pt x="6771068" y="27317"/>
                </a:lnTo>
                <a:lnTo>
                  <a:pt x="6776618" y="28968"/>
                </a:lnTo>
                <a:lnTo>
                  <a:pt x="6782079" y="30848"/>
                </a:lnTo>
                <a:lnTo>
                  <a:pt x="6787451" y="32981"/>
                </a:lnTo>
                <a:lnTo>
                  <a:pt x="6793992" y="16433"/>
                </a:lnTo>
                <a:close/>
              </a:path>
              <a:path w="7073265" h="3673475">
                <a:moveTo>
                  <a:pt x="6795567" y="1838464"/>
                </a:moveTo>
                <a:lnTo>
                  <a:pt x="6792201" y="1837258"/>
                </a:lnTo>
                <a:lnTo>
                  <a:pt x="6776821" y="1835492"/>
                </a:lnTo>
                <a:lnTo>
                  <a:pt x="6773989" y="1853069"/>
                </a:lnTo>
                <a:lnTo>
                  <a:pt x="6779717" y="1853984"/>
                </a:lnTo>
                <a:lnTo>
                  <a:pt x="6785381" y="1855152"/>
                </a:lnTo>
                <a:lnTo>
                  <a:pt x="6791007" y="1856574"/>
                </a:lnTo>
                <a:lnTo>
                  <a:pt x="6795567" y="1838464"/>
                </a:lnTo>
                <a:close/>
              </a:path>
              <a:path w="7073265" h="3673475">
                <a:moveTo>
                  <a:pt x="6811886" y="1722475"/>
                </a:moveTo>
                <a:lnTo>
                  <a:pt x="6803441" y="1705622"/>
                </a:lnTo>
                <a:lnTo>
                  <a:pt x="6798208" y="1708251"/>
                </a:lnTo>
                <a:lnTo>
                  <a:pt x="6792874" y="1710626"/>
                </a:lnTo>
                <a:lnTo>
                  <a:pt x="6787439" y="1712785"/>
                </a:lnTo>
                <a:lnTo>
                  <a:pt x="6793979" y="1729320"/>
                </a:lnTo>
                <a:lnTo>
                  <a:pt x="6810299" y="1723491"/>
                </a:lnTo>
                <a:lnTo>
                  <a:pt x="6811886" y="1722475"/>
                </a:lnTo>
                <a:close/>
              </a:path>
              <a:path w="7073265" h="3673475">
                <a:moveTo>
                  <a:pt x="6828079" y="33578"/>
                </a:moveTo>
                <a:lnTo>
                  <a:pt x="6811899" y="23279"/>
                </a:lnTo>
                <a:lnTo>
                  <a:pt x="6803453" y="40132"/>
                </a:lnTo>
                <a:lnTo>
                  <a:pt x="6808673" y="42748"/>
                </a:lnTo>
                <a:lnTo>
                  <a:pt x="6813778" y="45605"/>
                </a:lnTo>
                <a:lnTo>
                  <a:pt x="6818770" y="48679"/>
                </a:lnTo>
                <a:lnTo>
                  <a:pt x="6828079" y="33578"/>
                </a:lnTo>
                <a:close/>
              </a:path>
              <a:path w="7073265" h="3673475">
                <a:moveTo>
                  <a:pt x="6829311" y="3480638"/>
                </a:moveTo>
                <a:lnTo>
                  <a:pt x="6822033" y="3463975"/>
                </a:lnTo>
                <a:lnTo>
                  <a:pt x="6816725" y="3466300"/>
                </a:lnTo>
                <a:lnTo>
                  <a:pt x="6811340" y="3468370"/>
                </a:lnTo>
                <a:lnTo>
                  <a:pt x="6805854" y="3470224"/>
                </a:lnTo>
                <a:lnTo>
                  <a:pt x="6811505" y="3487001"/>
                </a:lnTo>
                <a:lnTo>
                  <a:pt x="6829311" y="3480638"/>
                </a:lnTo>
                <a:close/>
              </a:path>
              <a:path w="7073265" h="3673475">
                <a:moveTo>
                  <a:pt x="6831343" y="1851253"/>
                </a:moveTo>
                <a:lnTo>
                  <a:pt x="6813486" y="1844865"/>
                </a:lnTo>
                <a:lnTo>
                  <a:pt x="6807682" y="1861566"/>
                </a:lnTo>
                <a:lnTo>
                  <a:pt x="6813156" y="1863471"/>
                </a:lnTo>
                <a:lnTo>
                  <a:pt x="6818541" y="1865604"/>
                </a:lnTo>
                <a:lnTo>
                  <a:pt x="6823824" y="1867979"/>
                </a:lnTo>
                <a:lnTo>
                  <a:pt x="6831343" y="1851253"/>
                </a:lnTo>
                <a:close/>
              </a:path>
              <a:path w="7073265" h="3673475">
                <a:moveTo>
                  <a:pt x="6844144" y="1701965"/>
                </a:moveTo>
                <a:lnTo>
                  <a:pt x="6833222" y="1687271"/>
                </a:lnTo>
                <a:lnTo>
                  <a:pt x="6828536" y="1690763"/>
                </a:lnTo>
                <a:lnTo>
                  <a:pt x="6823710" y="1694027"/>
                </a:lnTo>
                <a:lnTo>
                  <a:pt x="6818757" y="1697088"/>
                </a:lnTo>
                <a:lnTo>
                  <a:pt x="6828066" y="1712188"/>
                </a:lnTo>
                <a:lnTo>
                  <a:pt x="6844144" y="1701965"/>
                </a:lnTo>
                <a:close/>
              </a:path>
              <a:path w="7073265" h="3673475">
                <a:moveTo>
                  <a:pt x="6858787" y="55943"/>
                </a:moveTo>
                <a:lnTo>
                  <a:pt x="6850964" y="48120"/>
                </a:lnTo>
                <a:lnTo>
                  <a:pt x="6844157" y="43802"/>
                </a:lnTo>
                <a:lnTo>
                  <a:pt x="6833235" y="58483"/>
                </a:lnTo>
                <a:lnTo>
                  <a:pt x="6837896" y="61963"/>
                </a:lnTo>
                <a:lnTo>
                  <a:pt x="6842404" y="65620"/>
                </a:lnTo>
                <a:lnTo>
                  <a:pt x="6846760" y="69494"/>
                </a:lnTo>
                <a:lnTo>
                  <a:pt x="6858787" y="55943"/>
                </a:lnTo>
                <a:close/>
              </a:path>
              <a:path w="7073265" h="3673475">
                <a:moveTo>
                  <a:pt x="6862661" y="3461931"/>
                </a:moveTo>
                <a:lnTo>
                  <a:pt x="6852793" y="3447148"/>
                </a:lnTo>
                <a:lnTo>
                  <a:pt x="6847929" y="3450399"/>
                </a:lnTo>
                <a:lnTo>
                  <a:pt x="6842938" y="3453422"/>
                </a:lnTo>
                <a:lnTo>
                  <a:pt x="6837820" y="3456216"/>
                </a:lnTo>
                <a:lnTo>
                  <a:pt x="6846557" y="3472180"/>
                </a:lnTo>
                <a:lnTo>
                  <a:pt x="6862661" y="3461931"/>
                </a:lnTo>
                <a:close/>
              </a:path>
              <a:path w="7073265" h="3673475">
                <a:moveTo>
                  <a:pt x="6864451" y="1870367"/>
                </a:moveTo>
                <a:lnTo>
                  <a:pt x="6848361" y="1860130"/>
                </a:lnTo>
                <a:lnTo>
                  <a:pt x="6839534" y="1875891"/>
                </a:lnTo>
                <a:lnTo>
                  <a:pt x="6844627" y="1878736"/>
                </a:lnTo>
                <a:lnTo>
                  <a:pt x="6849592" y="1881809"/>
                </a:lnTo>
                <a:lnTo>
                  <a:pt x="6854418" y="1885099"/>
                </a:lnTo>
                <a:lnTo>
                  <a:pt x="6864451" y="1870367"/>
                </a:lnTo>
                <a:close/>
              </a:path>
              <a:path w="7073265" h="3673475">
                <a:moveTo>
                  <a:pt x="6872198" y="1676400"/>
                </a:moveTo>
                <a:lnTo>
                  <a:pt x="6859257" y="1664144"/>
                </a:lnTo>
                <a:lnTo>
                  <a:pt x="6855257" y="1668373"/>
                </a:lnTo>
                <a:lnTo>
                  <a:pt x="6851091" y="1672412"/>
                </a:lnTo>
                <a:lnTo>
                  <a:pt x="6846748" y="1676273"/>
                </a:lnTo>
                <a:lnTo>
                  <a:pt x="6858787" y="1689823"/>
                </a:lnTo>
                <a:lnTo>
                  <a:pt x="6872198" y="1676400"/>
                </a:lnTo>
                <a:close/>
              </a:path>
              <a:path w="7073265" h="3673475">
                <a:moveTo>
                  <a:pt x="6885508" y="83019"/>
                </a:moveTo>
                <a:lnTo>
                  <a:pt x="6884898" y="82054"/>
                </a:lnTo>
                <a:lnTo>
                  <a:pt x="6872211" y="69367"/>
                </a:lnTo>
                <a:lnTo>
                  <a:pt x="6859270" y="81622"/>
                </a:lnTo>
                <a:lnTo>
                  <a:pt x="6863270" y="85852"/>
                </a:lnTo>
                <a:lnTo>
                  <a:pt x="6867068" y="90233"/>
                </a:lnTo>
                <a:lnTo>
                  <a:pt x="6870687" y="94780"/>
                </a:lnTo>
                <a:lnTo>
                  <a:pt x="6885508" y="83019"/>
                </a:lnTo>
                <a:close/>
              </a:path>
              <a:path w="7073265" h="3673475">
                <a:moveTo>
                  <a:pt x="6892290" y="3438245"/>
                </a:moveTo>
                <a:lnTo>
                  <a:pt x="6880009" y="3425367"/>
                </a:lnTo>
                <a:lnTo>
                  <a:pt x="6875805" y="3429381"/>
                </a:lnTo>
                <a:lnTo>
                  <a:pt x="6871424" y="3433203"/>
                </a:lnTo>
                <a:lnTo>
                  <a:pt x="6866890" y="3436836"/>
                </a:lnTo>
                <a:lnTo>
                  <a:pt x="6878777" y="3451695"/>
                </a:lnTo>
                <a:lnTo>
                  <a:pt x="6878980" y="3451555"/>
                </a:lnTo>
                <a:lnTo>
                  <a:pt x="6892290" y="3438245"/>
                </a:lnTo>
                <a:close/>
              </a:path>
              <a:path w="7073265" h="3673475">
                <a:moveTo>
                  <a:pt x="6893788" y="1894408"/>
                </a:moveTo>
                <a:lnTo>
                  <a:pt x="6880326" y="1880946"/>
                </a:lnTo>
                <a:lnTo>
                  <a:pt x="6868401" y="1895538"/>
                </a:lnTo>
                <a:lnTo>
                  <a:pt x="6872910" y="1899221"/>
                </a:lnTo>
                <a:lnTo>
                  <a:pt x="6877240" y="1903082"/>
                </a:lnTo>
                <a:lnTo>
                  <a:pt x="6881406" y="1907146"/>
                </a:lnTo>
                <a:lnTo>
                  <a:pt x="6893788" y="1894408"/>
                </a:lnTo>
                <a:close/>
              </a:path>
              <a:path w="7073265" h="3673475">
                <a:moveTo>
                  <a:pt x="6895744" y="1646643"/>
                </a:moveTo>
                <a:lnTo>
                  <a:pt x="6880936" y="1636852"/>
                </a:lnTo>
                <a:lnTo>
                  <a:pt x="6877723" y="1641703"/>
                </a:lnTo>
                <a:lnTo>
                  <a:pt x="6874307" y="1646415"/>
                </a:lnTo>
                <a:lnTo>
                  <a:pt x="6870674" y="1650974"/>
                </a:lnTo>
                <a:lnTo>
                  <a:pt x="6885495" y="1662747"/>
                </a:lnTo>
                <a:lnTo>
                  <a:pt x="6895744" y="1646643"/>
                </a:lnTo>
                <a:close/>
              </a:path>
              <a:path w="7073265" h="3673475">
                <a:moveTo>
                  <a:pt x="6905993" y="115239"/>
                </a:moveTo>
                <a:lnTo>
                  <a:pt x="6895744" y="99123"/>
                </a:lnTo>
                <a:lnTo>
                  <a:pt x="6880936" y="108915"/>
                </a:lnTo>
                <a:lnTo>
                  <a:pt x="6884162" y="113792"/>
                </a:lnTo>
                <a:lnTo>
                  <a:pt x="6887172" y="118808"/>
                </a:lnTo>
                <a:lnTo>
                  <a:pt x="6889953" y="123939"/>
                </a:lnTo>
                <a:lnTo>
                  <a:pt x="6905993" y="115239"/>
                </a:lnTo>
                <a:close/>
              </a:path>
              <a:path w="7073265" h="3673475">
                <a:moveTo>
                  <a:pt x="6914274" y="1613192"/>
                </a:moveTo>
                <a:lnTo>
                  <a:pt x="6897637" y="1606003"/>
                </a:lnTo>
                <a:lnTo>
                  <a:pt x="6895300" y="1611388"/>
                </a:lnTo>
                <a:lnTo>
                  <a:pt x="6892747" y="1616659"/>
                </a:lnTo>
                <a:lnTo>
                  <a:pt x="6889940" y="1621828"/>
                </a:lnTo>
                <a:lnTo>
                  <a:pt x="6905993" y="1630527"/>
                </a:lnTo>
                <a:lnTo>
                  <a:pt x="6910756" y="1623034"/>
                </a:lnTo>
                <a:lnTo>
                  <a:pt x="6914274" y="1613192"/>
                </a:lnTo>
                <a:close/>
              </a:path>
              <a:path w="7073265" h="3673475">
                <a:moveTo>
                  <a:pt x="6917715" y="3410064"/>
                </a:moveTo>
                <a:lnTo>
                  <a:pt x="6903034" y="3399231"/>
                </a:lnTo>
                <a:lnTo>
                  <a:pt x="6899580" y="3403917"/>
                </a:lnTo>
                <a:lnTo>
                  <a:pt x="6895935" y="3408438"/>
                </a:lnTo>
                <a:lnTo>
                  <a:pt x="6892087" y="3412807"/>
                </a:lnTo>
                <a:lnTo>
                  <a:pt x="6905714" y="3424821"/>
                </a:lnTo>
                <a:lnTo>
                  <a:pt x="6912915" y="3417633"/>
                </a:lnTo>
                <a:lnTo>
                  <a:pt x="6917715" y="3410064"/>
                </a:lnTo>
                <a:close/>
              </a:path>
              <a:path w="7073265" h="3673475">
                <a:moveTo>
                  <a:pt x="6918858" y="1922881"/>
                </a:moveTo>
                <a:lnTo>
                  <a:pt x="6912915" y="1913521"/>
                </a:lnTo>
                <a:lnTo>
                  <a:pt x="6907225" y="1907832"/>
                </a:lnTo>
                <a:lnTo>
                  <a:pt x="6893357" y="1919820"/>
                </a:lnTo>
                <a:lnTo>
                  <a:pt x="6897167" y="1924227"/>
                </a:lnTo>
                <a:lnTo>
                  <a:pt x="6900773" y="1928787"/>
                </a:lnTo>
                <a:lnTo>
                  <a:pt x="6904190" y="1933498"/>
                </a:lnTo>
                <a:lnTo>
                  <a:pt x="6918858" y="1922881"/>
                </a:lnTo>
                <a:close/>
              </a:path>
              <a:path w="7073265" h="3673475">
                <a:moveTo>
                  <a:pt x="6920636" y="150368"/>
                </a:moveTo>
                <a:lnTo>
                  <a:pt x="6914274" y="132575"/>
                </a:lnTo>
                <a:lnTo>
                  <a:pt x="6897637" y="139763"/>
                </a:lnTo>
                <a:lnTo>
                  <a:pt x="6899935" y="145072"/>
                </a:lnTo>
                <a:lnTo>
                  <a:pt x="6901955" y="150368"/>
                </a:lnTo>
                <a:lnTo>
                  <a:pt x="6903809" y="155943"/>
                </a:lnTo>
                <a:lnTo>
                  <a:pt x="6920636" y="150368"/>
                </a:lnTo>
                <a:close/>
              </a:path>
              <a:path w="7073265" h="3673475">
                <a:moveTo>
                  <a:pt x="6927062" y="1577416"/>
                </a:moveTo>
                <a:lnTo>
                  <a:pt x="6908571" y="1573034"/>
                </a:lnTo>
                <a:lnTo>
                  <a:pt x="6907238" y="1578698"/>
                </a:lnTo>
                <a:lnTo>
                  <a:pt x="6905650" y="1584299"/>
                </a:lnTo>
                <a:lnTo>
                  <a:pt x="6903809" y="1589811"/>
                </a:lnTo>
                <a:lnTo>
                  <a:pt x="6920624" y="1595412"/>
                </a:lnTo>
                <a:lnTo>
                  <a:pt x="6927062" y="1577416"/>
                </a:lnTo>
                <a:close/>
              </a:path>
              <a:path w="7073265" h="3673475">
                <a:moveTo>
                  <a:pt x="6929348" y="187172"/>
                </a:moveTo>
                <a:lnTo>
                  <a:pt x="6927228" y="168833"/>
                </a:lnTo>
                <a:lnTo>
                  <a:pt x="6927062" y="168351"/>
                </a:lnTo>
                <a:lnTo>
                  <a:pt x="6908584" y="172732"/>
                </a:lnTo>
                <a:lnTo>
                  <a:pt x="6909917" y="178346"/>
                </a:lnTo>
                <a:lnTo>
                  <a:pt x="6910997" y="184023"/>
                </a:lnTo>
                <a:lnTo>
                  <a:pt x="6911835" y="189738"/>
                </a:lnTo>
                <a:lnTo>
                  <a:pt x="6929348" y="187172"/>
                </a:lnTo>
                <a:close/>
              </a:path>
              <a:path w="7073265" h="3673475">
                <a:moveTo>
                  <a:pt x="6929361" y="1539633"/>
                </a:moveTo>
                <a:lnTo>
                  <a:pt x="6913613" y="1538706"/>
                </a:lnTo>
                <a:lnTo>
                  <a:pt x="6913270" y="1544510"/>
                </a:lnTo>
                <a:lnTo>
                  <a:pt x="6912673" y="1550289"/>
                </a:lnTo>
                <a:lnTo>
                  <a:pt x="6911835" y="1556029"/>
                </a:lnTo>
                <a:lnTo>
                  <a:pt x="6929348" y="1558594"/>
                </a:lnTo>
                <a:lnTo>
                  <a:pt x="6929361" y="1539633"/>
                </a:lnTo>
                <a:close/>
              </a:path>
              <a:path w="7073265" h="3673475">
                <a:moveTo>
                  <a:pt x="6929361" y="1501533"/>
                </a:moveTo>
                <a:lnTo>
                  <a:pt x="6913969" y="1501533"/>
                </a:lnTo>
                <a:lnTo>
                  <a:pt x="6913969" y="1520583"/>
                </a:lnTo>
                <a:lnTo>
                  <a:pt x="6929361" y="1520583"/>
                </a:lnTo>
                <a:lnTo>
                  <a:pt x="6929361" y="1501533"/>
                </a:lnTo>
                <a:close/>
              </a:path>
              <a:path w="7073265" h="3673475">
                <a:moveTo>
                  <a:pt x="6929361" y="1463433"/>
                </a:moveTo>
                <a:lnTo>
                  <a:pt x="6913969" y="1463433"/>
                </a:lnTo>
                <a:lnTo>
                  <a:pt x="6913969" y="1482483"/>
                </a:lnTo>
                <a:lnTo>
                  <a:pt x="6929361" y="1482483"/>
                </a:lnTo>
                <a:lnTo>
                  <a:pt x="6929361" y="1463433"/>
                </a:lnTo>
                <a:close/>
              </a:path>
              <a:path w="7073265" h="3673475">
                <a:moveTo>
                  <a:pt x="6929361" y="1425333"/>
                </a:moveTo>
                <a:lnTo>
                  <a:pt x="6913969" y="1425333"/>
                </a:lnTo>
                <a:lnTo>
                  <a:pt x="6913969" y="1444383"/>
                </a:lnTo>
                <a:lnTo>
                  <a:pt x="6929361" y="1444383"/>
                </a:lnTo>
                <a:lnTo>
                  <a:pt x="6929361" y="1425333"/>
                </a:lnTo>
                <a:close/>
              </a:path>
              <a:path w="7073265" h="3673475">
                <a:moveTo>
                  <a:pt x="6929361" y="1387233"/>
                </a:moveTo>
                <a:lnTo>
                  <a:pt x="6913969" y="1387233"/>
                </a:lnTo>
                <a:lnTo>
                  <a:pt x="6913969" y="1406283"/>
                </a:lnTo>
                <a:lnTo>
                  <a:pt x="6929361" y="1406283"/>
                </a:lnTo>
                <a:lnTo>
                  <a:pt x="6929361" y="1387233"/>
                </a:lnTo>
                <a:close/>
              </a:path>
              <a:path w="7073265" h="3673475">
                <a:moveTo>
                  <a:pt x="6929361" y="1349133"/>
                </a:moveTo>
                <a:lnTo>
                  <a:pt x="6913969" y="1349133"/>
                </a:lnTo>
                <a:lnTo>
                  <a:pt x="6913969" y="1368183"/>
                </a:lnTo>
                <a:lnTo>
                  <a:pt x="6929361" y="1368183"/>
                </a:lnTo>
                <a:lnTo>
                  <a:pt x="6929361" y="1349133"/>
                </a:lnTo>
                <a:close/>
              </a:path>
              <a:path w="7073265" h="3673475">
                <a:moveTo>
                  <a:pt x="6929361" y="1311033"/>
                </a:moveTo>
                <a:lnTo>
                  <a:pt x="6913969" y="1311033"/>
                </a:lnTo>
                <a:lnTo>
                  <a:pt x="6913969" y="1330083"/>
                </a:lnTo>
                <a:lnTo>
                  <a:pt x="6929361" y="1330083"/>
                </a:lnTo>
                <a:lnTo>
                  <a:pt x="6929361" y="1311033"/>
                </a:lnTo>
                <a:close/>
              </a:path>
              <a:path w="7073265" h="3673475">
                <a:moveTo>
                  <a:pt x="6929361" y="1272933"/>
                </a:moveTo>
                <a:lnTo>
                  <a:pt x="6913969" y="1272933"/>
                </a:lnTo>
                <a:lnTo>
                  <a:pt x="6913969" y="1291983"/>
                </a:lnTo>
                <a:lnTo>
                  <a:pt x="6929361" y="1291983"/>
                </a:lnTo>
                <a:lnTo>
                  <a:pt x="6929361" y="1272933"/>
                </a:lnTo>
                <a:close/>
              </a:path>
              <a:path w="7073265" h="3673475">
                <a:moveTo>
                  <a:pt x="6929361" y="1234833"/>
                </a:moveTo>
                <a:lnTo>
                  <a:pt x="6913969" y="1234833"/>
                </a:lnTo>
                <a:lnTo>
                  <a:pt x="6913969" y="1253883"/>
                </a:lnTo>
                <a:lnTo>
                  <a:pt x="6929361" y="1253883"/>
                </a:lnTo>
                <a:lnTo>
                  <a:pt x="6929361" y="1234833"/>
                </a:lnTo>
                <a:close/>
              </a:path>
              <a:path w="7073265" h="3673475">
                <a:moveTo>
                  <a:pt x="6929361" y="1196733"/>
                </a:moveTo>
                <a:lnTo>
                  <a:pt x="6913969" y="1196733"/>
                </a:lnTo>
                <a:lnTo>
                  <a:pt x="6913969" y="1215783"/>
                </a:lnTo>
                <a:lnTo>
                  <a:pt x="6929361" y="1215783"/>
                </a:lnTo>
                <a:lnTo>
                  <a:pt x="6929361" y="1196733"/>
                </a:lnTo>
                <a:close/>
              </a:path>
              <a:path w="7073265" h="3673475">
                <a:moveTo>
                  <a:pt x="6929361" y="1158633"/>
                </a:moveTo>
                <a:lnTo>
                  <a:pt x="6913969" y="1158633"/>
                </a:lnTo>
                <a:lnTo>
                  <a:pt x="6913969" y="1177683"/>
                </a:lnTo>
                <a:lnTo>
                  <a:pt x="6929361" y="1177683"/>
                </a:lnTo>
                <a:lnTo>
                  <a:pt x="6929361" y="1158633"/>
                </a:lnTo>
                <a:close/>
              </a:path>
              <a:path w="7073265" h="3673475">
                <a:moveTo>
                  <a:pt x="6929361" y="1120533"/>
                </a:moveTo>
                <a:lnTo>
                  <a:pt x="6913969" y="1120533"/>
                </a:lnTo>
                <a:lnTo>
                  <a:pt x="6913969" y="1139583"/>
                </a:lnTo>
                <a:lnTo>
                  <a:pt x="6929361" y="1139583"/>
                </a:lnTo>
                <a:lnTo>
                  <a:pt x="6929361" y="1120533"/>
                </a:lnTo>
                <a:close/>
              </a:path>
              <a:path w="7073265" h="3673475">
                <a:moveTo>
                  <a:pt x="6929361" y="1082433"/>
                </a:moveTo>
                <a:lnTo>
                  <a:pt x="6913969" y="1082433"/>
                </a:lnTo>
                <a:lnTo>
                  <a:pt x="6913969" y="1101483"/>
                </a:lnTo>
                <a:lnTo>
                  <a:pt x="6929361" y="1101483"/>
                </a:lnTo>
                <a:lnTo>
                  <a:pt x="6929361" y="1082433"/>
                </a:lnTo>
                <a:close/>
              </a:path>
              <a:path w="7073265" h="3673475">
                <a:moveTo>
                  <a:pt x="6929361" y="1044333"/>
                </a:moveTo>
                <a:lnTo>
                  <a:pt x="6913969" y="1044333"/>
                </a:lnTo>
                <a:lnTo>
                  <a:pt x="6913969" y="1063383"/>
                </a:lnTo>
                <a:lnTo>
                  <a:pt x="6929361" y="1063383"/>
                </a:lnTo>
                <a:lnTo>
                  <a:pt x="6929361" y="1044333"/>
                </a:lnTo>
                <a:close/>
              </a:path>
              <a:path w="7073265" h="3673475">
                <a:moveTo>
                  <a:pt x="6929361" y="1006233"/>
                </a:moveTo>
                <a:lnTo>
                  <a:pt x="6913969" y="1006233"/>
                </a:lnTo>
                <a:lnTo>
                  <a:pt x="6913969" y="1025283"/>
                </a:lnTo>
                <a:lnTo>
                  <a:pt x="6929361" y="1025283"/>
                </a:lnTo>
                <a:lnTo>
                  <a:pt x="6929361" y="1006233"/>
                </a:lnTo>
                <a:close/>
              </a:path>
              <a:path w="7073265" h="3673475">
                <a:moveTo>
                  <a:pt x="6929361" y="968133"/>
                </a:moveTo>
                <a:lnTo>
                  <a:pt x="6913969" y="968133"/>
                </a:lnTo>
                <a:lnTo>
                  <a:pt x="6913969" y="987183"/>
                </a:lnTo>
                <a:lnTo>
                  <a:pt x="6929361" y="987183"/>
                </a:lnTo>
                <a:lnTo>
                  <a:pt x="6929361" y="968133"/>
                </a:lnTo>
                <a:close/>
              </a:path>
              <a:path w="7073265" h="3673475">
                <a:moveTo>
                  <a:pt x="6929361" y="930033"/>
                </a:moveTo>
                <a:lnTo>
                  <a:pt x="6913969" y="930033"/>
                </a:lnTo>
                <a:lnTo>
                  <a:pt x="6913969" y="949083"/>
                </a:lnTo>
                <a:lnTo>
                  <a:pt x="6929361" y="949083"/>
                </a:lnTo>
                <a:lnTo>
                  <a:pt x="6929361" y="930033"/>
                </a:lnTo>
                <a:close/>
              </a:path>
              <a:path w="7073265" h="3673475">
                <a:moveTo>
                  <a:pt x="6929361" y="891933"/>
                </a:moveTo>
                <a:lnTo>
                  <a:pt x="6913969" y="891933"/>
                </a:lnTo>
                <a:lnTo>
                  <a:pt x="6913969" y="910983"/>
                </a:lnTo>
                <a:lnTo>
                  <a:pt x="6929361" y="910983"/>
                </a:lnTo>
                <a:lnTo>
                  <a:pt x="6929361" y="891933"/>
                </a:lnTo>
                <a:close/>
              </a:path>
              <a:path w="7073265" h="3673475">
                <a:moveTo>
                  <a:pt x="6929361" y="853833"/>
                </a:moveTo>
                <a:lnTo>
                  <a:pt x="6913969" y="853833"/>
                </a:lnTo>
                <a:lnTo>
                  <a:pt x="6913969" y="872883"/>
                </a:lnTo>
                <a:lnTo>
                  <a:pt x="6929361" y="872883"/>
                </a:lnTo>
                <a:lnTo>
                  <a:pt x="6929361" y="853833"/>
                </a:lnTo>
                <a:close/>
              </a:path>
              <a:path w="7073265" h="3673475">
                <a:moveTo>
                  <a:pt x="6929361" y="815733"/>
                </a:moveTo>
                <a:lnTo>
                  <a:pt x="6913969" y="815733"/>
                </a:lnTo>
                <a:lnTo>
                  <a:pt x="6913969" y="834783"/>
                </a:lnTo>
                <a:lnTo>
                  <a:pt x="6929361" y="834783"/>
                </a:lnTo>
                <a:lnTo>
                  <a:pt x="6929361" y="815733"/>
                </a:lnTo>
                <a:close/>
              </a:path>
              <a:path w="7073265" h="3673475">
                <a:moveTo>
                  <a:pt x="6929361" y="777633"/>
                </a:moveTo>
                <a:lnTo>
                  <a:pt x="6913969" y="777633"/>
                </a:lnTo>
                <a:lnTo>
                  <a:pt x="6913969" y="796683"/>
                </a:lnTo>
                <a:lnTo>
                  <a:pt x="6929361" y="796683"/>
                </a:lnTo>
                <a:lnTo>
                  <a:pt x="6929361" y="777633"/>
                </a:lnTo>
                <a:close/>
              </a:path>
              <a:path w="7073265" h="3673475">
                <a:moveTo>
                  <a:pt x="6929361" y="739533"/>
                </a:moveTo>
                <a:lnTo>
                  <a:pt x="6913969" y="739533"/>
                </a:lnTo>
                <a:lnTo>
                  <a:pt x="6913969" y="758583"/>
                </a:lnTo>
                <a:lnTo>
                  <a:pt x="6929361" y="758583"/>
                </a:lnTo>
                <a:lnTo>
                  <a:pt x="6929361" y="739533"/>
                </a:lnTo>
                <a:close/>
              </a:path>
              <a:path w="7073265" h="3673475">
                <a:moveTo>
                  <a:pt x="6929361" y="701433"/>
                </a:moveTo>
                <a:lnTo>
                  <a:pt x="6913969" y="701433"/>
                </a:lnTo>
                <a:lnTo>
                  <a:pt x="6913969" y="720483"/>
                </a:lnTo>
                <a:lnTo>
                  <a:pt x="6929361" y="720483"/>
                </a:lnTo>
                <a:lnTo>
                  <a:pt x="6929361" y="701433"/>
                </a:lnTo>
                <a:close/>
              </a:path>
              <a:path w="7073265" h="3673475">
                <a:moveTo>
                  <a:pt x="6929361" y="663333"/>
                </a:moveTo>
                <a:lnTo>
                  <a:pt x="6913969" y="663333"/>
                </a:lnTo>
                <a:lnTo>
                  <a:pt x="6913969" y="682383"/>
                </a:lnTo>
                <a:lnTo>
                  <a:pt x="6929361" y="682383"/>
                </a:lnTo>
                <a:lnTo>
                  <a:pt x="6929361" y="663333"/>
                </a:lnTo>
                <a:close/>
              </a:path>
              <a:path w="7073265" h="3673475">
                <a:moveTo>
                  <a:pt x="6929361" y="625233"/>
                </a:moveTo>
                <a:lnTo>
                  <a:pt x="6913969" y="625233"/>
                </a:lnTo>
                <a:lnTo>
                  <a:pt x="6913969" y="644283"/>
                </a:lnTo>
                <a:lnTo>
                  <a:pt x="6929361" y="644283"/>
                </a:lnTo>
                <a:lnTo>
                  <a:pt x="6929361" y="625233"/>
                </a:lnTo>
                <a:close/>
              </a:path>
              <a:path w="7073265" h="3673475">
                <a:moveTo>
                  <a:pt x="6929361" y="587133"/>
                </a:moveTo>
                <a:lnTo>
                  <a:pt x="6913969" y="587133"/>
                </a:lnTo>
                <a:lnTo>
                  <a:pt x="6913969" y="606183"/>
                </a:lnTo>
                <a:lnTo>
                  <a:pt x="6929361" y="606183"/>
                </a:lnTo>
                <a:lnTo>
                  <a:pt x="6929361" y="587133"/>
                </a:lnTo>
                <a:close/>
              </a:path>
              <a:path w="7073265" h="3673475">
                <a:moveTo>
                  <a:pt x="6929361" y="549033"/>
                </a:moveTo>
                <a:lnTo>
                  <a:pt x="6913969" y="549033"/>
                </a:lnTo>
                <a:lnTo>
                  <a:pt x="6913969" y="568083"/>
                </a:lnTo>
                <a:lnTo>
                  <a:pt x="6929361" y="568083"/>
                </a:lnTo>
                <a:lnTo>
                  <a:pt x="6929361" y="549033"/>
                </a:lnTo>
                <a:close/>
              </a:path>
              <a:path w="7073265" h="3673475">
                <a:moveTo>
                  <a:pt x="6929361" y="510933"/>
                </a:moveTo>
                <a:lnTo>
                  <a:pt x="6913969" y="510933"/>
                </a:lnTo>
                <a:lnTo>
                  <a:pt x="6913969" y="529983"/>
                </a:lnTo>
                <a:lnTo>
                  <a:pt x="6929361" y="529983"/>
                </a:lnTo>
                <a:lnTo>
                  <a:pt x="6929361" y="510933"/>
                </a:lnTo>
                <a:close/>
              </a:path>
              <a:path w="7073265" h="3673475">
                <a:moveTo>
                  <a:pt x="6929361" y="472833"/>
                </a:moveTo>
                <a:lnTo>
                  <a:pt x="6913969" y="472833"/>
                </a:lnTo>
                <a:lnTo>
                  <a:pt x="6913969" y="491883"/>
                </a:lnTo>
                <a:lnTo>
                  <a:pt x="6929361" y="491883"/>
                </a:lnTo>
                <a:lnTo>
                  <a:pt x="6929361" y="472833"/>
                </a:lnTo>
                <a:close/>
              </a:path>
              <a:path w="7073265" h="3673475">
                <a:moveTo>
                  <a:pt x="6929361" y="434733"/>
                </a:moveTo>
                <a:lnTo>
                  <a:pt x="6913969" y="434733"/>
                </a:lnTo>
                <a:lnTo>
                  <a:pt x="6913969" y="453783"/>
                </a:lnTo>
                <a:lnTo>
                  <a:pt x="6929361" y="453783"/>
                </a:lnTo>
                <a:lnTo>
                  <a:pt x="6929361" y="434733"/>
                </a:lnTo>
                <a:close/>
              </a:path>
              <a:path w="7073265" h="3673475">
                <a:moveTo>
                  <a:pt x="6929361" y="396633"/>
                </a:moveTo>
                <a:lnTo>
                  <a:pt x="6913969" y="396633"/>
                </a:lnTo>
                <a:lnTo>
                  <a:pt x="6913969" y="415683"/>
                </a:lnTo>
                <a:lnTo>
                  <a:pt x="6929361" y="415683"/>
                </a:lnTo>
                <a:lnTo>
                  <a:pt x="6929361" y="396633"/>
                </a:lnTo>
                <a:close/>
              </a:path>
              <a:path w="7073265" h="3673475">
                <a:moveTo>
                  <a:pt x="6929361" y="358533"/>
                </a:moveTo>
                <a:lnTo>
                  <a:pt x="6913969" y="358533"/>
                </a:lnTo>
                <a:lnTo>
                  <a:pt x="6913969" y="377583"/>
                </a:lnTo>
                <a:lnTo>
                  <a:pt x="6929361" y="377583"/>
                </a:lnTo>
                <a:lnTo>
                  <a:pt x="6929361" y="358533"/>
                </a:lnTo>
                <a:close/>
              </a:path>
              <a:path w="7073265" h="3673475">
                <a:moveTo>
                  <a:pt x="6929361" y="320433"/>
                </a:moveTo>
                <a:lnTo>
                  <a:pt x="6913969" y="320433"/>
                </a:lnTo>
                <a:lnTo>
                  <a:pt x="6913969" y="339483"/>
                </a:lnTo>
                <a:lnTo>
                  <a:pt x="6929361" y="339483"/>
                </a:lnTo>
                <a:lnTo>
                  <a:pt x="6929361" y="320433"/>
                </a:lnTo>
                <a:close/>
              </a:path>
              <a:path w="7073265" h="3673475">
                <a:moveTo>
                  <a:pt x="6929361" y="282333"/>
                </a:moveTo>
                <a:lnTo>
                  <a:pt x="6913969" y="282333"/>
                </a:lnTo>
                <a:lnTo>
                  <a:pt x="6913969" y="301383"/>
                </a:lnTo>
                <a:lnTo>
                  <a:pt x="6929361" y="301383"/>
                </a:lnTo>
                <a:lnTo>
                  <a:pt x="6929361" y="282333"/>
                </a:lnTo>
                <a:close/>
              </a:path>
              <a:path w="7073265" h="3673475">
                <a:moveTo>
                  <a:pt x="6929361" y="244233"/>
                </a:moveTo>
                <a:lnTo>
                  <a:pt x="6913969" y="244233"/>
                </a:lnTo>
                <a:lnTo>
                  <a:pt x="6913969" y="263283"/>
                </a:lnTo>
                <a:lnTo>
                  <a:pt x="6929361" y="263283"/>
                </a:lnTo>
                <a:lnTo>
                  <a:pt x="6929361" y="244233"/>
                </a:lnTo>
                <a:close/>
              </a:path>
              <a:path w="7073265" h="3673475">
                <a:moveTo>
                  <a:pt x="6929361" y="206133"/>
                </a:moveTo>
                <a:lnTo>
                  <a:pt x="6913613" y="207060"/>
                </a:lnTo>
                <a:lnTo>
                  <a:pt x="6913854" y="211048"/>
                </a:lnTo>
                <a:lnTo>
                  <a:pt x="6913969" y="225183"/>
                </a:lnTo>
                <a:lnTo>
                  <a:pt x="6929361" y="225183"/>
                </a:lnTo>
                <a:lnTo>
                  <a:pt x="6929361" y="206133"/>
                </a:lnTo>
                <a:close/>
              </a:path>
              <a:path w="7073265" h="3673475">
                <a:moveTo>
                  <a:pt x="6938238" y="3377793"/>
                </a:moveTo>
                <a:lnTo>
                  <a:pt x="6921271" y="3369373"/>
                </a:lnTo>
                <a:lnTo>
                  <a:pt x="6918668" y="3374618"/>
                </a:lnTo>
                <a:lnTo>
                  <a:pt x="6915848" y="3379736"/>
                </a:lnTo>
                <a:lnTo>
                  <a:pt x="6912788" y="3384727"/>
                </a:lnTo>
                <a:lnTo>
                  <a:pt x="6927939" y="3393986"/>
                </a:lnTo>
                <a:lnTo>
                  <a:pt x="6938238" y="3377793"/>
                </a:lnTo>
                <a:close/>
              </a:path>
              <a:path w="7073265" h="3673475">
                <a:moveTo>
                  <a:pt x="6939166" y="1955304"/>
                </a:moveTo>
                <a:lnTo>
                  <a:pt x="6938772" y="1954199"/>
                </a:lnTo>
                <a:lnTo>
                  <a:pt x="6929082" y="1938959"/>
                </a:lnTo>
                <a:lnTo>
                  <a:pt x="6913804" y="1948091"/>
                </a:lnTo>
                <a:lnTo>
                  <a:pt x="6916801" y="1953133"/>
                </a:lnTo>
                <a:lnTo>
                  <a:pt x="6919582" y="1958276"/>
                </a:lnTo>
                <a:lnTo>
                  <a:pt x="6922135" y="1963547"/>
                </a:lnTo>
                <a:lnTo>
                  <a:pt x="6939166" y="1955304"/>
                </a:lnTo>
                <a:close/>
              </a:path>
              <a:path w="7073265" h="3673475">
                <a:moveTo>
                  <a:pt x="6951256" y="3342017"/>
                </a:moveTo>
                <a:lnTo>
                  <a:pt x="6933946" y="3336950"/>
                </a:lnTo>
                <a:lnTo>
                  <a:pt x="6932320" y="3342513"/>
                </a:lnTo>
                <a:lnTo>
                  <a:pt x="6930453" y="3347974"/>
                </a:lnTo>
                <a:lnTo>
                  <a:pt x="6928345" y="3353371"/>
                </a:lnTo>
                <a:lnTo>
                  <a:pt x="6944893" y="3359823"/>
                </a:lnTo>
                <a:lnTo>
                  <a:pt x="6951256" y="3342017"/>
                </a:lnTo>
                <a:close/>
              </a:path>
              <a:path w="7073265" h="3673475">
                <a:moveTo>
                  <a:pt x="6951967" y="1991144"/>
                </a:moveTo>
                <a:lnTo>
                  <a:pt x="6945604" y="1973313"/>
                </a:lnTo>
                <a:lnTo>
                  <a:pt x="6929044" y="1979587"/>
                </a:lnTo>
                <a:lnTo>
                  <a:pt x="6931101" y="1985010"/>
                </a:lnTo>
                <a:lnTo>
                  <a:pt x="6932917" y="1990509"/>
                </a:lnTo>
                <a:lnTo>
                  <a:pt x="6934492" y="1996084"/>
                </a:lnTo>
                <a:lnTo>
                  <a:pt x="6951967" y="1991144"/>
                </a:lnTo>
                <a:close/>
              </a:path>
              <a:path w="7073265" h="3673475">
                <a:moveTo>
                  <a:pt x="6957936" y="3304819"/>
                </a:moveTo>
                <a:lnTo>
                  <a:pt x="6940753" y="3302914"/>
                </a:lnTo>
                <a:lnTo>
                  <a:pt x="6940118" y="3308642"/>
                </a:lnTo>
                <a:lnTo>
                  <a:pt x="6939242" y="3314319"/>
                </a:lnTo>
                <a:lnTo>
                  <a:pt x="6938124" y="3319957"/>
                </a:lnTo>
                <a:lnTo>
                  <a:pt x="6956095" y="3323539"/>
                </a:lnTo>
                <a:lnTo>
                  <a:pt x="6957809" y="3308642"/>
                </a:lnTo>
                <a:lnTo>
                  <a:pt x="6957936" y="3304819"/>
                </a:lnTo>
                <a:close/>
              </a:path>
              <a:path w="7073265" h="3673475">
                <a:moveTo>
                  <a:pt x="6957936" y="3266719"/>
                </a:moveTo>
                <a:lnTo>
                  <a:pt x="6941985" y="3266719"/>
                </a:lnTo>
                <a:lnTo>
                  <a:pt x="6941934" y="3285413"/>
                </a:lnTo>
                <a:lnTo>
                  <a:pt x="6957936" y="3285794"/>
                </a:lnTo>
                <a:lnTo>
                  <a:pt x="6957936" y="3266719"/>
                </a:lnTo>
                <a:close/>
              </a:path>
              <a:path w="7073265" h="3673475">
                <a:moveTo>
                  <a:pt x="6957936" y="3228619"/>
                </a:moveTo>
                <a:lnTo>
                  <a:pt x="6941985" y="3228619"/>
                </a:lnTo>
                <a:lnTo>
                  <a:pt x="6941985" y="3247669"/>
                </a:lnTo>
                <a:lnTo>
                  <a:pt x="6957936" y="3247669"/>
                </a:lnTo>
                <a:lnTo>
                  <a:pt x="6957936" y="3228619"/>
                </a:lnTo>
                <a:close/>
              </a:path>
              <a:path w="7073265" h="3673475">
                <a:moveTo>
                  <a:pt x="6957936" y="3190519"/>
                </a:moveTo>
                <a:lnTo>
                  <a:pt x="6941985" y="3190519"/>
                </a:lnTo>
                <a:lnTo>
                  <a:pt x="6941985" y="3209569"/>
                </a:lnTo>
                <a:lnTo>
                  <a:pt x="6957936" y="3209569"/>
                </a:lnTo>
                <a:lnTo>
                  <a:pt x="6957936" y="3190519"/>
                </a:lnTo>
                <a:close/>
              </a:path>
              <a:path w="7073265" h="3673475">
                <a:moveTo>
                  <a:pt x="6957936" y="3152419"/>
                </a:moveTo>
                <a:lnTo>
                  <a:pt x="6941985" y="3152419"/>
                </a:lnTo>
                <a:lnTo>
                  <a:pt x="6941985" y="3171469"/>
                </a:lnTo>
                <a:lnTo>
                  <a:pt x="6957936" y="3171469"/>
                </a:lnTo>
                <a:lnTo>
                  <a:pt x="6957936" y="3152419"/>
                </a:lnTo>
                <a:close/>
              </a:path>
              <a:path w="7073265" h="3673475">
                <a:moveTo>
                  <a:pt x="6957936" y="3114319"/>
                </a:moveTo>
                <a:lnTo>
                  <a:pt x="6941985" y="3114319"/>
                </a:lnTo>
                <a:lnTo>
                  <a:pt x="6941985" y="3133369"/>
                </a:lnTo>
                <a:lnTo>
                  <a:pt x="6957936" y="3133369"/>
                </a:lnTo>
                <a:lnTo>
                  <a:pt x="6957936" y="3114319"/>
                </a:lnTo>
                <a:close/>
              </a:path>
              <a:path w="7073265" h="3673475">
                <a:moveTo>
                  <a:pt x="6957936" y="3076219"/>
                </a:moveTo>
                <a:lnTo>
                  <a:pt x="6941985" y="3076219"/>
                </a:lnTo>
                <a:lnTo>
                  <a:pt x="6941985" y="3095269"/>
                </a:lnTo>
                <a:lnTo>
                  <a:pt x="6957936" y="3095269"/>
                </a:lnTo>
                <a:lnTo>
                  <a:pt x="6957936" y="3076219"/>
                </a:lnTo>
                <a:close/>
              </a:path>
              <a:path w="7073265" h="3673475">
                <a:moveTo>
                  <a:pt x="6957936" y="3038119"/>
                </a:moveTo>
                <a:lnTo>
                  <a:pt x="6941985" y="3038119"/>
                </a:lnTo>
                <a:lnTo>
                  <a:pt x="6941985" y="3057169"/>
                </a:lnTo>
                <a:lnTo>
                  <a:pt x="6957936" y="3057169"/>
                </a:lnTo>
                <a:lnTo>
                  <a:pt x="6957936" y="3038119"/>
                </a:lnTo>
                <a:close/>
              </a:path>
              <a:path w="7073265" h="3673475">
                <a:moveTo>
                  <a:pt x="6957936" y="3000019"/>
                </a:moveTo>
                <a:lnTo>
                  <a:pt x="6941985" y="3000019"/>
                </a:lnTo>
                <a:lnTo>
                  <a:pt x="6941985" y="3019069"/>
                </a:lnTo>
                <a:lnTo>
                  <a:pt x="6957936" y="3019069"/>
                </a:lnTo>
                <a:lnTo>
                  <a:pt x="6957936" y="3000019"/>
                </a:lnTo>
                <a:close/>
              </a:path>
              <a:path w="7073265" h="3673475">
                <a:moveTo>
                  <a:pt x="6957936" y="2961919"/>
                </a:moveTo>
                <a:lnTo>
                  <a:pt x="6941985" y="2961919"/>
                </a:lnTo>
                <a:lnTo>
                  <a:pt x="6941985" y="2980969"/>
                </a:lnTo>
                <a:lnTo>
                  <a:pt x="6957936" y="2980969"/>
                </a:lnTo>
                <a:lnTo>
                  <a:pt x="6957936" y="2961919"/>
                </a:lnTo>
                <a:close/>
              </a:path>
              <a:path w="7073265" h="3673475">
                <a:moveTo>
                  <a:pt x="6957936" y="2923819"/>
                </a:moveTo>
                <a:lnTo>
                  <a:pt x="6941985" y="2923819"/>
                </a:lnTo>
                <a:lnTo>
                  <a:pt x="6941985" y="2942869"/>
                </a:lnTo>
                <a:lnTo>
                  <a:pt x="6957936" y="2942869"/>
                </a:lnTo>
                <a:lnTo>
                  <a:pt x="6957936" y="2923819"/>
                </a:lnTo>
                <a:close/>
              </a:path>
              <a:path w="7073265" h="3673475">
                <a:moveTo>
                  <a:pt x="6957936" y="2885719"/>
                </a:moveTo>
                <a:lnTo>
                  <a:pt x="6941985" y="2885719"/>
                </a:lnTo>
                <a:lnTo>
                  <a:pt x="6941985" y="2904769"/>
                </a:lnTo>
                <a:lnTo>
                  <a:pt x="6957936" y="2904769"/>
                </a:lnTo>
                <a:lnTo>
                  <a:pt x="6957936" y="2885719"/>
                </a:lnTo>
                <a:close/>
              </a:path>
              <a:path w="7073265" h="3673475">
                <a:moveTo>
                  <a:pt x="6957936" y="2847619"/>
                </a:moveTo>
                <a:lnTo>
                  <a:pt x="6941985" y="2847619"/>
                </a:lnTo>
                <a:lnTo>
                  <a:pt x="6941985" y="2866669"/>
                </a:lnTo>
                <a:lnTo>
                  <a:pt x="6957936" y="2866669"/>
                </a:lnTo>
                <a:lnTo>
                  <a:pt x="6957936" y="2847619"/>
                </a:lnTo>
                <a:close/>
              </a:path>
              <a:path w="7073265" h="3673475">
                <a:moveTo>
                  <a:pt x="6957936" y="2809519"/>
                </a:moveTo>
                <a:lnTo>
                  <a:pt x="6941985" y="2809519"/>
                </a:lnTo>
                <a:lnTo>
                  <a:pt x="6941985" y="2828569"/>
                </a:lnTo>
                <a:lnTo>
                  <a:pt x="6957936" y="2828569"/>
                </a:lnTo>
                <a:lnTo>
                  <a:pt x="6957936" y="2809519"/>
                </a:lnTo>
                <a:close/>
              </a:path>
              <a:path w="7073265" h="3673475">
                <a:moveTo>
                  <a:pt x="6957936" y="2771419"/>
                </a:moveTo>
                <a:lnTo>
                  <a:pt x="6941985" y="2771419"/>
                </a:lnTo>
                <a:lnTo>
                  <a:pt x="6941985" y="2790469"/>
                </a:lnTo>
                <a:lnTo>
                  <a:pt x="6957936" y="2790469"/>
                </a:lnTo>
                <a:lnTo>
                  <a:pt x="6957936" y="2771419"/>
                </a:lnTo>
                <a:close/>
              </a:path>
              <a:path w="7073265" h="3673475">
                <a:moveTo>
                  <a:pt x="6957936" y="2733319"/>
                </a:moveTo>
                <a:lnTo>
                  <a:pt x="6941985" y="2733319"/>
                </a:lnTo>
                <a:lnTo>
                  <a:pt x="6941985" y="2752369"/>
                </a:lnTo>
                <a:lnTo>
                  <a:pt x="6957936" y="2752369"/>
                </a:lnTo>
                <a:lnTo>
                  <a:pt x="6957936" y="2733319"/>
                </a:lnTo>
                <a:close/>
              </a:path>
              <a:path w="7073265" h="3673475">
                <a:moveTo>
                  <a:pt x="6957936" y="2695219"/>
                </a:moveTo>
                <a:lnTo>
                  <a:pt x="6941985" y="2695219"/>
                </a:lnTo>
                <a:lnTo>
                  <a:pt x="6941985" y="2714269"/>
                </a:lnTo>
                <a:lnTo>
                  <a:pt x="6957936" y="2714269"/>
                </a:lnTo>
                <a:lnTo>
                  <a:pt x="6957936" y="2695219"/>
                </a:lnTo>
                <a:close/>
              </a:path>
              <a:path w="7073265" h="3673475">
                <a:moveTo>
                  <a:pt x="6957936" y="2657119"/>
                </a:moveTo>
                <a:lnTo>
                  <a:pt x="6941985" y="2657119"/>
                </a:lnTo>
                <a:lnTo>
                  <a:pt x="6941985" y="2676169"/>
                </a:lnTo>
                <a:lnTo>
                  <a:pt x="6957936" y="2676169"/>
                </a:lnTo>
                <a:lnTo>
                  <a:pt x="6957936" y="2657119"/>
                </a:lnTo>
                <a:close/>
              </a:path>
              <a:path w="7073265" h="3673475">
                <a:moveTo>
                  <a:pt x="6957936" y="2619019"/>
                </a:moveTo>
                <a:lnTo>
                  <a:pt x="6941985" y="2619019"/>
                </a:lnTo>
                <a:lnTo>
                  <a:pt x="6941985" y="2638069"/>
                </a:lnTo>
                <a:lnTo>
                  <a:pt x="6957936" y="2638069"/>
                </a:lnTo>
                <a:lnTo>
                  <a:pt x="6957936" y="2619019"/>
                </a:lnTo>
                <a:close/>
              </a:path>
              <a:path w="7073265" h="3673475">
                <a:moveTo>
                  <a:pt x="6957936" y="2580919"/>
                </a:moveTo>
                <a:lnTo>
                  <a:pt x="6941985" y="2580919"/>
                </a:lnTo>
                <a:lnTo>
                  <a:pt x="6941985" y="2599969"/>
                </a:lnTo>
                <a:lnTo>
                  <a:pt x="6957936" y="2599969"/>
                </a:lnTo>
                <a:lnTo>
                  <a:pt x="6957936" y="2580919"/>
                </a:lnTo>
                <a:close/>
              </a:path>
              <a:path w="7073265" h="3673475">
                <a:moveTo>
                  <a:pt x="6957936" y="2542819"/>
                </a:moveTo>
                <a:lnTo>
                  <a:pt x="6941985" y="2542819"/>
                </a:lnTo>
                <a:lnTo>
                  <a:pt x="6941985" y="2561869"/>
                </a:lnTo>
                <a:lnTo>
                  <a:pt x="6957936" y="2561869"/>
                </a:lnTo>
                <a:lnTo>
                  <a:pt x="6957936" y="2542819"/>
                </a:lnTo>
                <a:close/>
              </a:path>
              <a:path w="7073265" h="3673475">
                <a:moveTo>
                  <a:pt x="6957936" y="2504719"/>
                </a:moveTo>
                <a:lnTo>
                  <a:pt x="6941985" y="2504719"/>
                </a:lnTo>
                <a:lnTo>
                  <a:pt x="6941985" y="2523769"/>
                </a:lnTo>
                <a:lnTo>
                  <a:pt x="6957936" y="2523769"/>
                </a:lnTo>
                <a:lnTo>
                  <a:pt x="6957936" y="2504719"/>
                </a:lnTo>
                <a:close/>
              </a:path>
              <a:path w="7073265" h="3673475">
                <a:moveTo>
                  <a:pt x="6957936" y="2466619"/>
                </a:moveTo>
                <a:lnTo>
                  <a:pt x="6941985" y="2466619"/>
                </a:lnTo>
                <a:lnTo>
                  <a:pt x="6941985" y="2485669"/>
                </a:lnTo>
                <a:lnTo>
                  <a:pt x="6957936" y="2485669"/>
                </a:lnTo>
                <a:lnTo>
                  <a:pt x="6957936" y="2466619"/>
                </a:lnTo>
                <a:close/>
              </a:path>
              <a:path w="7073265" h="3673475">
                <a:moveTo>
                  <a:pt x="6957936" y="2428519"/>
                </a:moveTo>
                <a:lnTo>
                  <a:pt x="6941985" y="2428519"/>
                </a:lnTo>
                <a:lnTo>
                  <a:pt x="6941985" y="2447569"/>
                </a:lnTo>
                <a:lnTo>
                  <a:pt x="6957936" y="2447569"/>
                </a:lnTo>
                <a:lnTo>
                  <a:pt x="6957936" y="2428519"/>
                </a:lnTo>
                <a:close/>
              </a:path>
              <a:path w="7073265" h="3673475">
                <a:moveTo>
                  <a:pt x="6957936" y="2390419"/>
                </a:moveTo>
                <a:lnTo>
                  <a:pt x="6941985" y="2390419"/>
                </a:lnTo>
                <a:lnTo>
                  <a:pt x="6941985" y="2409469"/>
                </a:lnTo>
                <a:lnTo>
                  <a:pt x="6957936" y="2409469"/>
                </a:lnTo>
                <a:lnTo>
                  <a:pt x="6957936" y="2390419"/>
                </a:lnTo>
                <a:close/>
              </a:path>
              <a:path w="7073265" h="3673475">
                <a:moveTo>
                  <a:pt x="6957936" y="2352319"/>
                </a:moveTo>
                <a:lnTo>
                  <a:pt x="6941985" y="2352319"/>
                </a:lnTo>
                <a:lnTo>
                  <a:pt x="6941985" y="2371369"/>
                </a:lnTo>
                <a:lnTo>
                  <a:pt x="6957936" y="2371369"/>
                </a:lnTo>
                <a:lnTo>
                  <a:pt x="6957936" y="2352319"/>
                </a:lnTo>
                <a:close/>
              </a:path>
              <a:path w="7073265" h="3673475">
                <a:moveTo>
                  <a:pt x="6957936" y="2314219"/>
                </a:moveTo>
                <a:lnTo>
                  <a:pt x="6941985" y="2314219"/>
                </a:lnTo>
                <a:lnTo>
                  <a:pt x="6941985" y="2333269"/>
                </a:lnTo>
                <a:lnTo>
                  <a:pt x="6957936" y="2333269"/>
                </a:lnTo>
                <a:lnTo>
                  <a:pt x="6957936" y="2314219"/>
                </a:lnTo>
                <a:close/>
              </a:path>
              <a:path w="7073265" h="3673475">
                <a:moveTo>
                  <a:pt x="6957936" y="2276119"/>
                </a:moveTo>
                <a:lnTo>
                  <a:pt x="6941985" y="2276119"/>
                </a:lnTo>
                <a:lnTo>
                  <a:pt x="6941985" y="2295169"/>
                </a:lnTo>
                <a:lnTo>
                  <a:pt x="6957936" y="2295169"/>
                </a:lnTo>
                <a:lnTo>
                  <a:pt x="6957936" y="2276119"/>
                </a:lnTo>
                <a:close/>
              </a:path>
              <a:path w="7073265" h="3673475">
                <a:moveTo>
                  <a:pt x="6957936" y="2238019"/>
                </a:moveTo>
                <a:lnTo>
                  <a:pt x="6941985" y="2238019"/>
                </a:lnTo>
                <a:lnTo>
                  <a:pt x="6941985" y="2257069"/>
                </a:lnTo>
                <a:lnTo>
                  <a:pt x="6957936" y="2257069"/>
                </a:lnTo>
                <a:lnTo>
                  <a:pt x="6957936" y="2238019"/>
                </a:lnTo>
                <a:close/>
              </a:path>
              <a:path w="7073265" h="3673475">
                <a:moveTo>
                  <a:pt x="6957936" y="2199919"/>
                </a:moveTo>
                <a:lnTo>
                  <a:pt x="6941985" y="2199919"/>
                </a:lnTo>
                <a:lnTo>
                  <a:pt x="6941985" y="2218969"/>
                </a:lnTo>
                <a:lnTo>
                  <a:pt x="6957936" y="2218969"/>
                </a:lnTo>
                <a:lnTo>
                  <a:pt x="6957936" y="2199919"/>
                </a:lnTo>
                <a:close/>
              </a:path>
              <a:path w="7073265" h="3673475">
                <a:moveTo>
                  <a:pt x="6957936" y="2161819"/>
                </a:moveTo>
                <a:lnTo>
                  <a:pt x="6941985" y="2161819"/>
                </a:lnTo>
                <a:lnTo>
                  <a:pt x="6941985" y="2180869"/>
                </a:lnTo>
                <a:lnTo>
                  <a:pt x="6957936" y="2180869"/>
                </a:lnTo>
                <a:lnTo>
                  <a:pt x="6957936" y="2161819"/>
                </a:lnTo>
                <a:close/>
              </a:path>
              <a:path w="7073265" h="3673475">
                <a:moveTo>
                  <a:pt x="6957936" y="2123719"/>
                </a:moveTo>
                <a:lnTo>
                  <a:pt x="6941985" y="2123719"/>
                </a:lnTo>
                <a:lnTo>
                  <a:pt x="6941985" y="2142769"/>
                </a:lnTo>
                <a:lnTo>
                  <a:pt x="6957936" y="2142769"/>
                </a:lnTo>
                <a:lnTo>
                  <a:pt x="6957936" y="2123719"/>
                </a:lnTo>
                <a:close/>
              </a:path>
              <a:path w="7073265" h="3673475">
                <a:moveTo>
                  <a:pt x="6957936" y="2085619"/>
                </a:moveTo>
                <a:lnTo>
                  <a:pt x="6941985" y="2085619"/>
                </a:lnTo>
                <a:lnTo>
                  <a:pt x="6941985" y="2104669"/>
                </a:lnTo>
                <a:lnTo>
                  <a:pt x="6957936" y="2104669"/>
                </a:lnTo>
                <a:lnTo>
                  <a:pt x="6957936" y="2085619"/>
                </a:lnTo>
                <a:close/>
              </a:path>
              <a:path w="7073265" h="3673475">
                <a:moveTo>
                  <a:pt x="6957936" y="2047481"/>
                </a:moveTo>
                <a:lnTo>
                  <a:pt x="6941960" y="2047582"/>
                </a:lnTo>
                <a:lnTo>
                  <a:pt x="6941985" y="2066569"/>
                </a:lnTo>
                <a:lnTo>
                  <a:pt x="6957936" y="2066569"/>
                </a:lnTo>
                <a:lnTo>
                  <a:pt x="6957936" y="2047481"/>
                </a:lnTo>
                <a:close/>
              </a:path>
              <a:path w="7073265" h="3673475">
                <a:moveTo>
                  <a:pt x="6957936" y="2023579"/>
                </a:moveTo>
                <a:lnTo>
                  <a:pt x="6956336" y="2009698"/>
                </a:lnTo>
                <a:lnTo>
                  <a:pt x="6938492" y="2013077"/>
                </a:lnTo>
                <a:lnTo>
                  <a:pt x="6939559" y="2018728"/>
                </a:lnTo>
                <a:lnTo>
                  <a:pt x="6940385" y="2024430"/>
                </a:lnTo>
                <a:lnTo>
                  <a:pt x="6940969" y="2030171"/>
                </a:lnTo>
                <a:lnTo>
                  <a:pt x="6957936" y="2028456"/>
                </a:lnTo>
                <a:lnTo>
                  <a:pt x="6957936" y="2023579"/>
                </a:lnTo>
                <a:close/>
              </a:path>
              <a:path w="7073265" h="3673475">
                <a:moveTo>
                  <a:pt x="7030415" y="3653472"/>
                </a:moveTo>
                <a:lnTo>
                  <a:pt x="6879742" y="3649472"/>
                </a:lnTo>
                <a:lnTo>
                  <a:pt x="6728854" y="3645928"/>
                </a:lnTo>
                <a:lnTo>
                  <a:pt x="6577787" y="3642830"/>
                </a:lnTo>
                <a:lnTo>
                  <a:pt x="6426555" y="3640175"/>
                </a:lnTo>
                <a:lnTo>
                  <a:pt x="6275184" y="3637965"/>
                </a:lnTo>
                <a:lnTo>
                  <a:pt x="6123698" y="3636200"/>
                </a:lnTo>
                <a:lnTo>
                  <a:pt x="5972124" y="3634879"/>
                </a:lnTo>
                <a:lnTo>
                  <a:pt x="5820499" y="3634003"/>
                </a:lnTo>
                <a:lnTo>
                  <a:pt x="5668823" y="3633571"/>
                </a:lnTo>
                <a:lnTo>
                  <a:pt x="5517134" y="3633584"/>
                </a:lnTo>
                <a:lnTo>
                  <a:pt x="5365470" y="3634028"/>
                </a:lnTo>
                <a:lnTo>
                  <a:pt x="5213832" y="3634917"/>
                </a:lnTo>
                <a:lnTo>
                  <a:pt x="5062258" y="3636251"/>
                </a:lnTo>
                <a:lnTo>
                  <a:pt x="4910785" y="3638029"/>
                </a:lnTo>
                <a:lnTo>
                  <a:pt x="4759414" y="3640239"/>
                </a:lnTo>
                <a:lnTo>
                  <a:pt x="4608169" y="3642880"/>
                </a:lnTo>
                <a:lnTo>
                  <a:pt x="4457103" y="3645979"/>
                </a:lnTo>
                <a:lnTo>
                  <a:pt x="4306214" y="3649497"/>
                </a:lnTo>
                <a:lnTo>
                  <a:pt x="4155541" y="3653472"/>
                </a:lnTo>
                <a:lnTo>
                  <a:pt x="4306214" y="3657435"/>
                </a:lnTo>
                <a:lnTo>
                  <a:pt x="4457103" y="3660952"/>
                </a:lnTo>
                <a:lnTo>
                  <a:pt x="4608169" y="3664051"/>
                </a:lnTo>
                <a:lnTo>
                  <a:pt x="4759414" y="3666693"/>
                </a:lnTo>
                <a:lnTo>
                  <a:pt x="4910785" y="3668903"/>
                </a:lnTo>
                <a:lnTo>
                  <a:pt x="5062258" y="3670681"/>
                </a:lnTo>
                <a:lnTo>
                  <a:pt x="5213832" y="3672014"/>
                </a:lnTo>
                <a:lnTo>
                  <a:pt x="5365470" y="3672903"/>
                </a:lnTo>
                <a:lnTo>
                  <a:pt x="5517134" y="3673348"/>
                </a:lnTo>
                <a:lnTo>
                  <a:pt x="5668823" y="3673360"/>
                </a:lnTo>
                <a:lnTo>
                  <a:pt x="5820499" y="3672929"/>
                </a:lnTo>
                <a:lnTo>
                  <a:pt x="5972124" y="3672052"/>
                </a:lnTo>
                <a:lnTo>
                  <a:pt x="6123698" y="3670731"/>
                </a:lnTo>
                <a:lnTo>
                  <a:pt x="6275184" y="3668966"/>
                </a:lnTo>
                <a:lnTo>
                  <a:pt x="6426555" y="3666756"/>
                </a:lnTo>
                <a:lnTo>
                  <a:pt x="6577787" y="3664102"/>
                </a:lnTo>
                <a:lnTo>
                  <a:pt x="6728854" y="3661003"/>
                </a:lnTo>
                <a:lnTo>
                  <a:pt x="6879742" y="3657460"/>
                </a:lnTo>
                <a:lnTo>
                  <a:pt x="7030415" y="3653472"/>
                </a:lnTo>
                <a:close/>
              </a:path>
              <a:path w="7073265" h="3673475">
                <a:moveTo>
                  <a:pt x="7073214" y="2117280"/>
                </a:moveTo>
                <a:lnTo>
                  <a:pt x="7072782" y="1965604"/>
                </a:lnTo>
                <a:lnTo>
                  <a:pt x="7071906" y="1813979"/>
                </a:lnTo>
                <a:lnTo>
                  <a:pt x="7070585" y="1662404"/>
                </a:lnTo>
                <a:lnTo>
                  <a:pt x="7068820" y="1510919"/>
                </a:lnTo>
                <a:lnTo>
                  <a:pt x="7066610" y="1359547"/>
                </a:lnTo>
                <a:lnTo>
                  <a:pt x="7063956" y="1208316"/>
                </a:lnTo>
                <a:lnTo>
                  <a:pt x="7060857" y="1057236"/>
                </a:lnTo>
                <a:lnTo>
                  <a:pt x="7057314" y="906360"/>
                </a:lnTo>
                <a:lnTo>
                  <a:pt x="7053326" y="755688"/>
                </a:lnTo>
                <a:lnTo>
                  <a:pt x="7049338" y="906360"/>
                </a:lnTo>
                <a:lnTo>
                  <a:pt x="7045795" y="1057236"/>
                </a:lnTo>
                <a:lnTo>
                  <a:pt x="7042696" y="1208316"/>
                </a:lnTo>
                <a:lnTo>
                  <a:pt x="7040042" y="1359547"/>
                </a:lnTo>
                <a:lnTo>
                  <a:pt x="7037832" y="1510919"/>
                </a:lnTo>
                <a:lnTo>
                  <a:pt x="7036067" y="1662404"/>
                </a:lnTo>
                <a:lnTo>
                  <a:pt x="7034746" y="1813979"/>
                </a:lnTo>
                <a:lnTo>
                  <a:pt x="7033869" y="1965604"/>
                </a:lnTo>
                <a:lnTo>
                  <a:pt x="7033438" y="2117280"/>
                </a:lnTo>
                <a:lnTo>
                  <a:pt x="7033438" y="2268956"/>
                </a:lnTo>
                <a:lnTo>
                  <a:pt x="7033895" y="2420632"/>
                </a:lnTo>
                <a:lnTo>
                  <a:pt x="7034784" y="2572270"/>
                </a:lnTo>
                <a:lnTo>
                  <a:pt x="7036117" y="2723832"/>
                </a:lnTo>
                <a:lnTo>
                  <a:pt x="7037883" y="2875318"/>
                </a:lnTo>
                <a:lnTo>
                  <a:pt x="7040092" y="3026689"/>
                </a:lnTo>
                <a:lnTo>
                  <a:pt x="7042747" y="3177921"/>
                </a:lnTo>
                <a:lnTo>
                  <a:pt x="7045833" y="3329000"/>
                </a:lnTo>
                <a:lnTo>
                  <a:pt x="7049363" y="3479889"/>
                </a:lnTo>
                <a:lnTo>
                  <a:pt x="7053326" y="3630561"/>
                </a:lnTo>
                <a:lnTo>
                  <a:pt x="7057288" y="3479889"/>
                </a:lnTo>
                <a:lnTo>
                  <a:pt x="7060819" y="3329000"/>
                </a:lnTo>
                <a:lnTo>
                  <a:pt x="7063905" y="3177921"/>
                </a:lnTo>
                <a:lnTo>
                  <a:pt x="7066559" y="3026689"/>
                </a:lnTo>
                <a:lnTo>
                  <a:pt x="7068769" y="2875318"/>
                </a:lnTo>
                <a:lnTo>
                  <a:pt x="7070534" y="2723832"/>
                </a:lnTo>
                <a:lnTo>
                  <a:pt x="7071868" y="2572270"/>
                </a:lnTo>
                <a:lnTo>
                  <a:pt x="7072757" y="2420632"/>
                </a:lnTo>
                <a:lnTo>
                  <a:pt x="7073214" y="2268956"/>
                </a:lnTo>
                <a:lnTo>
                  <a:pt x="7073214" y="21172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62039" y="6744499"/>
            <a:ext cx="6765925" cy="215265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223770" algn="just">
              <a:lnSpc>
                <a:spcPct val="100000"/>
              </a:lnSpc>
              <a:spcBef>
                <a:spcPts val="865"/>
              </a:spcBef>
            </a:pPr>
            <a:r>
              <a:rPr sz="1300" spc="10" dirty="0">
                <a:latin typeface="Tahoma"/>
                <a:cs typeface="Tahoma"/>
              </a:rPr>
              <a:t>Ejemplo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15" dirty="0">
                <a:latin typeface="Tahoma"/>
                <a:cs typeface="Tahoma"/>
              </a:rPr>
              <a:t>de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45" dirty="0">
                <a:latin typeface="Tahoma"/>
                <a:cs typeface="Tahoma"/>
              </a:rPr>
              <a:t>texto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15" dirty="0">
                <a:latin typeface="Tahoma"/>
                <a:cs typeface="Tahoma"/>
              </a:rPr>
              <a:t>descriptivo...</a:t>
            </a:r>
            <a:endParaRPr sz="1300" dirty="0">
              <a:latin typeface="Tahoma"/>
              <a:cs typeface="Tahoma"/>
            </a:endParaRPr>
          </a:p>
          <a:p>
            <a:pPr marL="12700" marR="5080" algn="just">
              <a:lnSpc>
                <a:spcPct val="110600"/>
              </a:lnSpc>
              <a:spcBef>
                <a:spcPts val="600"/>
              </a:spcBef>
            </a:pPr>
            <a:r>
              <a:rPr sz="1300" spc="15" dirty="0">
                <a:latin typeface="Tahoma"/>
                <a:cs typeface="Tahoma"/>
              </a:rPr>
              <a:t>Me </a:t>
            </a:r>
            <a:r>
              <a:rPr sz="1300" spc="25" dirty="0">
                <a:latin typeface="Tahoma"/>
                <a:cs typeface="Tahoma"/>
              </a:rPr>
              <a:t>llaman </a:t>
            </a:r>
            <a:r>
              <a:rPr sz="1300" spc="15" dirty="0">
                <a:latin typeface="Tahoma"/>
                <a:cs typeface="Tahoma"/>
              </a:rPr>
              <a:t>oveja. </a:t>
            </a:r>
            <a:r>
              <a:rPr sz="1300" spc="60" dirty="0">
                <a:latin typeface="Tahoma"/>
                <a:cs typeface="Tahoma"/>
              </a:rPr>
              <a:t>Vivo </a:t>
            </a:r>
            <a:r>
              <a:rPr sz="1300" spc="15" dirty="0">
                <a:latin typeface="Tahoma"/>
                <a:cs typeface="Tahoma"/>
              </a:rPr>
              <a:t>en </a:t>
            </a:r>
            <a:r>
              <a:rPr sz="1300" spc="35" dirty="0">
                <a:latin typeface="Tahoma"/>
                <a:cs typeface="Tahoma"/>
              </a:rPr>
              <a:t>la </a:t>
            </a:r>
            <a:r>
              <a:rPr sz="1300" spc="85" dirty="0">
                <a:latin typeface="Tahoma"/>
                <a:cs typeface="Tahoma"/>
              </a:rPr>
              <a:t>tierra </a:t>
            </a:r>
            <a:r>
              <a:rPr sz="1300" spc="90" dirty="0">
                <a:latin typeface="Tahoma"/>
                <a:cs typeface="Tahoma"/>
              </a:rPr>
              <a:t>y </a:t>
            </a:r>
            <a:r>
              <a:rPr sz="1300" spc="10" dirty="0">
                <a:latin typeface="Tahoma"/>
                <a:cs typeface="Tahoma"/>
              </a:rPr>
              <a:t>me </a:t>
            </a:r>
            <a:r>
              <a:rPr sz="1300" spc="20" dirty="0">
                <a:latin typeface="Tahoma"/>
                <a:cs typeface="Tahoma"/>
              </a:rPr>
              <a:t>desplazo </a:t>
            </a:r>
            <a:r>
              <a:rPr sz="1300" dirty="0">
                <a:latin typeface="Tahoma"/>
                <a:cs typeface="Tahoma"/>
              </a:rPr>
              <a:t>andando,</a:t>
            </a:r>
            <a:r>
              <a:rPr sz="1300" spc="405" dirty="0">
                <a:latin typeface="Tahoma"/>
                <a:cs typeface="Tahoma"/>
              </a:rPr>
              <a:t> </a:t>
            </a:r>
            <a:r>
              <a:rPr sz="1300" spc="70" dirty="0">
                <a:latin typeface="Tahoma"/>
                <a:cs typeface="Tahoma"/>
              </a:rPr>
              <a:t>corriendo </a:t>
            </a:r>
            <a:r>
              <a:rPr sz="1300" spc="90" dirty="0">
                <a:latin typeface="Tahoma"/>
                <a:cs typeface="Tahoma"/>
              </a:rPr>
              <a:t>y </a:t>
            </a:r>
            <a:r>
              <a:rPr sz="1300" spc="30" dirty="0">
                <a:latin typeface="Tahoma"/>
                <a:cs typeface="Tahoma"/>
              </a:rPr>
              <a:t>saltando </a:t>
            </a:r>
            <a:r>
              <a:rPr sz="1300" spc="35" dirty="0">
                <a:latin typeface="Tahoma"/>
                <a:cs typeface="Tahoma"/>
              </a:rPr>
              <a:t> </a:t>
            </a:r>
            <a:r>
              <a:rPr sz="1300" spc="55" dirty="0">
                <a:latin typeface="Tahoma"/>
                <a:cs typeface="Tahoma"/>
              </a:rPr>
              <a:t>porque </a:t>
            </a:r>
            <a:r>
              <a:rPr sz="1300" spc="30" dirty="0">
                <a:latin typeface="Tahoma"/>
                <a:cs typeface="Tahoma"/>
              </a:rPr>
              <a:t>tengo </a:t>
            </a:r>
            <a:r>
              <a:rPr sz="1300" spc="80" dirty="0">
                <a:latin typeface="Tahoma"/>
                <a:cs typeface="Tahoma"/>
              </a:rPr>
              <a:t>cuatro </a:t>
            </a:r>
            <a:r>
              <a:rPr sz="1300" dirty="0">
                <a:latin typeface="Tahoma"/>
                <a:cs typeface="Tahoma"/>
              </a:rPr>
              <a:t>patas. </a:t>
            </a:r>
            <a:r>
              <a:rPr sz="1300" spc="15" dirty="0">
                <a:latin typeface="Tahoma"/>
                <a:cs typeface="Tahoma"/>
              </a:rPr>
              <a:t>Me </a:t>
            </a:r>
            <a:r>
              <a:rPr sz="1300" spc="30" dirty="0">
                <a:latin typeface="Tahoma"/>
                <a:cs typeface="Tahoma"/>
              </a:rPr>
              <a:t>alimento </a:t>
            </a:r>
            <a:r>
              <a:rPr sz="1300" spc="15" dirty="0">
                <a:latin typeface="Tahoma"/>
                <a:cs typeface="Tahoma"/>
              </a:rPr>
              <a:t>de </a:t>
            </a:r>
            <a:r>
              <a:rPr sz="1300" spc="20" dirty="0">
                <a:latin typeface="Tahoma"/>
                <a:cs typeface="Tahoma"/>
              </a:rPr>
              <a:t>hierba, </a:t>
            </a:r>
            <a:r>
              <a:rPr sz="1300" spc="5" dirty="0">
                <a:latin typeface="Tahoma"/>
                <a:cs typeface="Tahoma"/>
              </a:rPr>
              <a:t>plantas, </a:t>
            </a:r>
            <a:r>
              <a:rPr sz="1300" spc="35" dirty="0">
                <a:latin typeface="Tahoma"/>
                <a:cs typeface="Tahoma"/>
              </a:rPr>
              <a:t>cereales. </a:t>
            </a:r>
            <a:r>
              <a:rPr sz="1300" spc="25" dirty="0">
                <a:latin typeface="Tahoma"/>
                <a:cs typeface="Tahoma"/>
              </a:rPr>
              <a:t>Cuando </a:t>
            </a:r>
            <a:r>
              <a:rPr sz="1300" spc="50" dirty="0">
                <a:latin typeface="Tahoma"/>
                <a:cs typeface="Tahoma"/>
              </a:rPr>
              <a:t>soy </a:t>
            </a:r>
            <a:r>
              <a:rPr sz="1300" spc="55" dirty="0">
                <a:latin typeface="Tahoma"/>
                <a:cs typeface="Tahoma"/>
              </a:rPr>
              <a:t> </a:t>
            </a:r>
            <a:r>
              <a:rPr sz="1300" spc="85" dirty="0">
                <a:latin typeface="Tahoma"/>
                <a:cs typeface="Tahoma"/>
              </a:rPr>
              <a:t>pequeio </a:t>
            </a:r>
            <a:r>
              <a:rPr sz="1300" spc="40" dirty="0">
                <a:latin typeface="Tahoma"/>
                <a:cs typeface="Tahoma"/>
              </a:rPr>
              <a:t>tomo leche </a:t>
            </a:r>
            <a:r>
              <a:rPr sz="1300" spc="90" dirty="0">
                <a:latin typeface="Tahoma"/>
                <a:cs typeface="Tahoma"/>
              </a:rPr>
              <a:t>y </a:t>
            </a:r>
            <a:r>
              <a:rPr sz="1300" spc="15" dirty="0">
                <a:latin typeface="Tahoma"/>
                <a:cs typeface="Tahoma"/>
              </a:rPr>
              <a:t>después </a:t>
            </a:r>
            <a:r>
              <a:rPr sz="1300" spc="50" dirty="0">
                <a:latin typeface="Tahoma"/>
                <a:cs typeface="Tahoma"/>
              </a:rPr>
              <a:t>soy </a:t>
            </a:r>
            <a:r>
              <a:rPr sz="1300" spc="45" dirty="0">
                <a:latin typeface="Tahoma"/>
                <a:cs typeface="Tahoma"/>
              </a:rPr>
              <a:t>herbívoro. </a:t>
            </a:r>
            <a:r>
              <a:rPr sz="1300" spc="10" dirty="0">
                <a:latin typeface="Tahoma"/>
                <a:cs typeface="Tahoma"/>
              </a:rPr>
              <a:t>Tengo </a:t>
            </a:r>
            <a:r>
              <a:rPr sz="1300" spc="100" dirty="0">
                <a:latin typeface="Tahoma"/>
                <a:cs typeface="Tahoma"/>
              </a:rPr>
              <a:t>tamaio </a:t>
            </a:r>
            <a:r>
              <a:rPr sz="1300" dirty="0">
                <a:latin typeface="Tahoma"/>
                <a:cs typeface="Tahoma"/>
              </a:rPr>
              <a:t>mediano. </a:t>
            </a:r>
            <a:r>
              <a:rPr sz="1300" spc="55" dirty="0">
                <a:latin typeface="Tahoma"/>
                <a:cs typeface="Tahoma"/>
              </a:rPr>
              <a:t>Soy </a:t>
            </a:r>
            <a:r>
              <a:rPr sz="1300" spc="40" dirty="0">
                <a:latin typeface="Tahoma"/>
                <a:cs typeface="Tahoma"/>
              </a:rPr>
              <a:t>vivíparo. </a:t>
            </a:r>
            <a:r>
              <a:rPr sz="1300" spc="45" dirty="0">
                <a:latin typeface="Tahoma"/>
                <a:cs typeface="Tahoma"/>
              </a:rPr>
              <a:t> </a:t>
            </a:r>
            <a:r>
              <a:rPr sz="1300" spc="60" dirty="0">
                <a:latin typeface="Tahoma"/>
                <a:cs typeface="Tahoma"/>
              </a:rPr>
              <a:t>Vivo </a:t>
            </a:r>
            <a:r>
              <a:rPr sz="1300" spc="55" dirty="0">
                <a:latin typeface="Tahoma"/>
                <a:cs typeface="Tahoma"/>
              </a:rPr>
              <a:t>con </a:t>
            </a:r>
            <a:r>
              <a:rPr sz="1300" spc="30" dirty="0">
                <a:latin typeface="Tahoma"/>
                <a:cs typeface="Tahoma"/>
              </a:rPr>
              <a:t>muchas </a:t>
            </a:r>
            <a:r>
              <a:rPr sz="1300" spc="-25" dirty="0">
                <a:latin typeface="Tahoma"/>
                <a:cs typeface="Tahoma"/>
              </a:rPr>
              <a:t>más, </a:t>
            </a:r>
            <a:r>
              <a:rPr sz="1300" spc="15" dirty="0">
                <a:latin typeface="Tahoma"/>
                <a:cs typeface="Tahoma"/>
              </a:rPr>
              <a:t>en </a:t>
            </a:r>
            <a:r>
              <a:rPr sz="1300" spc="30" dirty="0">
                <a:latin typeface="Tahoma"/>
                <a:cs typeface="Tahoma"/>
              </a:rPr>
              <a:t>grupo. </a:t>
            </a:r>
            <a:r>
              <a:rPr sz="1300" spc="10" dirty="0">
                <a:latin typeface="Tahoma"/>
                <a:cs typeface="Tahoma"/>
              </a:rPr>
              <a:t>Tengo </a:t>
            </a:r>
            <a:r>
              <a:rPr sz="1300" spc="35" dirty="0">
                <a:latin typeface="Tahoma"/>
                <a:cs typeface="Tahoma"/>
              </a:rPr>
              <a:t>el </a:t>
            </a:r>
            <a:r>
              <a:rPr sz="1300" spc="70" dirty="0">
                <a:latin typeface="Tahoma"/>
                <a:cs typeface="Tahoma"/>
              </a:rPr>
              <a:t>cuerpo </a:t>
            </a:r>
            <a:r>
              <a:rPr sz="1300" spc="60" dirty="0">
                <a:latin typeface="Tahoma"/>
                <a:cs typeface="Tahoma"/>
              </a:rPr>
              <a:t>cubierto </a:t>
            </a:r>
            <a:r>
              <a:rPr sz="1300" spc="15" dirty="0">
                <a:latin typeface="Tahoma"/>
                <a:cs typeface="Tahoma"/>
              </a:rPr>
              <a:t>de </a:t>
            </a:r>
            <a:r>
              <a:rPr sz="1300" spc="-5" dirty="0">
                <a:latin typeface="Tahoma"/>
                <a:cs typeface="Tahoma"/>
              </a:rPr>
              <a:t>lana, </a:t>
            </a:r>
            <a:r>
              <a:rPr sz="1300" spc="25" dirty="0">
                <a:latin typeface="Tahoma"/>
                <a:cs typeface="Tahoma"/>
              </a:rPr>
              <a:t>que </a:t>
            </a:r>
            <a:r>
              <a:rPr sz="1300" spc="20" dirty="0">
                <a:latin typeface="Tahoma"/>
                <a:cs typeface="Tahoma"/>
              </a:rPr>
              <a:t>puede </a:t>
            </a:r>
            <a:r>
              <a:rPr sz="1300" spc="75" dirty="0">
                <a:latin typeface="Tahoma"/>
                <a:cs typeface="Tahoma"/>
              </a:rPr>
              <a:t>ser </a:t>
            </a:r>
            <a:r>
              <a:rPr sz="1300" spc="15" dirty="0">
                <a:latin typeface="Tahoma"/>
                <a:cs typeface="Tahoma"/>
              </a:rPr>
              <a:t>de 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65" dirty="0">
                <a:latin typeface="Tahoma"/>
                <a:cs typeface="Tahoma"/>
              </a:rPr>
              <a:t>varios </a:t>
            </a:r>
            <a:r>
              <a:rPr sz="1300" spc="45" dirty="0">
                <a:latin typeface="Tahoma"/>
                <a:cs typeface="Tahoma"/>
              </a:rPr>
              <a:t>colores, </a:t>
            </a:r>
            <a:r>
              <a:rPr sz="1300" spc="55" dirty="0">
                <a:latin typeface="Tahoma"/>
                <a:cs typeface="Tahoma"/>
              </a:rPr>
              <a:t>sobre </a:t>
            </a:r>
            <a:r>
              <a:rPr sz="1300" spc="40" dirty="0">
                <a:latin typeface="Tahoma"/>
                <a:cs typeface="Tahoma"/>
              </a:rPr>
              <a:t>todo </a:t>
            </a:r>
            <a:r>
              <a:rPr sz="1300" spc="15" dirty="0">
                <a:latin typeface="Tahoma"/>
                <a:cs typeface="Tahoma"/>
              </a:rPr>
              <a:t>blanco. </a:t>
            </a:r>
            <a:r>
              <a:rPr sz="1300" spc="55" dirty="0">
                <a:latin typeface="Tahoma"/>
                <a:cs typeface="Tahoma"/>
              </a:rPr>
              <a:t>Soy </a:t>
            </a:r>
            <a:r>
              <a:rPr sz="1300" spc="45" dirty="0">
                <a:latin typeface="Tahoma"/>
                <a:cs typeface="Tahoma"/>
              </a:rPr>
              <a:t>útil </a:t>
            </a:r>
            <a:r>
              <a:rPr sz="1300" spc="60" dirty="0">
                <a:latin typeface="Tahoma"/>
                <a:cs typeface="Tahoma"/>
              </a:rPr>
              <a:t>para </a:t>
            </a:r>
            <a:r>
              <a:rPr sz="1300" spc="30" dirty="0">
                <a:latin typeface="Tahoma"/>
                <a:cs typeface="Tahoma"/>
              </a:rPr>
              <a:t>las </a:t>
            </a:r>
            <a:r>
              <a:rPr sz="1300" spc="40" dirty="0">
                <a:latin typeface="Tahoma"/>
                <a:cs typeface="Tahoma"/>
              </a:rPr>
              <a:t>personas </a:t>
            </a:r>
            <a:r>
              <a:rPr sz="1300" spc="55" dirty="0">
                <a:latin typeface="Tahoma"/>
                <a:cs typeface="Tahoma"/>
              </a:rPr>
              <a:t>porque </a:t>
            </a:r>
            <a:r>
              <a:rPr sz="1300" spc="45" dirty="0">
                <a:latin typeface="Tahoma"/>
                <a:cs typeface="Tahoma"/>
              </a:rPr>
              <a:t>doy </a:t>
            </a:r>
            <a:r>
              <a:rPr sz="1300" spc="10" dirty="0">
                <a:latin typeface="Tahoma"/>
                <a:cs typeface="Tahoma"/>
              </a:rPr>
              <a:t>leche, </a:t>
            </a:r>
            <a:r>
              <a:rPr sz="1300" spc="70" dirty="0">
                <a:latin typeface="Tahoma"/>
                <a:cs typeface="Tahoma"/>
              </a:rPr>
              <a:t>carne </a:t>
            </a:r>
            <a:r>
              <a:rPr sz="1300" spc="75" dirty="0">
                <a:latin typeface="Tahoma"/>
                <a:cs typeface="Tahoma"/>
              </a:rPr>
              <a:t> </a:t>
            </a:r>
            <a:r>
              <a:rPr sz="1300" spc="90" dirty="0">
                <a:latin typeface="Tahoma"/>
                <a:cs typeface="Tahoma"/>
              </a:rPr>
              <a:t>y</a:t>
            </a:r>
            <a:r>
              <a:rPr sz="1300" spc="3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lana.</a:t>
            </a:r>
            <a:endParaRPr sz="13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 dirty="0">
              <a:latin typeface="Tahoma"/>
              <a:cs typeface="Tahoma"/>
            </a:endParaRPr>
          </a:p>
          <a:p>
            <a:pPr marL="27305" algn="ctr">
              <a:lnSpc>
                <a:spcPct val="100000"/>
              </a:lnSpc>
              <a:spcBef>
                <a:spcPts val="5"/>
              </a:spcBef>
            </a:pPr>
            <a:r>
              <a:rPr sz="1300" spc="20" dirty="0">
                <a:latin typeface="Tahoma"/>
                <a:cs typeface="Tahoma"/>
              </a:rPr>
              <a:t>Realizo</a:t>
            </a:r>
            <a:r>
              <a:rPr sz="1300" spc="30" dirty="0">
                <a:latin typeface="Tahoma"/>
                <a:cs typeface="Tahoma"/>
              </a:rPr>
              <a:t> </a:t>
            </a:r>
            <a:r>
              <a:rPr sz="1300" spc="35" dirty="0">
                <a:latin typeface="Tahoma"/>
                <a:cs typeface="Tahoma"/>
              </a:rPr>
              <a:t>el </a:t>
            </a:r>
            <a:r>
              <a:rPr sz="1300" spc="45" dirty="0">
                <a:latin typeface="Tahoma"/>
                <a:cs typeface="Tahoma"/>
              </a:rPr>
              <a:t>texto</a:t>
            </a:r>
            <a:r>
              <a:rPr sz="1300" spc="35" dirty="0">
                <a:latin typeface="Tahoma"/>
                <a:cs typeface="Tahoma"/>
              </a:rPr>
              <a:t> </a:t>
            </a:r>
            <a:r>
              <a:rPr sz="1300" spc="55" dirty="0">
                <a:latin typeface="Tahoma"/>
                <a:cs typeface="Tahoma"/>
              </a:rPr>
              <a:t>descriptivo</a:t>
            </a:r>
            <a:r>
              <a:rPr sz="1300" spc="30" dirty="0">
                <a:latin typeface="Tahoma"/>
                <a:cs typeface="Tahoma"/>
              </a:rPr>
              <a:t> </a:t>
            </a:r>
            <a:r>
              <a:rPr sz="1300" spc="55" dirty="0">
                <a:latin typeface="Tahoma"/>
                <a:cs typeface="Tahoma"/>
              </a:rPr>
              <a:t>con</a:t>
            </a:r>
            <a:r>
              <a:rPr sz="1300" spc="35" dirty="0">
                <a:latin typeface="Tahoma"/>
                <a:cs typeface="Tahoma"/>
              </a:rPr>
              <a:t> </a:t>
            </a:r>
            <a:r>
              <a:rPr sz="1300" spc="40" dirty="0">
                <a:latin typeface="Tahoma"/>
                <a:cs typeface="Tahoma"/>
              </a:rPr>
              <a:t>todo</a:t>
            </a:r>
            <a:r>
              <a:rPr sz="1300" spc="35" dirty="0">
                <a:latin typeface="Tahoma"/>
                <a:cs typeface="Tahoma"/>
              </a:rPr>
              <a:t> </a:t>
            </a:r>
            <a:r>
              <a:rPr sz="1300" spc="50" dirty="0">
                <a:latin typeface="Tahoma"/>
                <a:cs typeface="Tahoma"/>
              </a:rPr>
              <a:t>lo</a:t>
            </a:r>
            <a:r>
              <a:rPr sz="1300" spc="30" dirty="0">
                <a:latin typeface="Tahoma"/>
                <a:cs typeface="Tahoma"/>
              </a:rPr>
              <a:t> </a:t>
            </a:r>
            <a:r>
              <a:rPr sz="1300" spc="25" dirty="0">
                <a:latin typeface="Tahoma"/>
                <a:cs typeface="Tahoma"/>
              </a:rPr>
              <a:t>que</a:t>
            </a:r>
            <a:r>
              <a:rPr sz="1300" spc="35" dirty="0">
                <a:latin typeface="Tahoma"/>
                <a:cs typeface="Tahoma"/>
              </a:rPr>
              <a:t> </a:t>
            </a:r>
            <a:r>
              <a:rPr sz="1300" spc="-30" dirty="0">
                <a:latin typeface="Tahoma"/>
                <a:cs typeface="Tahoma"/>
              </a:rPr>
              <a:t>tengo...</a:t>
            </a:r>
            <a:endParaRPr sz="1300" dirty="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0550" y="10552771"/>
            <a:ext cx="2875280" cy="42545"/>
          </a:xfrm>
          <a:custGeom>
            <a:avLst/>
            <a:gdLst/>
            <a:ahLst/>
            <a:cxnLst/>
            <a:rect l="l" t="t" r="r" b="b"/>
            <a:pathLst>
              <a:path w="2875280" h="42545">
                <a:moveTo>
                  <a:pt x="2874806" y="0"/>
                </a:moveTo>
                <a:lnTo>
                  <a:pt x="0" y="0"/>
                </a:lnTo>
                <a:lnTo>
                  <a:pt x="20634" y="42368"/>
                </a:lnTo>
                <a:lnTo>
                  <a:pt x="2854055" y="42368"/>
                </a:lnTo>
                <a:lnTo>
                  <a:pt x="2874806" y="137"/>
                </a:lnTo>
                <a:lnTo>
                  <a:pt x="28748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5864" y="7580110"/>
            <a:ext cx="46990" cy="2875280"/>
          </a:xfrm>
          <a:custGeom>
            <a:avLst/>
            <a:gdLst/>
            <a:ahLst/>
            <a:cxnLst/>
            <a:rect l="l" t="t" r="r" b="b"/>
            <a:pathLst>
              <a:path w="46989" h="2875279">
                <a:moveTo>
                  <a:pt x="46899" y="0"/>
                </a:moveTo>
                <a:lnTo>
                  <a:pt x="0" y="22841"/>
                </a:lnTo>
                <a:lnTo>
                  <a:pt x="0" y="2851829"/>
                </a:lnTo>
                <a:lnTo>
                  <a:pt x="46899" y="2874873"/>
                </a:lnTo>
                <a:lnTo>
                  <a:pt x="468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93361" y="10552771"/>
            <a:ext cx="2875280" cy="42545"/>
          </a:xfrm>
          <a:custGeom>
            <a:avLst/>
            <a:gdLst/>
            <a:ahLst/>
            <a:cxnLst/>
            <a:rect l="l" t="t" r="r" b="b"/>
            <a:pathLst>
              <a:path w="2875279" h="42545">
                <a:moveTo>
                  <a:pt x="0" y="0"/>
                </a:moveTo>
                <a:lnTo>
                  <a:pt x="2874806" y="0"/>
                </a:lnTo>
                <a:lnTo>
                  <a:pt x="2854171" y="42368"/>
                </a:lnTo>
                <a:lnTo>
                  <a:pt x="20750" y="42368"/>
                </a:lnTo>
                <a:lnTo>
                  <a:pt x="0" y="13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365954" y="7580178"/>
            <a:ext cx="42545" cy="2875280"/>
          </a:xfrm>
          <a:custGeom>
            <a:avLst/>
            <a:gdLst/>
            <a:ahLst/>
            <a:cxnLst/>
            <a:rect l="l" t="t" r="r" b="b"/>
            <a:pathLst>
              <a:path w="42545" h="2875279">
                <a:moveTo>
                  <a:pt x="0" y="0"/>
                </a:moveTo>
                <a:lnTo>
                  <a:pt x="139" y="0"/>
                </a:lnTo>
                <a:lnTo>
                  <a:pt x="42367" y="20566"/>
                </a:lnTo>
                <a:lnTo>
                  <a:pt x="42367" y="2853988"/>
                </a:lnTo>
                <a:lnTo>
                  <a:pt x="0" y="28748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69334" y="723520"/>
            <a:ext cx="1645285" cy="2495550"/>
          </a:xfrm>
          <a:custGeom>
            <a:avLst/>
            <a:gdLst/>
            <a:ahLst/>
            <a:cxnLst/>
            <a:rect l="l" t="t" r="r" b="b"/>
            <a:pathLst>
              <a:path w="1645285" h="2495550">
                <a:moveTo>
                  <a:pt x="276217" y="19049"/>
                </a:moveTo>
                <a:lnTo>
                  <a:pt x="257167" y="19049"/>
                </a:lnTo>
                <a:lnTo>
                  <a:pt x="257167" y="0"/>
                </a:lnTo>
                <a:lnTo>
                  <a:pt x="276217" y="0"/>
                </a:lnTo>
                <a:lnTo>
                  <a:pt x="276217" y="19049"/>
                </a:lnTo>
                <a:close/>
              </a:path>
              <a:path w="1645285" h="2495550">
                <a:moveTo>
                  <a:pt x="314317" y="19049"/>
                </a:moveTo>
                <a:lnTo>
                  <a:pt x="295267" y="19049"/>
                </a:lnTo>
                <a:lnTo>
                  <a:pt x="295267" y="0"/>
                </a:lnTo>
                <a:lnTo>
                  <a:pt x="314317" y="0"/>
                </a:lnTo>
                <a:lnTo>
                  <a:pt x="314317" y="19049"/>
                </a:lnTo>
                <a:close/>
              </a:path>
              <a:path w="1645285" h="2495550">
                <a:moveTo>
                  <a:pt x="352417" y="19049"/>
                </a:moveTo>
                <a:lnTo>
                  <a:pt x="333367" y="19049"/>
                </a:lnTo>
                <a:lnTo>
                  <a:pt x="333367" y="0"/>
                </a:lnTo>
                <a:lnTo>
                  <a:pt x="352417" y="0"/>
                </a:lnTo>
                <a:lnTo>
                  <a:pt x="352417" y="19049"/>
                </a:lnTo>
                <a:close/>
              </a:path>
              <a:path w="1645285" h="2495550">
                <a:moveTo>
                  <a:pt x="390517" y="19049"/>
                </a:moveTo>
                <a:lnTo>
                  <a:pt x="371467" y="19049"/>
                </a:lnTo>
                <a:lnTo>
                  <a:pt x="371467" y="0"/>
                </a:lnTo>
                <a:lnTo>
                  <a:pt x="390517" y="0"/>
                </a:lnTo>
                <a:lnTo>
                  <a:pt x="390517" y="19049"/>
                </a:lnTo>
                <a:close/>
              </a:path>
              <a:path w="1645285" h="2495550">
                <a:moveTo>
                  <a:pt x="428617" y="19049"/>
                </a:moveTo>
                <a:lnTo>
                  <a:pt x="409567" y="19049"/>
                </a:lnTo>
                <a:lnTo>
                  <a:pt x="409567" y="0"/>
                </a:lnTo>
                <a:lnTo>
                  <a:pt x="428617" y="0"/>
                </a:lnTo>
                <a:lnTo>
                  <a:pt x="428617" y="19049"/>
                </a:lnTo>
                <a:close/>
              </a:path>
              <a:path w="1645285" h="2495550">
                <a:moveTo>
                  <a:pt x="466717" y="19049"/>
                </a:moveTo>
                <a:lnTo>
                  <a:pt x="447667" y="19049"/>
                </a:lnTo>
                <a:lnTo>
                  <a:pt x="447667" y="0"/>
                </a:lnTo>
                <a:lnTo>
                  <a:pt x="466717" y="0"/>
                </a:lnTo>
                <a:lnTo>
                  <a:pt x="466717" y="19049"/>
                </a:lnTo>
                <a:close/>
              </a:path>
              <a:path w="1645285" h="2495550">
                <a:moveTo>
                  <a:pt x="504817" y="19049"/>
                </a:moveTo>
                <a:lnTo>
                  <a:pt x="485767" y="19049"/>
                </a:lnTo>
                <a:lnTo>
                  <a:pt x="485767" y="0"/>
                </a:lnTo>
                <a:lnTo>
                  <a:pt x="504817" y="0"/>
                </a:lnTo>
                <a:lnTo>
                  <a:pt x="504817" y="19049"/>
                </a:lnTo>
                <a:close/>
              </a:path>
              <a:path w="1645285" h="2495550">
                <a:moveTo>
                  <a:pt x="542917" y="19049"/>
                </a:moveTo>
                <a:lnTo>
                  <a:pt x="523867" y="19049"/>
                </a:lnTo>
                <a:lnTo>
                  <a:pt x="523867" y="0"/>
                </a:lnTo>
                <a:lnTo>
                  <a:pt x="542917" y="0"/>
                </a:lnTo>
                <a:lnTo>
                  <a:pt x="542917" y="19049"/>
                </a:lnTo>
                <a:close/>
              </a:path>
              <a:path w="1645285" h="2495550">
                <a:moveTo>
                  <a:pt x="581017" y="19049"/>
                </a:moveTo>
                <a:lnTo>
                  <a:pt x="561967" y="19049"/>
                </a:lnTo>
                <a:lnTo>
                  <a:pt x="561967" y="0"/>
                </a:lnTo>
                <a:lnTo>
                  <a:pt x="581017" y="0"/>
                </a:lnTo>
                <a:lnTo>
                  <a:pt x="581017" y="19049"/>
                </a:lnTo>
                <a:close/>
              </a:path>
              <a:path w="1645285" h="2495550">
                <a:moveTo>
                  <a:pt x="619117" y="19049"/>
                </a:moveTo>
                <a:lnTo>
                  <a:pt x="600067" y="19049"/>
                </a:lnTo>
                <a:lnTo>
                  <a:pt x="600067" y="0"/>
                </a:lnTo>
                <a:lnTo>
                  <a:pt x="619117" y="0"/>
                </a:lnTo>
                <a:lnTo>
                  <a:pt x="619117" y="19049"/>
                </a:lnTo>
                <a:close/>
              </a:path>
              <a:path w="1645285" h="2495550">
                <a:moveTo>
                  <a:pt x="657217" y="19049"/>
                </a:moveTo>
                <a:lnTo>
                  <a:pt x="638167" y="19049"/>
                </a:lnTo>
                <a:lnTo>
                  <a:pt x="638167" y="0"/>
                </a:lnTo>
                <a:lnTo>
                  <a:pt x="657217" y="0"/>
                </a:lnTo>
                <a:lnTo>
                  <a:pt x="657217" y="19049"/>
                </a:lnTo>
                <a:close/>
              </a:path>
              <a:path w="1645285" h="2495550">
                <a:moveTo>
                  <a:pt x="695317" y="19049"/>
                </a:moveTo>
                <a:lnTo>
                  <a:pt x="676267" y="19049"/>
                </a:lnTo>
                <a:lnTo>
                  <a:pt x="676267" y="0"/>
                </a:lnTo>
                <a:lnTo>
                  <a:pt x="695317" y="0"/>
                </a:lnTo>
                <a:lnTo>
                  <a:pt x="695317" y="19049"/>
                </a:lnTo>
                <a:close/>
              </a:path>
              <a:path w="1645285" h="2495550">
                <a:moveTo>
                  <a:pt x="733417" y="19049"/>
                </a:moveTo>
                <a:lnTo>
                  <a:pt x="714367" y="19049"/>
                </a:lnTo>
                <a:lnTo>
                  <a:pt x="714367" y="0"/>
                </a:lnTo>
                <a:lnTo>
                  <a:pt x="733417" y="0"/>
                </a:lnTo>
                <a:lnTo>
                  <a:pt x="733417" y="19049"/>
                </a:lnTo>
                <a:close/>
              </a:path>
              <a:path w="1645285" h="2495550">
                <a:moveTo>
                  <a:pt x="771517" y="19049"/>
                </a:moveTo>
                <a:lnTo>
                  <a:pt x="752467" y="19049"/>
                </a:lnTo>
                <a:lnTo>
                  <a:pt x="752467" y="0"/>
                </a:lnTo>
                <a:lnTo>
                  <a:pt x="771517" y="0"/>
                </a:lnTo>
                <a:lnTo>
                  <a:pt x="771517" y="19049"/>
                </a:lnTo>
                <a:close/>
              </a:path>
              <a:path w="1645285" h="2495550">
                <a:moveTo>
                  <a:pt x="809617" y="19049"/>
                </a:moveTo>
                <a:lnTo>
                  <a:pt x="790567" y="19049"/>
                </a:lnTo>
                <a:lnTo>
                  <a:pt x="790567" y="0"/>
                </a:lnTo>
                <a:lnTo>
                  <a:pt x="809617" y="0"/>
                </a:lnTo>
                <a:lnTo>
                  <a:pt x="809617" y="19049"/>
                </a:lnTo>
                <a:close/>
              </a:path>
              <a:path w="1645285" h="2495550">
                <a:moveTo>
                  <a:pt x="847717" y="19049"/>
                </a:moveTo>
                <a:lnTo>
                  <a:pt x="828667" y="19049"/>
                </a:lnTo>
                <a:lnTo>
                  <a:pt x="828667" y="0"/>
                </a:lnTo>
                <a:lnTo>
                  <a:pt x="847717" y="0"/>
                </a:lnTo>
                <a:lnTo>
                  <a:pt x="847717" y="19049"/>
                </a:lnTo>
                <a:close/>
              </a:path>
              <a:path w="1645285" h="2495550">
                <a:moveTo>
                  <a:pt x="885817" y="19049"/>
                </a:moveTo>
                <a:lnTo>
                  <a:pt x="866767" y="19049"/>
                </a:lnTo>
                <a:lnTo>
                  <a:pt x="866767" y="0"/>
                </a:lnTo>
                <a:lnTo>
                  <a:pt x="885817" y="0"/>
                </a:lnTo>
                <a:lnTo>
                  <a:pt x="885817" y="19049"/>
                </a:lnTo>
                <a:close/>
              </a:path>
              <a:path w="1645285" h="2495550">
                <a:moveTo>
                  <a:pt x="923917" y="19049"/>
                </a:moveTo>
                <a:lnTo>
                  <a:pt x="904867" y="19049"/>
                </a:lnTo>
                <a:lnTo>
                  <a:pt x="904867" y="0"/>
                </a:lnTo>
                <a:lnTo>
                  <a:pt x="923917" y="0"/>
                </a:lnTo>
                <a:lnTo>
                  <a:pt x="923917" y="19049"/>
                </a:lnTo>
                <a:close/>
              </a:path>
              <a:path w="1645285" h="2495550">
                <a:moveTo>
                  <a:pt x="962017" y="19049"/>
                </a:moveTo>
                <a:lnTo>
                  <a:pt x="942967" y="19049"/>
                </a:lnTo>
                <a:lnTo>
                  <a:pt x="942967" y="0"/>
                </a:lnTo>
                <a:lnTo>
                  <a:pt x="962017" y="0"/>
                </a:lnTo>
                <a:lnTo>
                  <a:pt x="962017" y="19049"/>
                </a:lnTo>
                <a:close/>
              </a:path>
              <a:path w="1645285" h="2495550">
                <a:moveTo>
                  <a:pt x="1000117" y="19049"/>
                </a:moveTo>
                <a:lnTo>
                  <a:pt x="981067" y="19049"/>
                </a:lnTo>
                <a:lnTo>
                  <a:pt x="981067" y="0"/>
                </a:lnTo>
                <a:lnTo>
                  <a:pt x="1000117" y="0"/>
                </a:lnTo>
                <a:lnTo>
                  <a:pt x="1000117" y="19049"/>
                </a:lnTo>
                <a:close/>
              </a:path>
              <a:path w="1645285" h="2495550">
                <a:moveTo>
                  <a:pt x="1038217" y="19049"/>
                </a:moveTo>
                <a:lnTo>
                  <a:pt x="1019167" y="19049"/>
                </a:lnTo>
                <a:lnTo>
                  <a:pt x="1019167" y="0"/>
                </a:lnTo>
                <a:lnTo>
                  <a:pt x="1038217" y="0"/>
                </a:lnTo>
                <a:lnTo>
                  <a:pt x="1038217" y="19049"/>
                </a:lnTo>
                <a:close/>
              </a:path>
              <a:path w="1645285" h="2495550">
                <a:moveTo>
                  <a:pt x="1076317" y="19049"/>
                </a:moveTo>
                <a:lnTo>
                  <a:pt x="1057267" y="19049"/>
                </a:lnTo>
                <a:lnTo>
                  <a:pt x="1057267" y="0"/>
                </a:lnTo>
                <a:lnTo>
                  <a:pt x="1076317" y="0"/>
                </a:lnTo>
                <a:lnTo>
                  <a:pt x="1076317" y="19049"/>
                </a:lnTo>
                <a:close/>
              </a:path>
              <a:path w="1645285" h="2495550">
                <a:moveTo>
                  <a:pt x="1114417" y="19049"/>
                </a:moveTo>
                <a:lnTo>
                  <a:pt x="1095367" y="19049"/>
                </a:lnTo>
                <a:lnTo>
                  <a:pt x="1095367" y="0"/>
                </a:lnTo>
                <a:lnTo>
                  <a:pt x="1114417" y="0"/>
                </a:lnTo>
                <a:lnTo>
                  <a:pt x="1114417" y="19049"/>
                </a:lnTo>
                <a:close/>
              </a:path>
              <a:path w="1645285" h="2495550">
                <a:moveTo>
                  <a:pt x="1152517" y="19049"/>
                </a:moveTo>
                <a:lnTo>
                  <a:pt x="1133467" y="19049"/>
                </a:lnTo>
                <a:lnTo>
                  <a:pt x="1133467" y="0"/>
                </a:lnTo>
                <a:lnTo>
                  <a:pt x="1152517" y="0"/>
                </a:lnTo>
                <a:lnTo>
                  <a:pt x="1152517" y="19049"/>
                </a:lnTo>
                <a:close/>
              </a:path>
              <a:path w="1645285" h="2495550">
                <a:moveTo>
                  <a:pt x="1190617" y="19049"/>
                </a:moveTo>
                <a:lnTo>
                  <a:pt x="1171567" y="19049"/>
                </a:lnTo>
                <a:lnTo>
                  <a:pt x="1171567" y="0"/>
                </a:lnTo>
                <a:lnTo>
                  <a:pt x="1190617" y="0"/>
                </a:lnTo>
                <a:lnTo>
                  <a:pt x="1190617" y="19049"/>
                </a:lnTo>
                <a:close/>
              </a:path>
              <a:path w="1645285" h="2495550">
                <a:moveTo>
                  <a:pt x="1228717" y="19049"/>
                </a:moveTo>
                <a:lnTo>
                  <a:pt x="1209667" y="19049"/>
                </a:lnTo>
                <a:lnTo>
                  <a:pt x="1209667" y="0"/>
                </a:lnTo>
                <a:lnTo>
                  <a:pt x="1228717" y="0"/>
                </a:lnTo>
                <a:lnTo>
                  <a:pt x="1228717" y="19049"/>
                </a:lnTo>
                <a:close/>
              </a:path>
              <a:path w="1645285" h="2495550">
                <a:moveTo>
                  <a:pt x="1266817" y="19049"/>
                </a:moveTo>
                <a:lnTo>
                  <a:pt x="1247767" y="19049"/>
                </a:lnTo>
                <a:lnTo>
                  <a:pt x="1247767" y="0"/>
                </a:lnTo>
                <a:lnTo>
                  <a:pt x="1266817" y="0"/>
                </a:lnTo>
                <a:lnTo>
                  <a:pt x="1266817" y="19049"/>
                </a:lnTo>
                <a:close/>
              </a:path>
              <a:path w="1645285" h="2495550">
                <a:moveTo>
                  <a:pt x="1304917" y="19049"/>
                </a:moveTo>
                <a:lnTo>
                  <a:pt x="1285867" y="19049"/>
                </a:lnTo>
                <a:lnTo>
                  <a:pt x="1285867" y="0"/>
                </a:lnTo>
                <a:lnTo>
                  <a:pt x="1304917" y="0"/>
                </a:lnTo>
                <a:lnTo>
                  <a:pt x="1304917" y="19049"/>
                </a:lnTo>
                <a:close/>
              </a:path>
              <a:path w="1645285" h="2495550">
                <a:moveTo>
                  <a:pt x="1343017" y="19049"/>
                </a:moveTo>
                <a:lnTo>
                  <a:pt x="1323967" y="19049"/>
                </a:lnTo>
                <a:lnTo>
                  <a:pt x="1323967" y="0"/>
                </a:lnTo>
                <a:lnTo>
                  <a:pt x="1343017" y="0"/>
                </a:lnTo>
                <a:lnTo>
                  <a:pt x="1343017" y="19049"/>
                </a:lnTo>
                <a:close/>
              </a:path>
              <a:path w="1645285" h="2495550">
                <a:moveTo>
                  <a:pt x="1381117" y="19049"/>
                </a:moveTo>
                <a:lnTo>
                  <a:pt x="1362067" y="19049"/>
                </a:lnTo>
                <a:lnTo>
                  <a:pt x="1362067" y="0"/>
                </a:lnTo>
                <a:lnTo>
                  <a:pt x="1381117" y="0"/>
                </a:lnTo>
                <a:lnTo>
                  <a:pt x="1381117" y="19049"/>
                </a:lnTo>
                <a:close/>
              </a:path>
              <a:path w="1645285" h="2495550">
                <a:moveTo>
                  <a:pt x="1419217" y="19049"/>
                </a:moveTo>
                <a:lnTo>
                  <a:pt x="1400167" y="19049"/>
                </a:lnTo>
                <a:lnTo>
                  <a:pt x="1400167" y="0"/>
                </a:lnTo>
                <a:lnTo>
                  <a:pt x="1419217" y="0"/>
                </a:lnTo>
                <a:lnTo>
                  <a:pt x="1419217" y="19049"/>
                </a:lnTo>
                <a:close/>
              </a:path>
              <a:path w="1645285" h="2495550">
                <a:moveTo>
                  <a:pt x="1454727" y="21091"/>
                </a:moveTo>
                <a:lnTo>
                  <a:pt x="1448987" y="20267"/>
                </a:lnTo>
                <a:lnTo>
                  <a:pt x="1443209" y="19692"/>
                </a:lnTo>
                <a:lnTo>
                  <a:pt x="1437394" y="19366"/>
                </a:lnTo>
                <a:lnTo>
                  <a:pt x="1438397" y="1424"/>
                </a:lnTo>
                <a:lnTo>
                  <a:pt x="1457240" y="3595"/>
                </a:lnTo>
                <a:lnTo>
                  <a:pt x="1454727" y="21091"/>
                </a:lnTo>
                <a:close/>
              </a:path>
              <a:path w="1645285" h="2495550">
                <a:moveTo>
                  <a:pt x="1488545" y="29009"/>
                </a:moveTo>
                <a:lnTo>
                  <a:pt x="1483014" y="27190"/>
                </a:lnTo>
                <a:lnTo>
                  <a:pt x="1477412" y="25619"/>
                </a:lnTo>
                <a:lnTo>
                  <a:pt x="1471741" y="24293"/>
                </a:lnTo>
                <a:lnTo>
                  <a:pt x="1476071" y="5764"/>
                </a:lnTo>
                <a:lnTo>
                  <a:pt x="1476256" y="5785"/>
                </a:lnTo>
                <a:lnTo>
                  <a:pt x="1494085" y="12157"/>
                </a:lnTo>
                <a:lnTo>
                  <a:pt x="1488545" y="29009"/>
                </a:lnTo>
                <a:close/>
              </a:path>
              <a:path w="1645285" h="2495550">
                <a:moveTo>
                  <a:pt x="1520596" y="42770"/>
                </a:moveTo>
                <a:lnTo>
                  <a:pt x="1515419" y="39987"/>
                </a:lnTo>
                <a:lnTo>
                  <a:pt x="1510133" y="37439"/>
                </a:lnTo>
                <a:lnTo>
                  <a:pt x="1504739" y="35127"/>
                </a:lnTo>
                <a:lnTo>
                  <a:pt x="1511860" y="18510"/>
                </a:lnTo>
                <a:lnTo>
                  <a:pt x="1522367" y="22266"/>
                </a:lnTo>
                <a:lnTo>
                  <a:pt x="1529262" y="26650"/>
                </a:lnTo>
                <a:lnTo>
                  <a:pt x="1520596" y="42770"/>
                </a:lnTo>
                <a:close/>
              </a:path>
              <a:path w="1645285" h="2495550">
                <a:moveTo>
                  <a:pt x="1549809" y="61942"/>
                </a:moveTo>
                <a:lnTo>
                  <a:pt x="1545233" y="58331"/>
                </a:lnTo>
                <a:lnTo>
                  <a:pt x="1540511" y="54928"/>
                </a:lnTo>
                <a:lnTo>
                  <a:pt x="1535645" y="51733"/>
                </a:lnTo>
                <a:lnTo>
                  <a:pt x="1545383" y="36899"/>
                </a:lnTo>
                <a:lnTo>
                  <a:pt x="1561489" y="47139"/>
                </a:lnTo>
                <a:lnTo>
                  <a:pt x="1549809" y="61942"/>
                </a:lnTo>
                <a:close/>
              </a:path>
              <a:path w="1645285" h="2495550">
                <a:moveTo>
                  <a:pt x="1575178" y="85794"/>
                </a:moveTo>
                <a:lnTo>
                  <a:pt x="1571304" y="81462"/>
                </a:lnTo>
                <a:lnTo>
                  <a:pt x="1567249" y="77304"/>
                </a:lnTo>
                <a:lnTo>
                  <a:pt x="1563013" y="73321"/>
                </a:lnTo>
                <a:lnTo>
                  <a:pt x="1575237" y="60321"/>
                </a:lnTo>
                <a:lnTo>
                  <a:pt x="1588657" y="73741"/>
                </a:lnTo>
                <a:lnTo>
                  <a:pt x="1575178" y="85794"/>
                </a:lnTo>
                <a:close/>
              </a:path>
              <a:path w="1645285" h="2495550">
                <a:moveTo>
                  <a:pt x="1596084" y="113713"/>
                </a:moveTo>
                <a:lnTo>
                  <a:pt x="1593010" y="108763"/>
                </a:lnTo>
                <a:lnTo>
                  <a:pt x="1589725" y="103953"/>
                </a:lnTo>
                <a:lnTo>
                  <a:pt x="1586227" y="99284"/>
                </a:lnTo>
                <a:lnTo>
                  <a:pt x="1600924" y="88275"/>
                </a:lnTo>
                <a:lnTo>
                  <a:pt x="1611149" y="104358"/>
                </a:lnTo>
                <a:lnTo>
                  <a:pt x="1596084" y="113713"/>
                </a:lnTo>
                <a:close/>
              </a:path>
              <a:path w="1645285" h="2495550">
                <a:moveTo>
                  <a:pt x="1611881" y="144983"/>
                </a:moveTo>
                <a:lnTo>
                  <a:pt x="1609715" y="139555"/>
                </a:lnTo>
                <a:lnTo>
                  <a:pt x="1607312" y="134228"/>
                </a:lnTo>
                <a:lnTo>
                  <a:pt x="1604672" y="129003"/>
                </a:lnTo>
                <a:lnTo>
                  <a:pt x="1621434" y="120534"/>
                </a:lnTo>
                <a:lnTo>
                  <a:pt x="1622828" y="122727"/>
                </a:lnTo>
                <a:lnTo>
                  <a:pt x="1628424" y="138383"/>
                </a:lnTo>
                <a:lnTo>
                  <a:pt x="1611881" y="144983"/>
                </a:lnTo>
                <a:close/>
              </a:path>
              <a:path w="1645285" h="2495550">
                <a:moveTo>
                  <a:pt x="1621894" y="178320"/>
                </a:moveTo>
                <a:lnTo>
                  <a:pt x="1620710" y="172597"/>
                </a:lnTo>
                <a:lnTo>
                  <a:pt x="1619277" y="166939"/>
                </a:lnTo>
                <a:lnTo>
                  <a:pt x="1617594" y="161345"/>
                </a:lnTo>
                <a:lnTo>
                  <a:pt x="1634783" y="156174"/>
                </a:lnTo>
                <a:lnTo>
                  <a:pt x="1639309" y="168837"/>
                </a:lnTo>
                <a:lnTo>
                  <a:pt x="1639970" y="174581"/>
                </a:lnTo>
                <a:lnTo>
                  <a:pt x="1621894" y="178320"/>
                </a:lnTo>
                <a:close/>
              </a:path>
              <a:path w="1645285" h="2495550">
                <a:moveTo>
                  <a:pt x="1625948" y="212794"/>
                </a:moveTo>
                <a:lnTo>
                  <a:pt x="1625768" y="206940"/>
                </a:lnTo>
                <a:lnTo>
                  <a:pt x="1625336" y="201119"/>
                </a:lnTo>
                <a:lnTo>
                  <a:pt x="1624652" y="195331"/>
                </a:lnTo>
                <a:lnTo>
                  <a:pt x="1642123" y="193267"/>
                </a:lnTo>
                <a:lnTo>
                  <a:pt x="1644307" y="212229"/>
                </a:lnTo>
                <a:lnTo>
                  <a:pt x="1625948" y="212794"/>
                </a:lnTo>
                <a:close/>
              </a:path>
              <a:path w="1645285" h="2495550">
                <a:moveTo>
                  <a:pt x="1645094" y="250434"/>
                </a:moveTo>
                <a:lnTo>
                  <a:pt x="1626044" y="250434"/>
                </a:lnTo>
                <a:lnTo>
                  <a:pt x="1626044" y="231384"/>
                </a:lnTo>
                <a:lnTo>
                  <a:pt x="1645094" y="231384"/>
                </a:lnTo>
                <a:lnTo>
                  <a:pt x="1645094" y="250434"/>
                </a:lnTo>
                <a:close/>
              </a:path>
              <a:path w="1645285" h="2495550">
                <a:moveTo>
                  <a:pt x="1645094" y="288534"/>
                </a:moveTo>
                <a:lnTo>
                  <a:pt x="1626044" y="288534"/>
                </a:lnTo>
                <a:lnTo>
                  <a:pt x="1626044" y="269484"/>
                </a:lnTo>
                <a:lnTo>
                  <a:pt x="1645094" y="269484"/>
                </a:lnTo>
                <a:lnTo>
                  <a:pt x="1645094" y="288534"/>
                </a:lnTo>
                <a:close/>
              </a:path>
              <a:path w="1645285" h="2495550">
                <a:moveTo>
                  <a:pt x="1645094" y="326634"/>
                </a:moveTo>
                <a:lnTo>
                  <a:pt x="1626044" y="326634"/>
                </a:lnTo>
                <a:lnTo>
                  <a:pt x="1626044" y="307584"/>
                </a:lnTo>
                <a:lnTo>
                  <a:pt x="1645094" y="307584"/>
                </a:lnTo>
                <a:lnTo>
                  <a:pt x="1645094" y="326634"/>
                </a:lnTo>
                <a:close/>
              </a:path>
              <a:path w="1645285" h="2495550">
                <a:moveTo>
                  <a:pt x="1645094" y="364734"/>
                </a:moveTo>
                <a:lnTo>
                  <a:pt x="1626044" y="364734"/>
                </a:lnTo>
                <a:lnTo>
                  <a:pt x="1626044" y="345684"/>
                </a:lnTo>
                <a:lnTo>
                  <a:pt x="1645094" y="345684"/>
                </a:lnTo>
                <a:lnTo>
                  <a:pt x="1645094" y="364734"/>
                </a:lnTo>
                <a:close/>
              </a:path>
              <a:path w="1645285" h="2495550">
                <a:moveTo>
                  <a:pt x="1645094" y="402834"/>
                </a:moveTo>
                <a:lnTo>
                  <a:pt x="1626044" y="402834"/>
                </a:lnTo>
                <a:lnTo>
                  <a:pt x="1626044" y="383784"/>
                </a:lnTo>
                <a:lnTo>
                  <a:pt x="1645094" y="383784"/>
                </a:lnTo>
                <a:lnTo>
                  <a:pt x="1645094" y="402834"/>
                </a:lnTo>
                <a:close/>
              </a:path>
              <a:path w="1645285" h="2495550">
                <a:moveTo>
                  <a:pt x="1645094" y="440934"/>
                </a:moveTo>
                <a:lnTo>
                  <a:pt x="1626044" y="440934"/>
                </a:lnTo>
                <a:lnTo>
                  <a:pt x="1626044" y="421884"/>
                </a:lnTo>
                <a:lnTo>
                  <a:pt x="1645094" y="421884"/>
                </a:lnTo>
                <a:lnTo>
                  <a:pt x="1645094" y="440934"/>
                </a:lnTo>
                <a:close/>
              </a:path>
              <a:path w="1645285" h="2495550">
                <a:moveTo>
                  <a:pt x="1645094" y="479034"/>
                </a:moveTo>
                <a:lnTo>
                  <a:pt x="1626044" y="479034"/>
                </a:lnTo>
                <a:lnTo>
                  <a:pt x="1626044" y="459984"/>
                </a:lnTo>
                <a:lnTo>
                  <a:pt x="1645094" y="459984"/>
                </a:lnTo>
                <a:lnTo>
                  <a:pt x="1645094" y="479034"/>
                </a:lnTo>
                <a:close/>
              </a:path>
              <a:path w="1645285" h="2495550">
                <a:moveTo>
                  <a:pt x="1645094" y="517134"/>
                </a:moveTo>
                <a:lnTo>
                  <a:pt x="1626044" y="517134"/>
                </a:lnTo>
                <a:lnTo>
                  <a:pt x="1626044" y="498084"/>
                </a:lnTo>
                <a:lnTo>
                  <a:pt x="1645094" y="498084"/>
                </a:lnTo>
                <a:lnTo>
                  <a:pt x="1645094" y="517134"/>
                </a:lnTo>
                <a:close/>
              </a:path>
              <a:path w="1645285" h="2495550">
                <a:moveTo>
                  <a:pt x="1645094" y="555234"/>
                </a:moveTo>
                <a:lnTo>
                  <a:pt x="1626044" y="555234"/>
                </a:lnTo>
                <a:lnTo>
                  <a:pt x="1626044" y="536184"/>
                </a:lnTo>
                <a:lnTo>
                  <a:pt x="1645094" y="536184"/>
                </a:lnTo>
                <a:lnTo>
                  <a:pt x="1645094" y="555234"/>
                </a:lnTo>
                <a:close/>
              </a:path>
              <a:path w="1645285" h="2495550">
                <a:moveTo>
                  <a:pt x="1645094" y="593334"/>
                </a:moveTo>
                <a:lnTo>
                  <a:pt x="1626044" y="593334"/>
                </a:lnTo>
                <a:lnTo>
                  <a:pt x="1626044" y="574284"/>
                </a:lnTo>
                <a:lnTo>
                  <a:pt x="1645094" y="574284"/>
                </a:lnTo>
                <a:lnTo>
                  <a:pt x="1645094" y="593334"/>
                </a:lnTo>
                <a:close/>
              </a:path>
              <a:path w="1645285" h="2495550">
                <a:moveTo>
                  <a:pt x="1645094" y="631434"/>
                </a:moveTo>
                <a:lnTo>
                  <a:pt x="1626044" y="631434"/>
                </a:lnTo>
                <a:lnTo>
                  <a:pt x="1626044" y="612384"/>
                </a:lnTo>
                <a:lnTo>
                  <a:pt x="1645094" y="612384"/>
                </a:lnTo>
                <a:lnTo>
                  <a:pt x="1645094" y="631434"/>
                </a:lnTo>
                <a:close/>
              </a:path>
              <a:path w="1645285" h="2495550">
                <a:moveTo>
                  <a:pt x="1645094" y="669534"/>
                </a:moveTo>
                <a:lnTo>
                  <a:pt x="1626044" y="669534"/>
                </a:lnTo>
                <a:lnTo>
                  <a:pt x="1626044" y="650484"/>
                </a:lnTo>
                <a:lnTo>
                  <a:pt x="1645094" y="650484"/>
                </a:lnTo>
                <a:lnTo>
                  <a:pt x="1645094" y="669534"/>
                </a:lnTo>
                <a:close/>
              </a:path>
              <a:path w="1645285" h="2495550">
                <a:moveTo>
                  <a:pt x="1645094" y="707634"/>
                </a:moveTo>
                <a:lnTo>
                  <a:pt x="1626044" y="707634"/>
                </a:lnTo>
                <a:lnTo>
                  <a:pt x="1626044" y="688584"/>
                </a:lnTo>
                <a:lnTo>
                  <a:pt x="1645094" y="688584"/>
                </a:lnTo>
                <a:lnTo>
                  <a:pt x="1645094" y="707634"/>
                </a:lnTo>
                <a:close/>
              </a:path>
              <a:path w="1645285" h="2495550">
                <a:moveTo>
                  <a:pt x="1645094" y="745734"/>
                </a:moveTo>
                <a:lnTo>
                  <a:pt x="1626044" y="745734"/>
                </a:lnTo>
                <a:lnTo>
                  <a:pt x="1626044" y="726684"/>
                </a:lnTo>
                <a:lnTo>
                  <a:pt x="1645094" y="726684"/>
                </a:lnTo>
                <a:lnTo>
                  <a:pt x="1645094" y="745734"/>
                </a:lnTo>
                <a:close/>
              </a:path>
              <a:path w="1645285" h="2495550">
                <a:moveTo>
                  <a:pt x="1645094" y="783834"/>
                </a:moveTo>
                <a:lnTo>
                  <a:pt x="1626044" y="783834"/>
                </a:lnTo>
                <a:lnTo>
                  <a:pt x="1626044" y="764784"/>
                </a:lnTo>
                <a:lnTo>
                  <a:pt x="1645094" y="764784"/>
                </a:lnTo>
                <a:lnTo>
                  <a:pt x="1645094" y="783834"/>
                </a:lnTo>
                <a:close/>
              </a:path>
              <a:path w="1645285" h="2495550">
                <a:moveTo>
                  <a:pt x="1645094" y="821934"/>
                </a:moveTo>
                <a:lnTo>
                  <a:pt x="1626044" y="821934"/>
                </a:lnTo>
                <a:lnTo>
                  <a:pt x="1626044" y="802884"/>
                </a:lnTo>
                <a:lnTo>
                  <a:pt x="1645094" y="802884"/>
                </a:lnTo>
                <a:lnTo>
                  <a:pt x="1645094" y="821934"/>
                </a:lnTo>
                <a:close/>
              </a:path>
              <a:path w="1645285" h="2495550">
                <a:moveTo>
                  <a:pt x="1645094" y="860034"/>
                </a:moveTo>
                <a:lnTo>
                  <a:pt x="1626044" y="860034"/>
                </a:lnTo>
                <a:lnTo>
                  <a:pt x="1626044" y="840984"/>
                </a:lnTo>
                <a:lnTo>
                  <a:pt x="1645094" y="840984"/>
                </a:lnTo>
                <a:lnTo>
                  <a:pt x="1645094" y="860034"/>
                </a:lnTo>
                <a:close/>
              </a:path>
              <a:path w="1645285" h="2495550">
                <a:moveTo>
                  <a:pt x="1645094" y="898134"/>
                </a:moveTo>
                <a:lnTo>
                  <a:pt x="1626044" y="898134"/>
                </a:lnTo>
                <a:lnTo>
                  <a:pt x="1626044" y="879084"/>
                </a:lnTo>
                <a:lnTo>
                  <a:pt x="1645094" y="879084"/>
                </a:lnTo>
                <a:lnTo>
                  <a:pt x="1645094" y="898134"/>
                </a:lnTo>
                <a:close/>
              </a:path>
              <a:path w="1645285" h="2495550">
                <a:moveTo>
                  <a:pt x="1645094" y="936234"/>
                </a:moveTo>
                <a:lnTo>
                  <a:pt x="1626044" y="936234"/>
                </a:lnTo>
                <a:lnTo>
                  <a:pt x="1626044" y="917184"/>
                </a:lnTo>
                <a:lnTo>
                  <a:pt x="1645094" y="917184"/>
                </a:lnTo>
                <a:lnTo>
                  <a:pt x="1645094" y="936234"/>
                </a:lnTo>
                <a:close/>
              </a:path>
              <a:path w="1645285" h="2495550">
                <a:moveTo>
                  <a:pt x="1645094" y="974334"/>
                </a:moveTo>
                <a:lnTo>
                  <a:pt x="1626044" y="974334"/>
                </a:lnTo>
                <a:lnTo>
                  <a:pt x="1626044" y="955284"/>
                </a:lnTo>
                <a:lnTo>
                  <a:pt x="1645094" y="955284"/>
                </a:lnTo>
                <a:lnTo>
                  <a:pt x="1645094" y="974334"/>
                </a:lnTo>
                <a:close/>
              </a:path>
              <a:path w="1645285" h="2495550">
                <a:moveTo>
                  <a:pt x="1645094" y="1012434"/>
                </a:moveTo>
                <a:lnTo>
                  <a:pt x="1626044" y="1012434"/>
                </a:lnTo>
                <a:lnTo>
                  <a:pt x="1626044" y="993384"/>
                </a:lnTo>
                <a:lnTo>
                  <a:pt x="1645094" y="993384"/>
                </a:lnTo>
                <a:lnTo>
                  <a:pt x="1645094" y="1012434"/>
                </a:lnTo>
                <a:close/>
              </a:path>
              <a:path w="1645285" h="2495550">
                <a:moveTo>
                  <a:pt x="1645094" y="1050534"/>
                </a:moveTo>
                <a:lnTo>
                  <a:pt x="1626044" y="1050534"/>
                </a:lnTo>
                <a:lnTo>
                  <a:pt x="1626044" y="1031484"/>
                </a:lnTo>
                <a:lnTo>
                  <a:pt x="1645094" y="1031484"/>
                </a:lnTo>
                <a:lnTo>
                  <a:pt x="1645094" y="1050534"/>
                </a:lnTo>
                <a:close/>
              </a:path>
              <a:path w="1645285" h="2495550">
                <a:moveTo>
                  <a:pt x="1645094" y="1088634"/>
                </a:moveTo>
                <a:lnTo>
                  <a:pt x="1626044" y="1088634"/>
                </a:lnTo>
                <a:lnTo>
                  <a:pt x="1626044" y="1069584"/>
                </a:lnTo>
                <a:lnTo>
                  <a:pt x="1645094" y="1069584"/>
                </a:lnTo>
                <a:lnTo>
                  <a:pt x="1645094" y="1088634"/>
                </a:lnTo>
                <a:close/>
              </a:path>
              <a:path w="1645285" h="2495550">
                <a:moveTo>
                  <a:pt x="1645094" y="1126734"/>
                </a:moveTo>
                <a:lnTo>
                  <a:pt x="1626044" y="1126734"/>
                </a:lnTo>
                <a:lnTo>
                  <a:pt x="1626044" y="1107684"/>
                </a:lnTo>
                <a:lnTo>
                  <a:pt x="1645094" y="1107684"/>
                </a:lnTo>
                <a:lnTo>
                  <a:pt x="1645094" y="1126734"/>
                </a:lnTo>
                <a:close/>
              </a:path>
              <a:path w="1645285" h="2495550">
                <a:moveTo>
                  <a:pt x="1645094" y="1164834"/>
                </a:moveTo>
                <a:lnTo>
                  <a:pt x="1626044" y="1164834"/>
                </a:lnTo>
                <a:lnTo>
                  <a:pt x="1626044" y="1145784"/>
                </a:lnTo>
                <a:lnTo>
                  <a:pt x="1645094" y="1145784"/>
                </a:lnTo>
                <a:lnTo>
                  <a:pt x="1645094" y="1164834"/>
                </a:lnTo>
                <a:close/>
              </a:path>
              <a:path w="1645285" h="2495550">
                <a:moveTo>
                  <a:pt x="1645094" y="1202934"/>
                </a:moveTo>
                <a:lnTo>
                  <a:pt x="1626044" y="1202934"/>
                </a:lnTo>
                <a:lnTo>
                  <a:pt x="1626044" y="1183884"/>
                </a:lnTo>
                <a:lnTo>
                  <a:pt x="1645094" y="1183884"/>
                </a:lnTo>
                <a:lnTo>
                  <a:pt x="1645094" y="1202934"/>
                </a:lnTo>
                <a:close/>
              </a:path>
              <a:path w="1645285" h="2495550">
                <a:moveTo>
                  <a:pt x="1645094" y="1241034"/>
                </a:moveTo>
                <a:lnTo>
                  <a:pt x="1626044" y="1241034"/>
                </a:lnTo>
                <a:lnTo>
                  <a:pt x="1626044" y="1221984"/>
                </a:lnTo>
                <a:lnTo>
                  <a:pt x="1645094" y="1221984"/>
                </a:lnTo>
                <a:lnTo>
                  <a:pt x="1645094" y="1241034"/>
                </a:lnTo>
                <a:close/>
              </a:path>
              <a:path w="1645285" h="2495550">
                <a:moveTo>
                  <a:pt x="1645094" y="1279134"/>
                </a:moveTo>
                <a:lnTo>
                  <a:pt x="1626044" y="1279134"/>
                </a:lnTo>
                <a:lnTo>
                  <a:pt x="1626044" y="1260084"/>
                </a:lnTo>
                <a:lnTo>
                  <a:pt x="1645094" y="1260084"/>
                </a:lnTo>
                <a:lnTo>
                  <a:pt x="1645094" y="1279134"/>
                </a:lnTo>
                <a:close/>
              </a:path>
              <a:path w="1645285" h="2495550">
                <a:moveTo>
                  <a:pt x="1645094" y="1317234"/>
                </a:moveTo>
                <a:lnTo>
                  <a:pt x="1626044" y="1317234"/>
                </a:lnTo>
                <a:lnTo>
                  <a:pt x="1626044" y="1298184"/>
                </a:lnTo>
                <a:lnTo>
                  <a:pt x="1645094" y="1298184"/>
                </a:lnTo>
                <a:lnTo>
                  <a:pt x="1645094" y="1317234"/>
                </a:lnTo>
                <a:close/>
              </a:path>
              <a:path w="1645285" h="2495550">
                <a:moveTo>
                  <a:pt x="1645094" y="1355334"/>
                </a:moveTo>
                <a:lnTo>
                  <a:pt x="1626044" y="1355334"/>
                </a:lnTo>
                <a:lnTo>
                  <a:pt x="1626044" y="1336284"/>
                </a:lnTo>
                <a:lnTo>
                  <a:pt x="1645094" y="1336284"/>
                </a:lnTo>
                <a:lnTo>
                  <a:pt x="1645094" y="1355334"/>
                </a:lnTo>
                <a:close/>
              </a:path>
              <a:path w="1645285" h="2495550">
                <a:moveTo>
                  <a:pt x="1645094" y="1393434"/>
                </a:moveTo>
                <a:lnTo>
                  <a:pt x="1626044" y="1393434"/>
                </a:lnTo>
                <a:lnTo>
                  <a:pt x="1626044" y="1374384"/>
                </a:lnTo>
                <a:lnTo>
                  <a:pt x="1645094" y="1374384"/>
                </a:lnTo>
                <a:lnTo>
                  <a:pt x="1645094" y="1393434"/>
                </a:lnTo>
                <a:close/>
              </a:path>
              <a:path w="1645285" h="2495550">
                <a:moveTo>
                  <a:pt x="1645094" y="1431534"/>
                </a:moveTo>
                <a:lnTo>
                  <a:pt x="1626044" y="1431534"/>
                </a:lnTo>
                <a:lnTo>
                  <a:pt x="1626044" y="1412484"/>
                </a:lnTo>
                <a:lnTo>
                  <a:pt x="1645094" y="1412484"/>
                </a:lnTo>
                <a:lnTo>
                  <a:pt x="1645094" y="1431534"/>
                </a:lnTo>
                <a:close/>
              </a:path>
              <a:path w="1645285" h="2495550">
                <a:moveTo>
                  <a:pt x="1645094" y="1469634"/>
                </a:moveTo>
                <a:lnTo>
                  <a:pt x="1626044" y="1469634"/>
                </a:lnTo>
                <a:lnTo>
                  <a:pt x="1626044" y="1450584"/>
                </a:lnTo>
                <a:lnTo>
                  <a:pt x="1645094" y="1450584"/>
                </a:lnTo>
                <a:lnTo>
                  <a:pt x="1645094" y="1469634"/>
                </a:lnTo>
                <a:close/>
              </a:path>
              <a:path w="1645285" h="2495550">
                <a:moveTo>
                  <a:pt x="1645094" y="1507734"/>
                </a:moveTo>
                <a:lnTo>
                  <a:pt x="1626044" y="1507734"/>
                </a:lnTo>
                <a:lnTo>
                  <a:pt x="1626044" y="1488684"/>
                </a:lnTo>
                <a:lnTo>
                  <a:pt x="1645094" y="1488684"/>
                </a:lnTo>
                <a:lnTo>
                  <a:pt x="1645094" y="1507734"/>
                </a:lnTo>
                <a:close/>
              </a:path>
              <a:path w="1645285" h="2495550">
                <a:moveTo>
                  <a:pt x="1645094" y="1545834"/>
                </a:moveTo>
                <a:lnTo>
                  <a:pt x="1626044" y="1545834"/>
                </a:lnTo>
                <a:lnTo>
                  <a:pt x="1626044" y="1526784"/>
                </a:lnTo>
                <a:lnTo>
                  <a:pt x="1645094" y="1526784"/>
                </a:lnTo>
                <a:lnTo>
                  <a:pt x="1645094" y="1545834"/>
                </a:lnTo>
                <a:close/>
              </a:path>
              <a:path w="1645285" h="2495550">
                <a:moveTo>
                  <a:pt x="1645094" y="1583934"/>
                </a:moveTo>
                <a:lnTo>
                  <a:pt x="1626044" y="1583934"/>
                </a:lnTo>
                <a:lnTo>
                  <a:pt x="1626044" y="1564884"/>
                </a:lnTo>
                <a:lnTo>
                  <a:pt x="1645094" y="1564884"/>
                </a:lnTo>
                <a:lnTo>
                  <a:pt x="1645094" y="1583934"/>
                </a:lnTo>
                <a:close/>
              </a:path>
              <a:path w="1645285" h="2495550">
                <a:moveTo>
                  <a:pt x="1645094" y="1622034"/>
                </a:moveTo>
                <a:lnTo>
                  <a:pt x="1626044" y="1622034"/>
                </a:lnTo>
                <a:lnTo>
                  <a:pt x="1626044" y="1602984"/>
                </a:lnTo>
                <a:lnTo>
                  <a:pt x="1645094" y="1602984"/>
                </a:lnTo>
                <a:lnTo>
                  <a:pt x="1645094" y="1622034"/>
                </a:lnTo>
                <a:close/>
              </a:path>
              <a:path w="1645285" h="2495550">
                <a:moveTo>
                  <a:pt x="1645094" y="1660134"/>
                </a:moveTo>
                <a:lnTo>
                  <a:pt x="1626044" y="1660134"/>
                </a:lnTo>
                <a:lnTo>
                  <a:pt x="1626044" y="1641084"/>
                </a:lnTo>
                <a:lnTo>
                  <a:pt x="1645094" y="1641084"/>
                </a:lnTo>
                <a:lnTo>
                  <a:pt x="1645094" y="1660134"/>
                </a:lnTo>
                <a:close/>
              </a:path>
              <a:path w="1645285" h="2495550">
                <a:moveTo>
                  <a:pt x="1645094" y="1698234"/>
                </a:moveTo>
                <a:lnTo>
                  <a:pt x="1626044" y="1698234"/>
                </a:lnTo>
                <a:lnTo>
                  <a:pt x="1626044" y="1679184"/>
                </a:lnTo>
                <a:lnTo>
                  <a:pt x="1645094" y="1679184"/>
                </a:lnTo>
                <a:lnTo>
                  <a:pt x="1645094" y="1698234"/>
                </a:lnTo>
                <a:close/>
              </a:path>
              <a:path w="1645285" h="2495550">
                <a:moveTo>
                  <a:pt x="1645094" y="1736334"/>
                </a:moveTo>
                <a:lnTo>
                  <a:pt x="1626044" y="1736334"/>
                </a:lnTo>
                <a:lnTo>
                  <a:pt x="1626044" y="1717284"/>
                </a:lnTo>
                <a:lnTo>
                  <a:pt x="1645094" y="1717284"/>
                </a:lnTo>
                <a:lnTo>
                  <a:pt x="1645094" y="1736334"/>
                </a:lnTo>
                <a:close/>
              </a:path>
              <a:path w="1645285" h="2495550">
                <a:moveTo>
                  <a:pt x="1645094" y="1774434"/>
                </a:moveTo>
                <a:lnTo>
                  <a:pt x="1626044" y="1774434"/>
                </a:lnTo>
                <a:lnTo>
                  <a:pt x="1626044" y="1755384"/>
                </a:lnTo>
                <a:lnTo>
                  <a:pt x="1645094" y="1755384"/>
                </a:lnTo>
                <a:lnTo>
                  <a:pt x="1645094" y="1774434"/>
                </a:lnTo>
                <a:close/>
              </a:path>
              <a:path w="1645285" h="2495550">
                <a:moveTo>
                  <a:pt x="1645094" y="1812534"/>
                </a:moveTo>
                <a:lnTo>
                  <a:pt x="1626044" y="1812534"/>
                </a:lnTo>
                <a:lnTo>
                  <a:pt x="1626044" y="1793484"/>
                </a:lnTo>
                <a:lnTo>
                  <a:pt x="1645094" y="1793484"/>
                </a:lnTo>
                <a:lnTo>
                  <a:pt x="1645094" y="1812534"/>
                </a:lnTo>
                <a:close/>
              </a:path>
              <a:path w="1645285" h="2495550">
                <a:moveTo>
                  <a:pt x="1645094" y="1850634"/>
                </a:moveTo>
                <a:lnTo>
                  <a:pt x="1626044" y="1850634"/>
                </a:lnTo>
                <a:lnTo>
                  <a:pt x="1626044" y="1831584"/>
                </a:lnTo>
                <a:lnTo>
                  <a:pt x="1645094" y="1831584"/>
                </a:lnTo>
                <a:lnTo>
                  <a:pt x="1645094" y="1850634"/>
                </a:lnTo>
                <a:close/>
              </a:path>
              <a:path w="1645285" h="2495550">
                <a:moveTo>
                  <a:pt x="1645094" y="1888734"/>
                </a:moveTo>
                <a:lnTo>
                  <a:pt x="1626044" y="1888734"/>
                </a:lnTo>
                <a:lnTo>
                  <a:pt x="1626044" y="1869684"/>
                </a:lnTo>
                <a:lnTo>
                  <a:pt x="1645094" y="1869684"/>
                </a:lnTo>
                <a:lnTo>
                  <a:pt x="1645094" y="1888734"/>
                </a:lnTo>
                <a:close/>
              </a:path>
              <a:path w="1645285" h="2495550">
                <a:moveTo>
                  <a:pt x="1645094" y="1926834"/>
                </a:moveTo>
                <a:lnTo>
                  <a:pt x="1626044" y="1926834"/>
                </a:lnTo>
                <a:lnTo>
                  <a:pt x="1626044" y="1907784"/>
                </a:lnTo>
                <a:lnTo>
                  <a:pt x="1645094" y="1907784"/>
                </a:lnTo>
                <a:lnTo>
                  <a:pt x="1645094" y="1926834"/>
                </a:lnTo>
                <a:close/>
              </a:path>
              <a:path w="1645285" h="2495550">
                <a:moveTo>
                  <a:pt x="1645094" y="1964934"/>
                </a:moveTo>
                <a:lnTo>
                  <a:pt x="1626044" y="1964934"/>
                </a:lnTo>
                <a:lnTo>
                  <a:pt x="1626044" y="1945884"/>
                </a:lnTo>
                <a:lnTo>
                  <a:pt x="1645094" y="1945884"/>
                </a:lnTo>
                <a:lnTo>
                  <a:pt x="1645094" y="1964934"/>
                </a:lnTo>
                <a:close/>
              </a:path>
              <a:path w="1645285" h="2495550">
                <a:moveTo>
                  <a:pt x="1645094" y="2003034"/>
                </a:moveTo>
                <a:lnTo>
                  <a:pt x="1626044" y="2003034"/>
                </a:lnTo>
                <a:lnTo>
                  <a:pt x="1626044" y="1983984"/>
                </a:lnTo>
                <a:lnTo>
                  <a:pt x="1645094" y="1983984"/>
                </a:lnTo>
                <a:lnTo>
                  <a:pt x="1645094" y="2003034"/>
                </a:lnTo>
                <a:close/>
              </a:path>
              <a:path w="1645285" h="2495550">
                <a:moveTo>
                  <a:pt x="1645094" y="2041134"/>
                </a:moveTo>
                <a:lnTo>
                  <a:pt x="1626044" y="2041134"/>
                </a:lnTo>
                <a:lnTo>
                  <a:pt x="1626044" y="2022084"/>
                </a:lnTo>
                <a:lnTo>
                  <a:pt x="1645094" y="2022084"/>
                </a:lnTo>
                <a:lnTo>
                  <a:pt x="1645094" y="2041134"/>
                </a:lnTo>
                <a:close/>
              </a:path>
              <a:path w="1645285" h="2495550">
                <a:moveTo>
                  <a:pt x="1645094" y="2079234"/>
                </a:moveTo>
                <a:lnTo>
                  <a:pt x="1626044" y="2079234"/>
                </a:lnTo>
                <a:lnTo>
                  <a:pt x="1626044" y="2060184"/>
                </a:lnTo>
                <a:lnTo>
                  <a:pt x="1645094" y="2060184"/>
                </a:lnTo>
                <a:lnTo>
                  <a:pt x="1645094" y="2079234"/>
                </a:lnTo>
                <a:close/>
              </a:path>
              <a:path w="1645285" h="2495550">
                <a:moveTo>
                  <a:pt x="1645094" y="2117334"/>
                </a:moveTo>
                <a:lnTo>
                  <a:pt x="1626044" y="2117334"/>
                </a:lnTo>
                <a:lnTo>
                  <a:pt x="1626044" y="2098284"/>
                </a:lnTo>
                <a:lnTo>
                  <a:pt x="1645094" y="2098284"/>
                </a:lnTo>
                <a:lnTo>
                  <a:pt x="1645094" y="2117334"/>
                </a:lnTo>
                <a:close/>
              </a:path>
              <a:path w="1645285" h="2495550">
                <a:moveTo>
                  <a:pt x="1645094" y="2155434"/>
                </a:moveTo>
                <a:lnTo>
                  <a:pt x="1626044" y="2155434"/>
                </a:lnTo>
                <a:lnTo>
                  <a:pt x="1626044" y="2136384"/>
                </a:lnTo>
                <a:lnTo>
                  <a:pt x="1645094" y="2136384"/>
                </a:lnTo>
                <a:lnTo>
                  <a:pt x="1645094" y="2155434"/>
                </a:lnTo>
                <a:close/>
              </a:path>
              <a:path w="1645285" h="2495550">
                <a:moveTo>
                  <a:pt x="1645094" y="2193534"/>
                </a:moveTo>
                <a:lnTo>
                  <a:pt x="1626044" y="2193534"/>
                </a:lnTo>
                <a:lnTo>
                  <a:pt x="1626044" y="2174484"/>
                </a:lnTo>
                <a:lnTo>
                  <a:pt x="1645094" y="2174484"/>
                </a:lnTo>
                <a:lnTo>
                  <a:pt x="1645094" y="2193534"/>
                </a:lnTo>
                <a:close/>
              </a:path>
              <a:path w="1645285" h="2495550">
                <a:moveTo>
                  <a:pt x="1645094" y="2231634"/>
                </a:moveTo>
                <a:lnTo>
                  <a:pt x="1626044" y="2231634"/>
                </a:lnTo>
                <a:lnTo>
                  <a:pt x="1626044" y="2212584"/>
                </a:lnTo>
                <a:lnTo>
                  <a:pt x="1645094" y="2212584"/>
                </a:lnTo>
                <a:lnTo>
                  <a:pt x="1645094" y="2231634"/>
                </a:lnTo>
                <a:close/>
              </a:path>
              <a:path w="1645285" h="2495550">
                <a:moveTo>
                  <a:pt x="1645094" y="2269734"/>
                </a:moveTo>
                <a:lnTo>
                  <a:pt x="1626044" y="2269734"/>
                </a:lnTo>
                <a:lnTo>
                  <a:pt x="1626044" y="2250684"/>
                </a:lnTo>
                <a:lnTo>
                  <a:pt x="1645094" y="2250684"/>
                </a:lnTo>
                <a:lnTo>
                  <a:pt x="1645094" y="2269734"/>
                </a:lnTo>
                <a:close/>
              </a:path>
              <a:path w="1645285" h="2495550">
                <a:moveTo>
                  <a:pt x="1641829" y="2307809"/>
                </a:moveTo>
                <a:lnTo>
                  <a:pt x="1624361" y="2305536"/>
                </a:lnTo>
                <a:lnTo>
                  <a:pt x="1625112" y="2299770"/>
                </a:lnTo>
                <a:lnTo>
                  <a:pt x="1625611" y="2293969"/>
                </a:lnTo>
                <a:lnTo>
                  <a:pt x="1625860" y="2288134"/>
                </a:lnTo>
                <a:lnTo>
                  <a:pt x="1644006" y="2288907"/>
                </a:lnTo>
                <a:lnTo>
                  <a:pt x="1641829" y="2307809"/>
                </a:lnTo>
                <a:close/>
              </a:path>
              <a:path w="1645285" h="2495550">
                <a:moveTo>
                  <a:pt x="1633913" y="2344786"/>
                </a:moveTo>
                <a:lnTo>
                  <a:pt x="1616898" y="2339445"/>
                </a:lnTo>
                <a:lnTo>
                  <a:pt x="1618645" y="2333881"/>
                </a:lnTo>
                <a:lnTo>
                  <a:pt x="1620144" y="2328249"/>
                </a:lnTo>
                <a:lnTo>
                  <a:pt x="1621395" y="2322549"/>
                </a:lnTo>
                <a:lnTo>
                  <a:pt x="1639669" y="2326560"/>
                </a:lnTo>
                <a:lnTo>
                  <a:pt x="1639309" y="2329688"/>
                </a:lnTo>
                <a:lnTo>
                  <a:pt x="1633913" y="2344786"/>
                </a:lnTo>
                <a:close/>
              </a:path>
              <a:path w="1645285" h="2495550">
                <a:moveTo>
                  <a:pt x="1620024" y="2380208"/>
                </a:moveTo>
                <a:lnTo>
                  <a:pt x="1603581" y="2371651"/>
                </a:lnTo>
                <a:lnTo>
                  <a:pt x="1606290" y="2366445"/>
                </a:lnTo>
                <a:lnTo>
                  <a:pt x="1608762" y="2361134"/>
                </a:lnTo>
                <a:lnTo>
                  <a:pt x="1610998" y="2355718"/>
                </a:lnTo>
                <a:lnTo>
                  <a:pt x="1627562" y="2362555"/>
                </a:lnTo>
                <a:lnTo>
                  <a:pt x="1622828" y="2375799"/>
                </a:lnTo>
                <a:lnTo>
                  <a:pt x="1620024" y="2380208"/>
                </a:lnTo>
                <a:close/>
              </a:path>
              <a:path w="1645285" h="2495550">
                <a:moveTo>
                  <a:pt x="1599528" y="2412446"/>
                </a:moveTo>
                <a:lnTo>
                  <a:pt x="1584792" y="2401134"/>
                </a:lnTo>
                <a:lnTo>
                  <a:pt x="1588449" y="2396356"/>
                </a:lnTo>
                <a:lnTo>
                  <a:pt x="1591683" y="2391740"/>
                </a:lnTo>
                <a:lnTo>
                  <a:pt x="1594815" y="2386829"/>
                </a:lnTo>
                <a:lnTo>
                  <a:pt x="1609758" y="2396356"/>
                </a:lnTo>
                <a:lnTo>
                  <a:pt x="1599528" y="2412446"/>
                </a:lnTo>
                <a:close/>
              </a:path>
              <a:path w="1645285" h="2495550">
                <a:moveTo>
                  <a:pt x="1573410" y="2440032"/>
                </a:moveTo>
                <a:lnTo>
                  <a:pt x="1561276" y="2426819"/>
                </a:lnTo>
                <a:lnTo>
                  <a:pt x="1565557" y="2422887"/>
                </a:lnTo>
                <a:lnTo>
                  <a:pt x="1569661" y="2418777"/>
                </a:lnTo>
                <a:lnTo>
                  <a:pt x="1573587" y="2414490"/>
                </a:lnTo>
                <a:lnTo>
                  <a:pt x="1586827" y="2426614"/>
                </a:lnTo>
                <a:lnTo>
                  <a:pt x="1573410" y="2440032"/>
                </a:lnTo>
                <a:close/>
              </a:path>
              <a:path w="1645285" h="2495550">
                <a:moveTo>
                  <a:pt x="1543196" y="2463017"/>
                </a:moveTo>
                <a:lnTo>
                  <a:pt x="1533647" y="2448087"/>
                </a:lnTo>
                <a:lnTo>
                  <a:pt x="1538553" y="2444949"/>
                </a:lnTo>
                <a:lnTo>
                  <a:pt x="1543316" y="2441601"/>
                </a:lnTo>
                <a:lnTo>
                  <a:pt x="1547936" y="2438044"/>
                </a:lnTo>
                <a:lnTo>
                  <a:pt x="1559288" y="2452786"/>
                </a:lnTo>
                <a:lnTo>
                  <a:pt x="1543196" y="2463017"/>
                </a:lnTo>
                <a:close/>
              </a:path>
              <a:path w="1645285" h="2495550">
                <a:moveTo>
                  <a:pt x="1509423" y="2480886"/>
                </a:moveTo>
                <a:lnTo>
                  <a:pt x="1502556" y="2464318"/>
                </a:lnTo>
                <a:lnTo>
                  <a:pt x="1507973" y="2462073"/>
                </a:lnTo>
                <a:lnTo>
                  <a:pt x="1513282" y="2459592"/>
                </a:lnTo>
                <a:lnTo>
                  <a:pt x="1518483" y="2456875"/>
                </a:lnTo>
                <a:lnTo>
                  <a:pt x="1527052" y="2473281"/>
                </a:lnTo>
                <a:lnTo>
                  <a:pt x="1522367" y="2476260"/>
                </a:lnTo>
                <a:lnTo>
                  <a:pt x="1509423" y="2480886"/>
                </a:lnTo>
                <a:close/>
              </a:path>
              <a:path w="1645285" h="2495550">
                <a:moveTo>
                  <a:pt x="1473454" y="2493063"/>
                </a:moveTo>
                <a:lnTo>
                  <a:pt x="1469409" y="2474763"/>
                </a:lnTo>
                <a:lnTo>
                  <a:pt x="1475105" y="2473503"/>
                </a:lnTo>
                <a:lnTo>
                  <a:pt x="1480734" y="2471996"/>
                </a:lnTo>
                <a:lnTo>
                  <a:pt x="1486294" y="2470242"/>
                </a:lnTo>
                <a:lnTo>
                  <a:pt x="1491656" y="2487236"/>
                </a:lnTo>
                <a:lnTo>
                  <a:pt x="1476256" y="2492740"/>
                </a:lnTo>
                <a:lnTo>
                  <a:pt x="1473454" y="2493063"/>
                </a:lnTo>
                <a:close/>
              </a:path>
              <a:path w="1645285" h="2495550">
                <a:moveTo>
                  <a:pt x="1451867" y="2495549"/>
                </a:moveTo>
                <a:lnTo>
                  <a:pt x="1435717" y="2495549"/>
                </a:lnTo>
                <a:lnTo>
                  <a:pt x="1435000" y="2479279"/>
                </a:lnTo>
                <a:lnTo>
                  <a:pt x="1440832" y="2479022"/>
                </a:lnTo>
                <a:lnTo>
                  <a:pt x="1446630" y="2478514"/>
                </a:lnTo>
                <a:lnTo>
                  <a:pt x="1452395" y="2477755"/>
                </a:lnTo>
                <a:lnTo>
                  <a:pt x="1454694" y="2495224"/>
                </a:lnTo>
                <a:lnTo>
                  <a:pt x="1451867" y="2495549"/>
                </a:lnTo>
                <a:close/>
              </a:path>
              <a:path w="1645285" h="2495550">
                <a:moveTo>
                  <a:pt x="1416625" y="2495549"/>
                </a:moveTo>
                <a:lnTo>
                  <a:pt x="1397575" y="2495549"/>
                </a:lnTo>
                <a:lnTo>
                  <a:pt x="1397575" y="2479476"/>
                </a:lnTo>
                <a:lnTo>
                  <a:pt x="1416625" y="2479476"/>
                </a:lnTo>
                <a:lnTo>
                  <a:pt x="1416625" y="2495549"/>
                </a:lnTo>
                <a:close/>
              </a:path>
              <a:path w="1645285" h="2495550">
                <a:moveTo>
                  <a:pt x="1378525" y="2495549"/>
                </a:moveTo>
                <a:lnTo>
                  <a:pt x="1359475" y="2495549"/>
                </a:lnTo>
                <a:lnTo>
                  <a:pt x="1359475" y="2479476"/>
                </a:lnTo>
                <a:lnTo>
                  <a:pt x="1378525" y="2479476"/>
                </a:lnTo>
                <a:lnTo>
                  <a:pt x="1378525" y="2495549"/>
                </a:lnTo>
                <a:close/>
              </a:path>
              <a:path w="1645285" h="2495550">
                <a:moveTo>
                  <a:pt x="1340425" y="2495549"/>
                </a:moveTo>
                <a:lnTo>
                  <a:pt x="1321375" y="2495549"/>
                </a:lnTo>
                <a:lnTo>
                  <a:pt x="1321375" y="2479476"/>
                </a:lnTo>
                <a:lnTo>
                  <a:pt x="1340425" y="2479476"/>
                </a:lnTo>
                <a:lnTo>
                  <a:pt x="1340425" y="2495549"/>
                </a:lnTo>
                <a:close/>
              </a:path>
              <a:path w="1645285" h="2495550">
                <a:moveTo>
                  <a:pt x="1302325" y="2495549"/>
                </a:moveTo>
                <a:lnTo>
                  <a:pt x="1283275" y="2495549"/>
                </a:lnTo>
                <a:lnTo>
                  <a:pt x="1283275" y="2479476"/>
                </a:lnTo>
                <a:lnTo>
                  <a:pt x="1302325" y="2479476"/>
                </a:lnTo>
                <a:lnTo>
                  <a:pt x="1302325" y="2495549"/>
                </a:lnTo>
                <a:close/>
              </a:path>
              <a:path w="1645285" h="2495550">
                <a:moveTo>
                  <a:pt x="1264225" y="2495549"/>
                </a:moveTo>
                <a:lnTo>
                  <a:pt x="1245175" y="2495549"/>
                </a:lnTo>
                <a:lnTo>
                  <a:pt x="1245175" y="2479476"/>
                </a:lnTo>
                <a:lnTo>
                  <a:pt x="1264225" y="2479476"/>
                </a:lnTo>
                <a:lnTo>
                  <a:pt x="1264225" y="2495549"/>
                </a:lnTo>
                <a:close/>
              </a:path>
              <a:path w="1645285" h="2495550">
                <a:moveTo>
                  <a:pt x="1226125" y="2495549"/>
                </a:moveTo>
                <a:lnTo>
                  <a:pt x="1207075" y="2495549"/>
                </a:lnTo>
                <a:lnTo>
                  <a:pt x="1207075" y="2479476"/>
                </a:lnTo>
                <a:lnTo>
                  <a:pt x="1226125" y="2479476"/>
                </a:lnTo>
                <a:lnTo>
                  <a:pt x="1226125" y="2495549"/>
                </a:lnTo>
                <a:close/>
              </a:path>
              <a:path w="1645285" h="2495550">
                <a:moveTo>
                  <a:pt x="1188025" y="2495549"/>
                </a:moveTo>
                <a:lnTo>
                  <a:pt x="1168975" y="2495549"/>
                </a:lnTo>
                <a:lnTo>
                  <a:pt x="1168975" y="2479476"/>
                </a:lnTo>
                <a:lnTo>
                  <a:pt x="1188025" y="2479476"/>
                </a:lnTo>
                <a:lnTo>
                  <a:pt x="1188025" y="2495549"/>
                </a:lnTo>
                <a:close/>
              </a:path>
              <a:path w="1645285" h="2495550">
                <a:moveTo>
                  <a:pt x="1149925" y="2495549"/>
                </a:moveTo>
                <a:lnTo>
                  <a:pt x="1130875" y="2495549"/>
                </a:lnTo>
                <a:lnTo>
                  <a:pt x="1130875" y="2479476"/>
                </a:lnTo>
                <a:lnTo>
                  <a:pt x="1149925" y="2479476"/>
                </a:lnTo>
                <a:lnTo>
                  <a:pt x="1149925" y="2495549"/>
                </a:lnTo>
                <a:close/>
              </a:path>
              <a:path w="1645285" h="2495550">
                <a:moveTo>
                  <a:pt x="1111825" y="2495549"/>
                </a:moveTo>
                <a:lnTo>
                  <a:pt x="1092775" y="2495549"/>
                </a:lnTo>
                <a:lnTo>
                  <a:pt x="1092775" y="2479476"/>
                </a:lnTo>
                <a:lnTo>
                  <a:pt x="1111825" y="2479476"/>
                </a:lnTo>
                <a:lnTo>
                  <a:pt x="1111825" y="2495549"/>
                </a:lnTo>
                <a:close/>
              </a:path>
              <a:path w="1645285" h="2495550">
                <a:moveTo>
                  <a:pt x="1073725" y="2495549"/>
                </a:moveTo>
                <a:lnTo>
                  <a:pt x="1054675" y="2495549"/>
                </a:lnTo>
                <a:lnTo>
                  <a:pt x="1054675" y="2479476"/>
                </a:lnTo>
                <a:lnTo>
                  <a:pt x="1073725" y="2479476"/>
                </a:lnTo>
                <a:lnTo>
                  <a:pt x="1073725" y="2495549"/>
                </a:lnTo>
                <a:close/>
              </a:path>
              <a:path w="1645285" h="2495550">
                <a:moveTo>
                  <a:pt x="1035625" y="2495549"/>
                </a:moveTo>
                <a:lnTo>
                  <a:pt x="1016575" y="2495549"/>
                </a:lnTo>
                <a:lnTo>
                  <a:pt x="1016575" y="2479476"/>
                </a:lnTo>
                <a:lnTo>
                  <a:pt x="1035625" y="2479476"/>
                </a:lnTo>
                <a:lnTo>
                  <a:pt x="1035625" y="2495549"/>
                </a:lnTo>
                <a:close/>
              </a:path>
              <a:path w="1645285" h="2495550">
                <a:moveTo>
                  <a:pt x="997525" y="2495549"/>
                </a:moveTo>
                <a:lnTo>
                  <a:pt x="978475" y="2495549"/>
                </a:lnTo>
                <a:lnTo>
                  <a:pt x="978475" y="2479476"/>
                </a:lnTo>
                <a:lnTo>
                  <a:pt x="997525" y="2479476"/>
                </a:lnTo>
                <a:lnTo>
                  <a:pt x="997525" y="2495549"/>
                </a:lnTo>
                <a:close/>
              </a:path>
              <a:path w="1645285" h="2495550">
                <a:moveTo>
                  <a:pt x="959425" y="2495549"/>
                </a:moveTo>
                <a:lnTo>
                  <a:pt x="940375" y="2495549"/>
                </a:lnTo>
                <a:lnTo>
                  <a:pt x="940375" y="2479476"/>
                </a:lnTo>
                <a:lnTo>
                  <a:pt x="959425" y="2479476"/>
                </a:lnTo>
                <a:lnTo>
                  <a:pt x="959425" y="2495549"/>
                </a:lnTo>
                <a:close/>
              </a:path>
              <a:path w="1645285" h="2495550">
                <a:moveTo>
                  <a:pt x="921325" y="2495549"/>
                </a:moveTo>
                <a:lnTo>
                  <a:pt x="902275" y="2495549"/>
                </a:lnTo>
                <a:lnTo>
                  <a:pt x="902275" y="2479476"/>
                </a:lnTo>
                <a:lnTo>
                  <a:pt x="921325" y="2479476"/>
                </a:lnTo>
                <a:lnTo>
                  <a:pt x="921325" y="2495549"/>
                </a:lnTo>
                <a:close/>
              </a:path>
              <a:path w="1645285" h="2495550">
                <a:moveTo>
                  <a:pt x="883225" y="2495549"/>
                </a:moveTo>
                <a:lnTo>
                  <a:pt x="864175" y="2495549"/>
                </a:lnTo>
                <a:lnTo>
                  <a:pt x="864175" y="2479476"/>
                </a:lnTo>
                <a:lnTo>
                  <a:pt x="883225" y="2479476"/>
                </a:lnTo>
                <a:lnTo>
                  <a:pt x="883225" y="2495549"/>
                </a:lnTo>
                <a:close/>
              </a:path>
              <a:path w="1645285" h="2495550">
                <a:moveTo>
                  <a:pt x="845125" y="2495549"/>
                </a:moveTo>
                <a:lnTo>
                  <a:pt x="826075" y="2495549"/>
                </a:lnTo>
                <a:lnTo>
                  <a:pt x="826075" y="2479476"/>
                </a:lnTo>
                <a:lnTo>
                  <a:pt x="845125" y="2479476"/>
                </a:lnTo>
                <a:lnTo>
                  <a:pt x="845125" y="2495549"/>
                </a:lnTo>
                <a:close/>
              </a:path>
              <a:path w="1645285" h="2495550">
                <a:moveTo>
                  <a:pt x="807025" y="2495549"/>
                </a:moveTo>
                <a:lnTo>
                  <a:pt x="787975" y="2495549"/>
                </a:lnTo>
                <a:lnTo>
                  <a:pt x="787975" y="2479476"/>
                </a:lnTo>
                <a:lnTo>
                  <a:pt x="807025" y="2479476"/>
                </a:lnTo>
                <a:lnTo>
                  <a:pt x="807025" y="2495549"/>
                </a:lnTo>
                <a:close/>
              </a:path>
              <a:path w="1645285" h="2495550">
                <a:moveTo>
                  <a:pt x="768925" y="2495549"/>
                </a:moveTo>
                <a:lnTo>
                  <a:pt x="749875" y="2495549"/>
                </a:lnTo>
                <a:lnTo>
                  <a:pt x="749875" y="2479476"/>
                </a:lnTo>
                <a:lnTo>
                  <a:pt x="768925" y="2479476"/>
                </a:lnTo>
                <a:lnTo>
                  <a:pt x="768925" y="2495549"/>
                </a:lnTo>
                <a:close/>
              </a:path>
              <a:path w="1645285" h="2495550">
                <a:moveTo>
                  <a:pt x="730825" y="2495549"/>
                </a:moveTo>
                <a:lnTo>
                  <a:pt x="711775" y="2495549"/>
                </a:lnTo>
                <a:lnTo>
                  <a:pt x="711775" y="2479476"/>
                </a:lnTo>
                <a:lnTo>
                  <a:pt x="730825" y="2479476"/>
                </a:lnTo>
                <a:lnTo>
                  <a:pt x="730825" y="2495549"/>
                </a:lnTo>
                <a:close/>
              </a:path>
              <a:path w="1645285" h="2495550">
                <a:moveTo>
                  <a:pt x="692725" y="2495549"/>
                </a:moveTo>
                <a:lnTo>
                  <a:pt x="673674" y="2495549"/>
                </a:lnTo>
                <a:lnTo>
                  <a:pt x="673674" y="2479476"/>
                </a:lnTo>
                <a:lnTo>
                  <a:pt x="692725" y="2479476"/>
                </a:lnTo>
                <a:lnTo>
                  <a:pt x="692725" y="2495549"/>
                </a:lnTo>
                <a:close/>
              </a:path>
              <a:path w="1645285" h="2495550">
                <a:moveTo>
                  <a:pt x="654625" y="2495549"/>
                </a:moveTo>
                <a:lnTo>
                  <a:pt x="635575" y="2495549"/>
                </a:lnTo>
                <a:lnTo>
                  <a:pt x="635575" y="2479476"/>
                </a:lnTo>
                <a:lnTo>
                  <a:pt x="654625" y="2479476"/>
                </a:lnTo>
                <a:lnTo>
                  <a:pt x="654625" y="2495549"/>
                </a:lnTo>
                <a:close/>
              </a:path>
              <a:path w="1645285" h="2495550">
                <a:moveTo>
                  <a:pt x="616525" y="2495549"/>
                </a:moveTo>
                <a:lnTo>
                  <a:pt x="597474" y="2495549"/>
                </a:lnTo>
                <a:lnTo>
                  <a:pt x="597474" y="2479476"/>
                </a:lnTo>
                <a:lnTo>
                  <a:pt x="616525" y="2479476"/>
                </a:lnTo>
                <a:lnTo>
                  <a:pt x="616525" y="2495549"/>
                </a:lnTo>
                <a:close/>
              </a:path>
              <a:path w="1645285" h="2495550">
                <a:moveTo>
                  <a:pt x="578425" y="2495549"/>
                </a:moveTo>
                <a:lnTo>
                  <a:pt x="559375" y="2495549"/>
                </a:lnTo>
                <a:lnTo>
                  <a:pt x="559375" y="2479476"/>
                </a:lnTo>
                <a:lnTo>
                  <a:pt x="578425" y="2479476"/>
                </a:lnTo>
                <a:lnTo>
                  <a:pt x="578425" y="2495549"/>
                </a:lnTo>
                <a:close/>
              </a:path>
              <a:path w="1645285" h="2495550">
                <a:moveTo>
                  <a:pt x="540325" y="2495549"/>
                </a:moveTo>
                <a:lnTo>
                  <a:pt x="521274" y="2495549"/>
                </a:lnTo>
                <a:lnTo>
                  <a:pt x="521274" y="2479476"/>
                </a:lnTo>
                <a:lnTo>
                  <a:pt x="540325" y="2479476"/>
                </a:lnTo>
                <a:lnTo>
                  <a:pt x="540325" y="2495549"/>
                </a:lnTo>
                <a:close/>
              </a:path>
              <a:path w="1645285" h="2495550">
                <a:moveTo>
                  <a:pt x="502224" y="2495549"/>
                </a:moveTo>
                <a:lnTo>
                  <a:pt x="483175" y="2495549"/>
                </a:lnTo>
                <a:lnTo>
                  <a:pt x="483175" y="2479476"/>
                </a:lnTo>
                <a:lnTo>
                  <a:pt x="502224" y="2479476"/>
                </a:lnTo>
                <a:lnTo>
                  <a:pt x="502224" y="2495549"/>
                </a:lnTo>
                <a:close/>
              </a:path>
              <a:path w="1645285" h="2495550">
                <a:moveTo>
                  <a:pt x="464124" y="2495549"/>
                </a:moveTo>
                <a:lnTo>
                  <a:pt x="445074" y="2495549"/>
                </a:lnTo>
                <a:lnTo>
                  <a:pt x="445074" y="2479476"/>
                </a:lnTo>
                <a:lnTo>
                  <a:pt x="464124" y="2479476"/>
                </a:lnTo>
                <a:lnTo>
                  <a:pt x="464124" y="2495549"/>
                </a:lnTo>
                <a:close/>
              </a:path>
              <a:path w="1645285" h="2495550">
                <a:moveTo>
                  <a:pt x="426024" y="2495549"/>
                </a:moveTo>
                <a:lnTo>
                  <a:pt x="406975" y="2495549"/>
                </a:lnTo>
                <a:lnTo>
                  <a:pt x="406975" y="2479476"/>
                </a:lnTo>
                <a:lnTo>
                  <a:pt x="426024" y="2479476"/>
                </a:lnTo>
                <a:lnTo>
                  <a:pt x="426024" y="2495549"/>
                </a:lnTo>
                <a:close/>
              </a:path>
              <a:path w="1645285" h="2495550">
                <a:moveTo>
                  <a:pt x="387924" y="2495549"/>
                </a:moveTo>
                <a:lnTo>
                  <a:pt x="368874" y="2495549"/>
                </a:lnTo>
                <a:lnTo>
                  <a:pt x="368874" y="2479476"/>
                </a:lnTo>
                <a:lnTo>
                  <a:pt x="387924" y="2479476"/>
                </a:lnTo>
                <a:lnTo>
                  <a:pt x="387924" y="2495549"/>
                </a:lnTo>
                <a:close/>
              </a:path>
              <a:path w="1645285" h="2495550">
                <a:moveTo>
                  <a:pt x="349824" y="2495549"/>
                </a:moveTo>
                <a:lnTo>
                  <a:pt x="330775" y="2495549"/>
                </a:lnTo>
                <a:lnTo>
                  <a:pt x="330775" y="2479476"/>
                </a:lnTo>
                <a:lnTo>
                  <a:pt x="349824" y="2479476"/>
                </a:lnTo>
                <a:lnTo>
                  <a:pt x="349824" y="2495549"/>
                </a:lnTo>
                <a:close/>
              </a:path>
              <a:path w="1645285" h="2495550">
                <a:moveTo>
                  <a:pt x="311724" y="2495549"/>
                </a:moveTo>
                <a:lnTo>
                  <a:pt x="292674" y="2495549"/>
                </a:lnTo>
                <a:lnTo>
                  <a:pt x="292674" y="2479476"/>
                </a:lnTo>
                <a:lnTo>
                  <a:pt x="311724" y="2479476"/>
                </a:lnTo>
                <a:lnTo>
                  <a:pt x="311724" y="2495549"/>
                </a:lnTo>
                <a:close/>
              </a:path>
              <a:path w="1645285" h="2495550">
                <a:moveTo>
                  <a:pt x="273624" y="2495549"/>
                </a:moveTo>
                <a:lnTo>
                  <a:pt x="254574" y="2495549"/>
                </a:lnTo>
                <a:lnTo>
                  <a:pt x="254574" y="2479476"/>
                </a:lnTo>
                <a:lnTo>
                  <a:pt x="273624" y="2479476"/>
                </a:lnTo>
                <a:lnTo>
                  <a:pt x="273624" y="2495549"/>
                </a:lnTo>
                <a:close/>
              </a:path>
              <a:path w="1645285" h="2495550">
                <a:moveTo>
                  <a:pt x="235524" y="2495549"/>
                </a:moveTo>
                <a:lnTo>
                  <a:pt x="216437" y="2495549"/>
                </a:lnTo>
                <a:lnTo>
                  <a:pt x="216533" y="2479460"/>
                </a:lnTo>
                <a:lnTo>
                  <a:pt x="235524" y="2479476"/>
                </a:lnTo>
                <a:lnTo>
                  <a:pt x="235524" y="2495549"/>
                </a:lnTo>
                <a:close/>
              </a:path>
              <a:path w="1645285" h="2495550">
                <a:moveTo>
                  <a:pt x="197399" y="2495549"/>
                </a:moveTo>
                <a:lnTo>
                  <a:pt x="193227" y="2495549"/>
                </a:lnTo>
                <a:lnTo>
                  <a:pt x="178646" y="2493870"/>
                </a:lnTo>
                <a:lnTo>
                  <a:pt x="181985" y="2476049"/>
                </a:lnTo>
                <a:lnTo>
                  <a:pt x="187642" y="2477109"/>
                </a:lnTo>
                <a:lnTo>
                  <a:pt x="193343" y="2477923"/>
                </a:lnTo>
                <a:lnTo>
                  <a:pt x="199088" y="2478492"/>
                </a:lnTo>
                <a:lnTo>
                  <a:pt x="197399" y="2495549"/>
                </a:lnTo>
                <a:close/>
              </a:path>
              <a:path w="1645285" h="2495550">
                <a:moveTo>
                  <a:pt x="160075" y="2489608"/>
                </a:moveTo>
                <a:lnTo>
                  <a:pt x="142236" y="2483233"/>
                </a:lnTo>
                <a:lnTo>
                  <a:pt x="148484" y="2466671"/>
                </a:lnTo>
                <a:lnTo>
                  <a:pt x="153904" y="2468716"/>
                </a:lnTo>
                <a:lnTo>
                  <a:pt x="159405" y="2470520"/>
                </a:lnTo>
                <a:lnTo>
                  <a:pt x="164984" y="2472083"/>
                </a:lnTo>
                <a:lnTo>
                  <a:pt x="160075" y="2489608"/>
                </a:lnTo>
                <a:close/>
              </a:path>
              <a:path w="1645285" h="2495550">
                <a:moveTo>
                  <a:pt x="124246" y="2476802"/>
                </a:moveTo>
                <a:lnTo>
                  <a:pt x="122727" y="2476260"/>
                </a:lnTo>
                <a:lnTo>
                  <a:pt x="107855" y="2466805"/>
                </a:lnTo>
                <a:lnTo>
                  <a:pt x="116965" y="2451492"/>
                </a:lnTo>
                <a:lnTo>
                  <a:pt x="122002" y="2454489"/>
                </a:lnTo>
                <a:lnTo>
                  <a:pt x="127158" y="2457257"/>
                </a:lnTo>
                <a:lnTo>
                  <a:pt x="132433" y="2459796"/>
                </a:lnTo>
                <a:lnTo>
                  <a:pt x="124246" y="2476802"/>
                </a:lnTo>
                <a:close/>
              </a:path>
              <a:path w="1645285" h="2495550">
                <a:moveTo>
                  <a:pt x="91776" y="2456582"/>
                </a:moveTo>
                <a:lnTo>
                  <a:pt x="82052" y="2450399"/>
                </a:lnTo>
                <a:lnTo>
                  <a:pt x="76669" y="2445016"/>
                </a:lnTo>
                <a:lnTo>
                  <a:pt x="88642" y="2431109"/>
                </a:lnTo>
                <a:lnTo>
                  <a:pt x="93055" y="2434907"/>
                </a:lnTo>
                <a:lnTo>
                  <a:pt x="97622" y="2438506"/>
                </a:lnTo>
                <a:lnTo>
                  <a:pt x="102343" y="2441905"/>
                </a:lnTo>
                <a:lnTo>
                  <a:pt x="91776" y="2456582"/>
                </a:lnTo>
                <a:close/>
              </a:path>
              <a:path w="1645285" h="2495550">
                <a:moveTo>
                  <a:pt x="63237" y="2431584"/>
                </a:moveTo>
                <a:lnTo>
                  <a:pt x="49774" y="2418121"/>
                </a:lnTo>
                <a:lnTo>
                  <a:pt x="64318" y="2406195"/>
                </a:lnTo>
                <a:lnTo>
                  <a:pt x="68004" y="2410690"/>
                </a:lnTo>
                <a:lnTo>
                  <a:pt x="71878" y="2415019"/>
                </a:lnTo>
                <a:lnTo>
                  <a:pt x="75941" y="2419180"/>
                </a:lnTo>
                <a:lnTo>
                  <a:pt x="63237" y="2431584"/>
                </a:lnTo>
                <a:close/>
              </a:path>
              <a:path w="1645285" h="2495550">
                <a:moveTo>
                  <a:pt x="39119" y="2402307"/>
                </a:moveTo>
                <a:lnTo>
                  <a:pt x="28887" y="2386212"/>
                </a:lnTo>
                <a:lnTo>
                  <a:pt x="44607" y="2377369"/>
                </a:lnTo>
                <a:lnTo>
                  <a:pt x="47468" y="2382454"/>
                </a:lnTo>
                <a:lnTo>
                  <a:pt x="50549" y="2387409"/>
                </a:lnTo>
                <a:lnTo>
                  <a:pt x="53848" y="2392233"/>
                </a:lnTo>
                <a:lnTo>
                  <a:pt x="39119" y="2402307"/>
                </a:lnTo>
                <a:close/>
              </a:path>
              <a:path w="1645285" h="2495550">
                <a:moveTo>
                  <a:pt x="19923" y="2369244"/>
                </a:moveTo>
                <a:lnTo>
                  <a:pt x="13540" y="2351384"/>
                </a:lnTo>
                <a:lnTo>
                  <a:pt x="30220" y="2345547"/>
                </a:lnTo>
                <a:lnTo>
                  <a:pt x="32134" y="2351017"/>
                </a:lnTo>
                <a:lnTo>
                  <a:pt x="34285" y="2356395"/>
                </a:lnTo>
                <a:lnTo>
                  <a:pt x="36672" y="2361681"/>
                </a:lnTo>
                <a:lnTo>
                  <a:pt x="19923" y="2369244"/>
                </a:lnTo>
                <a:close/>
              </a:path>
              <a:path w="1645285" h="2495550">
                <a:moveTo>
                  <a:pt x="7134" y="2333463"/>
                </a:moveTo>
                <a:lnTo>
                  <a:pt x="5785" y="2329688"/>
                </a:lnTo>
                <a:lnTo>
                  <a:pt x="4062" y="2314729"/>
                </a:lnTo>
                <a:lnTo>
                  <a:pt x="21658" y="2311865"/>
                </a:lnTo>
                <a:lnTo>
                  <a:pt x="22590" y="2317591"/>
                </a:lnTo>
                <a:lnTo>
                  <a:pt x="23770" y="2323261"/>
                </a:lnTo>
                <a:lnTo>
                  <a:pt x="25196" y="2328875"/>
                </a:lnTo>
                <a:lnTo>
                  <a:pt x="7134" y="2333463"/>
                </a:lnTo>
                <a:close/>
              </a:path>
              <a:path w="1645285" h="2495550">
                <a:moveTo>
                  <a:pt x="1900" y="2295957"/>
                </a:moveTo>
                <a:lnTo>
                  <a:pt x="0" y="2279458"/>
                </a:lnTo>
                <a:lnTo>
                  <a:pt x="0" y="2276789"/>
                </a:lnTo>
                <a:lnTo>
                  <a:pt x="19049" y="2276789"/>
                </a:lnTo>
                <a:lnTo>
                  <a:pt x="19049" y="2284536"/>
                </a:lnTo>
                <a:lnTo>
                  <a:pt x="19238" y="2289593"/>
                </a:lnTo>
                <a:lnTo>
                  <a:pt x="19615" y="2294630"/>
                </a:lnTo>
                <a:lnTo>
                  <a:pt x="1900" y="2295957"/>
                </a:lnTo>
                <a:close/>
              </a:path>
              <a:path w="1645285" h="2495550">
                <a:moveTo>
                  <a:pt x="19049" y="2257739"/>
                </a:moveTo>
                <a:lnTo>
                  <a:pt x="0" y="2257739"/>
                </a:lnTo>
                <a:lnTo>
                  <a:pt x="0" y="2238689"/>
                </a:lnTo>
                <a:lnTo>
                  <a:pt x="19049" y="2238689"/>
                </a:lnTo>
                <a:lnTo>
                  <a:pt x="19049" y="2257739"/>
                </a:lnTo>
                <a:close/>
              </a:path>
              <a:path w="1645285" h="2495550">
                <a:moveTo>
                  <a:pt x="19049" y="2219639"/>
                </a:moveTo>
                <a:lnTo>
                  <a:pt x="0" y="2219639"/>
                </a:lnTo>
                <a:lnTo>
                  <a:pt x="0" y="2200589"/>
                </a:lnTo>
                <a:lnTo>
                  <a:pt x="19049" y="2200589"/>
                </a:lnTo>
                <a:lnTo>
                  <a:pt x="19049" y="2219639"/>
                </a:lnTo>
                <a:close/>
              </a:path>
              <a:path w="1645285" h="2495550">
                <a:moveTo>
                  <a:pt x="19049" y="2181539"/>
                </a:moveTo>
                <a:lnTo>
                  <a:pt x="0" y="2181539"/>
                </a:lnTo>
                <a:lnTo>
                  <a:pt x="0" y="2162489"/>
                </a:lnTo>
                <a:lnTo>
                  <a:pt x="19049" y="2162489"/>
                </a:lnTo>
                <a:lnTo>
                  <a:pt x="19049" y="2181539"/>
                </a:lnTo>
                <a:close/>
              </a:path>
              <a:path w="1645285" h="2495550">
                <a:moveTo>
                  <a:pt x="19049" y="2143439"/>
                </a:moveTo>
                <a:lnTo>
                  <a:pt x="0" y="2143439"/>
                </a:lnTo>
                <a:lnTo>
                  <a:pt x="0" y="2124389"/>
                </a:lnTo>
                <a:lnTo>
                  <a:pt x="19049" y="2124389"/>
                </a:lnTo>
                <a:lnTo>
                  <a:pt x="19049" y="2143439"/>
                </a:lnTo>
                <a:close/>
              </a:path>
              <a:path w="1645285" h="2495550">
                <a:moveTo>
                  <a:pt x="19049" y="2105339"/>
                </a:moveTo>
                <a:lnTo>
                  <a:pt x="0" y="2105339"/>
                </a:lnTo>
                <a:lnTo>
                  <a:pt x="0" y="2086289"/>
                </a:lnTo>
                <a:lnTo>
                  <a:pt x="19049" y="2086289"/>
                </a:lnTo>
                <a:lnTo>
                  <a:pt x="19049" y="2105339"/>
                </a:lnTo>
                <a:close/>
              </a:path>
              <a:path w="1645285" h="2495550">
                <a:moveTo>
                  <a:pt x="19049" y="2067239"/>
                </a:moveTo>
                <a:lnTo>
                  <a:pt x="0" y="2067239"/>
                </a:lnTo>
                <a:lnTo>
                  <a:pt x="0" y="2048189"/>
                </a:lnTo>
                <a:lnTo>
                  <a:pt x="19049" y="2048189"/>
                </a:lnTo>
                <a:lnTo>
                  <a:pt x="19049" y="2067239"/>
                </a:lnTo>
                <a:close/>
              </a:path>
              <a:path w="1645285" h="2495550">
                <a:moveTo>
                  <a:pt x="19049" y="2029139"/>
                </a:moveTo>
                <a:lnTo>
                  <a:pt x="0" y="2029139"/>
                </a:lnTo>
                <a:lnTo>
                  <a:pt x="0" y="2010089"/>
                </a:lnTo>
                <a:lnTo>
                  <a:pt x="19049" y="2010089"/>
                </a:lnTo>
                <a:lnTo>
                  <a:pt x="19049" y="2029139"/>
                </a:lnTo>
                <a:close/>
              </a:path>
              <a:path w="1645285" h="2495550">
                <a:moveTo>
                  <a:pt x="19049" y="1991039"/>
                </a:moveTo>
                <a:lnTo>
                  <a:pt x="0" y="1991039"/>
                </a:lnTo>
                <a:lnTo>
                  <a:pt x="0" y="1971989"/>
                </a:lnTo>
                <a:lnTo>
                  <a:pt x="19049" y="1971989"/>
                </a:lnTo>
                <a:lnTo>
                  <a:pt x="19049" y="1991039"/>
                </a:lnTo>
                <a:close/>
              </a:path>
              <a:path w="1645285" h="2495550">
                <a:moveTo>
                  <a:pt x="19049" y="1952939"/>
                </a:moveTo>
                <a:lnTo>
                  <a:pt x="0" y="1952939"/>
                </a:lnTo>
                <a:lnTo>
                  <a:pt x="0" y="1933889"/>
                </a:lnTo>
                <a:lnTo>
                  <a:pt x="19049" y="1933889"/>
                </a:lnTo>
                <a:lnTo>
                  <a:pt x="19049" y="1952939"/>
                </a:lnTo>
                <a:close/>
              </a:path>
              <a:path w="1645285" h="2495550">
                <a:moveTo>
                  <a:pt x="19049" y="1914839"/>
                </a:moveTo>
                <a:lnTo>
                  <a:pt x="0" y="1914839"/>
                </a:lnTo>
                <a:lnTo>
                  <a:pt x="0" y="1895789"/>
                </a:lnTo>
                <a:lnTo>
                  <a:pt x="19049" y="1895789"/>
                </a:lnTo>
                <a:lnTo>
                  <a:pt x="19049" y="1914839"/>
                </a:lnTo>
                <a:close/>
              </a:path>
              <a:path w="1645285" h="2495550">
                <a:moveTo>
                  <a:pt x="19049" y="1876739"/>
                </a:moveTo>
                <a:lnTo>
                  <a:pt x="0" y="1876739"/>
                </a:lnTo>
                <a:lnTo>
                  <a:pt x="0" y="1857689"/>
                </a:lnTo>
                <a:lnTo>
                  <a:pt x="19049" y="1857689"/>
                </a:lnTo>
                <a:lnTo>
                  <a:pt x="19049" y="1876739"/>
                </a:lnTo>
                <a:close/>
              </a:path>
              <a:path w="1645285" h="2495550">
                <a:moveTo>
                  <a:pt x="19049" y="1838639"/>
                </a:moveTo>
                <a:lnTo>
                  <a:pt x="0" y="1838639"/>
                </a:lnTo>
                <a:lnTo>
                  <a:pt x="0" y="1819589"/>
                </a:lnTo>
                <a:lnTo>
                  <a:pt x="19049" y="1819589"/>
                </a:lnTo>
                <a:lnTo>
                  <a:pt x="19049" y="1838639"/>
                </a:lnTo>
                <a:close/>
              </a:path>
              <a:path w="1645285" h="2495550">
                <a:moveTo>
                  <a:pt x="19049" y="1800539"/>
                </a:moveTo>
                <a:lnTo>
                  <a:pt x="0" y="1800539"/>
                </a:lnTo>
                <a:lnTo>
                  <a:pt x="0" y="1781489"/>
                </a:lnTo>
                <a:lnTo>
                  <a:pt x="19049" y="1781489"/>
                </a:lnTo>
                <a:lnTo>
                  <a:pt x="19049" y="1800539"/>
                </a:lnTo>
                <a:close/>
              </a:path>
              <a:path w="1645285" h="2495550">
                <a:moveTo>
                  <a:pt x="19049" y="1762439"/>
                </a:moveTo>
                <a:lnTo>
                  <a:pt x="0" y="1762439"/>
                </a:lnTo>
                <a:lnTo>
                  <a:pt x="0" y="1743389"/>
                </a:lnTo>
                <a:lnTo>
                  <a:pt x="19049" y="1743389"/>
                </a:lnTo>
                <a:lnTo>
                  <a:pt x="19049" y="1762439"/>
                </a:lnTo>
                <a:close/>
              </a:path>
              <a:path w="1645285" h="2495550">
                <a:moveTo>
                  <a:pt x="19049" y="1724339"/>
                </a:moveTo>
                <a:lnTo>
                  <a:pt x="0" y="1724339"/>
                </a:lnTo>
                <a:lnTo>
                  <a:pt x="0" y="1705289"/>
                </a:lnTo>
                <a:lnTo>
                  <a:pt x="19049" y="1705289"/>
                </a:lnTo>
                <a:lnTo>
                  <a:pt x="19049" y="1724339"/>
                </a:lnTo>
                <a:close/>
              </a:path>
              <a:path w="1645285" h="2495550">
                <a:moveTo>
                  <a:pt x="19049" y="1686239"/>
                </a:moveTo>
                <a:lnTo>
                  <a:pt x="0" y="1686239"/>
                </a:lnTo>
                <a:lnTo>
                  <a:pt x="0" y="1667189"/>
                </a:lnTo>
                <a:lnTo>
                  <a:pt x="19049" y="1667189"/>
                </a:lnTo>
                <a:lnTo>
                  <a:pt x="19049" y="1686239"/>
                </a:lnTo>
                <a:close/>
              </a:path>
              <a:path w="1645285" h="2495550">
                <a:moveTo>
                  <a:pt x="19049" y="1648139"/>
                </a:moveTo>
                <a:lnTo>
                  <a:pt x="0" y="1648139"/>
                </a:lnTo>
                <a:lnTo>
                  <a:pt x="0" y="1629089"/>
                </a:lnTo>
                <a:lnTo>
                  <a:pt x="19049" y="1629089"/>
                </a:lnTo>
                <a:lnTo>
                  <a:pt x="19049" y="1648139"/>
                </a:lnTo>
                <a:close/>
              </a:path>
              <a:path w="1645285" h="2495550">
                <a:moveTo>
                  <a:pt x="19049" y="1610039"/>
                </a:moveTo>
                <a:lnTo>
                  <a:pt x="0" y="1610039"/>
                </a:lnTo>
                <a:lnTo>
                  <a:pt x="0" y="1590989"/>
                </a:lnTo>
                <a:lnTo>
                  <a:pt x="19049" y="1590989"/>
                </a:lnTo>
                <a:lnTo>
                  <a:pt x="19049" y="1610039"/>
                </a:lnTo>
                <a:close/>
              </a:path>
              <a:path w="1645285" h="2495550">
                <a:moveTo>
                  <a:pt x="19049" y="1571939"/>
                </a:moveTo>
                <a:lnTo>
                  <a:pt x="0" y="1571939"/>
                </a:lnTo>
                <a:lnTo>
                  <a:pt x="0" y="1552889"/>
                </a:lnTo>
                <a:lnTo>
                  <a:pt x="19049" y="1552889"/>
                </a:lnTo>
                <a:lnTo>
                  <a:pt x="19049" y="1571939"/>
                </a:lnTo>
                <a:close/>
              </a:path>
              <a:path w="1645285" h="2495550">
                <a:moveTo>
                  <a:pt x="19049" y="1533839"/>
                </a:moveTo>
                <a:lnTo>
                  <a:pt x="0" y="1533839"/>
                </a:lnTo>
                <a:lnTo>
                  <a:pt x="0" y="1514789"/>
                </a:lnTo>
                <a:lnTo>
                  <a:pt x="19049" y="1514789"/>
                </a:lnTo>
                <a:lnTo>
                  <a:pt x="19049" y="1533839"/>
                </a:lnTo>
                <a:close/>
              </a:path>
              <a:path w="1645285" h="2495550">
                <a:moveTo>
                  <a:pt x="19049" y="1495739"/>
                </a:moveTo>
                <a:lnTo>
                  <a:pt x="0" y="1495739"/>
                </a:lnTo>
                <a:lnTo>
                  <a:pt x="0" y="1476689"/>
                </a:lnTo>
                <a:lnTo>
                  <a:pt x="19049" y="1476689"/>
                </a:lnTo>
                <a:lnTo>
                  <a:pt x="19049" y="1495739"/>
                </a:lnTo>
                <a:close/>
              </a:path>
              <a:path w="1645285" h="2495550">
                <a:moveTo>
                  <a:pt x="19049" y="1457639"/>
                </a:moveTo>
                <a:lnTo>
                  <a:pt x="0" y="1457639"/>
                </a:lnTo>
                <a:lnTo>
                  <a:pt x="0" y="1438589"/>
                </a:lnTo>
                <a:lnTo>
                  <a:pt x="19049" y="1438589"/>
                </a:lnTo>
                <a:lnTo>
                  <a:pt x="19049" y="1457639"/>
                </a:lnTo>
                <a:close/>
              </a:path>
              <a:path w="1645285" h="2495550">
                <a:moveTo>
                  <a:pt x="19049" y="1419539"/>
                </a:moveTo>
                <a:lnTo>
                  <a:pt x="0" y="1419539"/>
                </a:lnTo>
                <a:lnTo>
                  <a:pt x="0" y="1400489"/>
                </a:lnTo>
                <a:lnTo>
                  <a:pt x="19049" y="1400489"/>
                </a:lnTo>
                <a:lnTo>
                  <a:pt x="19049" y="1419539"/>
                </a:lnTo>
                <a:close/>
              </a:path>
              <a:path w="1645285" h="2495550">
                <a:moveTo>
                  <a:pt x="19049" y="1381439"/>
                </a:moveTo>
                <a:lnTo>
                  <a:pt x="0" y="1381439"/>
                </a:lnTo>
                <a:lnTo>
                  <a:pt x="0" y="1362389"/>
                </a:lnTo>
                <a:lnTo>
                  <a:pt x="19049" y="1362389"/>
                </a:lnTo>
                <a:lnTo>
                  <a:pt x="19049" y="1381439"/>
                </a:lnTo>
                <a:close/>
              </a:path>
              <a:path w="1645285" h="2495550">
                <a:moveTo>
                  <a:pt x="19049" y="1343339"/>
                </a:moveTo>
                <a:lnTo>
                  <a:pt x="0" y="1343339"/>
                </a:lnTo>
                <a:lnTo>
                  <a:pt x="0" y="1324289"/>
                </a:lnTo>
                <a:lnTo>
                  <a:pt x="19049" y="1324289"/>
                </a:lnTo>
                <a:lnTo>
                  <a:pt x="19049" y="1343339"/>
                </a:lnTo>
                <a:close/>
              </a:path>
              <a:path w="1645285" h="2495550">
                <a:moveTo>
                  <a:pt x="19049" y="1305239"/>
                </a:moveTo>
                <a:lnTo>
                  <a:pt x="0" y="1305239"/>
                </a:lnTo>
                <a:lnTo>
                  <a:pt x="0" y="1286189"/>
                </a:lnTo>
                <a:lnTo>
                  <a:pt x="19049" y="1286189"/>
                </a:lnTo>
                <a:lnTo>
                  <a:pt x="19049" y="1305239"/>
                </a:lnTo>
                <a:close/>
              </a:path>
              <a:path w="1645285" h="2495550">
                <a:moveTo>
                  <a:pt x="19049" y="1267139"/>
                </a:moveTo>
                <a:lnTo>
                  <a:pt x="0" y="1267139"/>
                </a:lnTo>
                <a:lnTo>
                  <a:pt x="0" y="1248089"/>
                </a:lnTo>
                <a:lnTo>
                  <a:pt x="19049" y="1248089"/>
                </a:lnTo>
                <a:lnTo>
                  <a:pt x="19049" y="1267139"/>
                </a:lnTo>
                <a:close/>
              </a:path>
              <a:path w="1645285" h="2495550">
                <a:moveTo>
                  <a:pt x="19049" y="1229039"/>
                </a:moveTo>
                <a:lnTo>
                  <a:pt x="0" y="1229039"/>
                </a:lnTo>
                <a:lnTo>
                  <a:pt x="0" y="1209989"/>
                </a:lnTo>
                <a:lnTo>
                  <a:pt x="19049" y="1209989"/>
                </a:lnTo>
                <a:lnTo>
                  <a:pt x="19049" y="1229039"/>
                </a:lnTo>
                <a:close/>
              </a:path>
              <a:path w="1645285" h="2495550">
                <a:moveTo>
                  <a:pt x="19049" y="1190939"/>
                </a:moveTo>
                <a:lnTo>
                  <a:pt x="0" y="1190939"/>
                </a:lnTo>
                <a:lnTo>
                  <a:pt x="0" y="1171889"/>
                </a:lnTo>
                <a:lnTo>
                  <a:pt x="19049" y="1171889"/>
                </a:lnTo>
                <a:lnTo>
                  <a:pt x="19049" y="1190939"/>
                </a:lnTo>
                <a:close/>
              </a:path>
              <a:path w="1645285" h="2495550">
                <a:moveTo>
                  <a:pt x="19049" y="1152839"/>
                </a:moveTo>
                <a:lnTo>
                  <a:pt x="0" y="1152839"/>
                </a:lnTo>
                <a:lnTo>
                  <a:pt x="0" y="1133789"/>
                </a:lnTo>
                <a:lnTo>
                  <a:pt x="19049" y="1133789"/>
                </a:lnTo>
                <a:lnTo>
                  <a:pt x="19049" y="1152839"/>
                </a:lnTo>
                <a:close/>
              </a:path>
              <a:path w="1645285" h="2495550">
                <a:moveTo>
                  <a:pt x="19049" y="1114739"/>
                </a:moveTo>
                <a:lnTo>
                  <a:pt x="0" y="1114739"/>
                </a:lnTo>
                <a:lnTo>
                  <a:pt x="0" y="1095689"/>
                </a:lnTo>
                <a:lnTo>
                  <a:pt x="19049" y="1095689"/>
                </a:lnTo>
                <a:lnTo>
                  <a:pt x="19049" y="1114739"/>
                </a:lnTo>
                <a:close/>
              </a:path>
              <a:path w="1645285" h="2495550">
                <a:moveTo>
                  <a:pt x="19049" y="1076639"/>
                </a:moveTo>
                <a:lnTo>
                  <a:pt x="0" y="1076639"/>
                </a:lnTo>
                <a:lnTo>
                  <a:pt x="0" y="1057589"/>
                </a:lnTo>
                <a:lnTo>
                  <a:pt x="19049" y="1057589"/>
                </a:lnTo>
                <a:lnTo>
                  <a:pt x="19049" y="1076639"/>
                </a:lnTo>
                <a:close/>
              </a:path>
              <a:path w="1645285" h="2495550">
                <a:moveTo>
                  <a:pt x="19049" y="1038539"/>
                </a:moveTo>
                <a:lnTo>
                  <a:pt x="0" y="1038539"/>
                </a:lnTo>
                <a:lnTo>
                  <a:pt x="0" y="1019489"/>
                </a:lnTo>
                <a:lnTo>
                  <a:pt x="19049" y="1019489"/>
                </a:lnTo>
                <a:lnTo>
                  <a:pt x="19049" y="1038539"/>
                </a:lnTo>
                <a:close/>
              </a:path>
              <a:path w="1645285" h="2495550">
                <a:moveTo>
                  <a:pt x="19049" y="1000439"/>
                </a:moveTo>
                <a:lnTo>
                  <a:pt x="0" y="1000439"/>
                </a:lnTo>
                <a:lnTo>
                  <a:pt x="0" y="981389"/>
                </a:lnTo>
                <a:lnTo>
                  <a:pt x="19049" y="981389"/>
                </a:lnTo>
                <a:lnTo>
                  <a:pt x="19049" y="1000439"/>
                </a:lnTo>
                <a:close/>
              </a:path>
              <a:path w="1645285" h="2495550">
                <a:moveTo>
                  <a:pt x="19049" y="962339"/>
                </a:moveTo>
                <a:lnTo>
                  <a:pt x="0" y="962339"/>
                </a:lnTo>
                <a:lnTo>
                  <a:pt x="0" y="943289"/>
                </a:lnTo>
                <a:lnTo>
                  <a:pt x="19049" y="943289"/>
                </a:lnTo>
                <a:lnTo>
                  <a:pt x="19049" y="962339"/>
                </a:lnTo>
                <a:close/>
              </a:path>
              <a:path w="1645285" h="2495550">
                <a:moveTo>
                  <a:pt x="19049" y="924239"/>
                </a:moveTo>
                <a:lnTo>
                  <a:pt x="0" y="924239"/>
                </a:lnTo>
                <a:lnTo>
                  <a:pt x="0" y="905189"/>
                </a:lnTo>
                <a:lnTo>
                  <a:pt x="19049" y="905189"/>
                </a:lnTo>
                <a:lnTo>
                  <a:pt x="19049" y="924239"/>
                </a:lnTo>
                <a:close/>
              </a:path>
              <a:path w="1645285" h="2495550">
                <a:moveTo>
                  <a:pt x="19049" y="886139"/>
                </a:moveTo>
                <a:lnTo>
                  <a:pt x="0" y="886139"/>
                </a:lnTo>
                <a:lnTo>
                  <a:pt x="0" y="867089"/>
                </a:lnTo>
                <a:lnTo>
                  <a:pt x="19049" y="867089"/>
                </a:lnTo>
                <a:lnTo>
                  <a:pt x="19049" y="886139"/>
                </a:lnTo>
                <a:close/>
              </a:path>
              <a:path w="1645285" h="2495550">
                <a:moveTo>
                  <a:pt x="19049" y="848039"/>
                </a:moveTo>
                <a:lnTo>
                  <a:pt x="0" y="848039"/>
                </a:lnTo>
                <a:lnTo>
                  <a:pt x="0" y="828989"/>
                </a:lnTo>
                <a:lnTo>
                  <a:pt x="19049" y="828989"/>
                </a:lnTo>
                <a:lnTo>
                  <a:pt x="19049" y="848039"/>
                </a:lnTo>
                <a:close/>
              </a:path>
              <a:path w="1645285" h="2495550">
                <a:moveTo>
                  <a:pt x="19049" y="809939"/>
                </a:moveTo>
                <a:lnTo>
                  <a:pt x="0" y="809939"/>
                </a:lnTo>
                <a:lnTo>
                  <a:pt x="0" y="790889"/>
                </a:lnTo>
                <a:lnTo>
                  <a:pt x="19049" y="790889"/>
                </a:lnTo>
                <a:lnTo>
                  <a:pt x="19049" y="809939"/>
                </a:lnTo>
                <a:close/>
              </a:path>
              <a:path w="1645285" h="2495550">
                <a:moveTo>
                  <a:pt x="19049" y="771839"/>
                </a:moveTo>
                <a:lnTo>
                  <a:pt x="0" y="771839"/>
                </a:lnTo>
                <a:lnTo>
                  <a:pt x="0" y="752789"/>
                </a:lnTo>
                <a:lnTo>
                  <a:pt x="19049" y="752789"/>
                </a:lnTo>
                <a:lnTo>
                  <a:pt x="19049" y="771839"/>
                </a:lnTo>
                <a:close/>
              </a:path>
              <a:path w="1645285" h="2495550">
                <a:moveTo>
                  <a:pt x="19049" y="733739"/>
                </a:moveTo>
                <a:lnTo>
                  <a:pt x="0" y="733739"/>
                </a:lnTo>
                <a:lnTo>
                  <a:pt x="0" y="714689"/>
                </a:lnTo>
                <a:lnTo>
                  <a:pt x="19049" y="714689"/>
                </a:lnTo>
                <a:lnTo>
                  <a:pt x="19049" y="733739"/>
                </a:lnTo>
                <a:close/>
              </a:path>
              <a:path w="1645285" h="2495550">
                <a:moveTo>
                  <a:pt x="19049" y="695639"/>
                </a:moveTo>
                <a:lnTo>
                  <a:pt x="0" y="695639"/>
                </a:lnTo>
                <a:lnTo>
                  <a:pt x="0" y="676589"/>
                </a:lnTo>
                <a:lnTo>
                  <a:pt x="19049" y="676589"/>
                </a:lnTo>
                <a:lnTo>
                  <a:pt x="19049" y="695639"/>
                </a:lnTo>
                <a:close/>
              </a:path>
              <a:path w="1645285" h="2495550">
                <a:moveTo>
                  <a:pt x="19049" y="657539"/>
                </a:moveTo>
                <a:lnTo>
                  <a:pt x="0" y="657539"/>
                </a:lnTo>
                <a:lnTo>
                  <a:pt x="0" y="638489"/>
                </a:lnTo>
                <a:lnTo>
                  <a:pt x="19049" y="638489"/>
                </a:lnTo>
                <a:lnTo>
                  <a:pt x="19049" y="657539"/>
                </a:lnTo>
                <a:close/>
              </a:path>
              <a:path w="1645285" h="2495550">
                <a:moveTo>
                  <a:pt x="19049" y="619439"/>
                </a:moveTo>
                <a:lnTo>
                  <a:pt x="0" y="619439"/>
                </a:lnTo>
                <a:lnTo>
                  <a:pt x="0" y="600389"/>
                </a:lnTo>
                <a:lnTo>
                  <a:pt x="19049" y="600389"/>
                </a:lnTo>
                <a:lnTo>
                  <a:pt x="19049" y="619439"/>
                </a:lnTo>
                <a:close/>
              </a:path>
              <a:path w="1645285" h="2495550">
                <a:moveTo>
                  <a:pt x="19049" y="581339"/>
                </a:moveTo>
                <a:lnTo>
                  <a:pt x="0" y="581339"/>
                </a:lnTo>
                <a:lnTo>
                  <a:pt x="0" y="562289"/>
                </a:lnTo>
                <a:lnTo>
                  <a:pt x="19049" y="562289"/>
                </a:lnTo>
                <a:lnTo>
                  <a:pt x="19049" y="581339"/>
                </a:lnTo>
                <a:close/>
              </a:path>
              <a:path w="1645285" h="2495550">
                <a:moveTo>
                  <a:pt x="19049" y="543239"/>
                </a:moveTo>
                <a:lnTo>
                  <a:pt x="0" y="543239"/>
                </a:lnTo>
                <a:lnTo>
                  <a:pt x="0" y="524189"/>
                </a:lnTo>
                <a:lnTo>
                  <a:pt x="19049" y="524189"/>
                </a:lnTo>
                <a:lnTo>
                  <a:pt x="19049" y="543239"/>
                </a:lnTo>
                <a:close/>
              </a:path>
              <a:path w="1645285" h="2495550">
                <a:moveTo>
                  <a:pt x="19049" y="505139"/>
                </a:moveTo>
                <a:lnTo>
                  <a:pt x="0" y="505139"/>
                </a:lnTo>
                <a:lnTo>
                  <a:pt x="0" y="486089"/>
                </a:lnTo>
                <a:lnTo>
                  <a:pt x="19049" y="486089"/>
                </a:lnTo>
                <a:lnTo>
                  <a:pt x="19049" y="505139"/>
                </a:lnTo>
                <a:close/>
              </a:path>
              <a:path w="1645285" h="2495550">
                <a:moveTo>
                  <a:pt x="19049" y="467039"/>
                </a:moveTo>
                <a:lnTo>
                  <a:pt x="0" y="467039"/>
                </a:lnTo>
                <a:lnTo>
                  <a:pt x="0" y="447989"/>
                </a:lnTo>
                <a:lnTo>
                  <a:pt x="19049" y="447989"/>
                </a:lnTo>
                <a:lnTo>
                  <a:pt x="19049" y="467039"/>
                </a:lnTo>
                <a:close/>
              </a:path>
              <a:path w="1645285" h="2495550">
                <a:moveTo>
                  <a:pt x="19049" y="428939"/>
                </a:moveTo>
                <a:lnTo>
                  <a:pt x="0" y="428939"/>
                </a:lnTo>
                <a:lnTo>
                  <a:pt x="0" y="409889"/>
                </a:lnTo>
                <a:lnTo>
                  <a:pt x="19049" y="409889"/>
                </a:lnTo>
                <a:lnTo>
                  <a:pt x="19049" y="428939"/>
                </a:lnTo>
                <a:close/>
              </a:path>
              <a:path w="1645285" h="2495550">
                <a:moveTo>
                  <a:pt x="19049" y="390839"/>
                </a:moveTo>
                <a:lnTo>
                  <a:pt x="0" y="390839"/>
                </a:lnTo>
                <a:lnTo>
                  <a:pt x="0" y="371789"/>
                </a:lnTo>
                <a:lnTo>
                  <a:pt x="19049" y="371789"/>
                </a:lnTo>
                <a:lnTo>
                  <a:pt x="19049" y="390839"/>
                </a:lnTo>
                <a:close/>
              </a:path>
              <a:path w="1645285" h="2495550">
                <a:moveTo>
                  <a:pt x="19049" y="352739"/>
                </a:moveTo>
                <a:lnTo>
                  <a:pt x="0" y="352739"/>
                </a:lnTo>
                <a:lnTo>
                  <a:pt x="0" y="333689"/>
                </a:lnTo>
                <a:lnTo>
                  <a:pt x="19049" y="333689"/>
                </a:lnTo>
                <a:lnTo>
                  <a:pt x="19049" y="352739"/>
                </a:lnTo>
                <a:close/>
              </a:path>
              <a:path w="1645285" h="2495550">
                <a:moveTo>
                  <a:pt x="19049" y="314639"/>
                </a:moveTo>
                <a:lnTo>
                  <a:pt x="0" y="314639"/>
                </a:lnTo>
                <a:lnTo>
                  <a:pt x="0" y="295589"/>
                </a:lnTo>
                <a:lnTo>
                  <a:pt x="19049" y="295589"/>
                </a:lnTo>
                <a:lnTo>
                  <a:pt x="19049" y="314639"/>
                </a:lnTo>
                <a:close/>
              </a:path>
              <a:path w="1645285" h="2495550">
                <a:moveTo>
                  <a:pt x="19049" y="276539"/>
                </a:moveTo>
                <a:lnTo>
                  <a:pt x="0" y="276539"/>
                </a:lnTo>
                <a:lnTo>
                  <a:pt x="0" y="257489"/>
                </a:lnTo>
                <a:lnTo>
                  <a:pt x="19049" y="257489"/>
                </a:lnTo>
                <a:lnTo>
                  <a:pt x="19049" y="276539"/>
                </a:lnTo>
                <a:close/>
              </a:path>
              <a:path w="1645285" h="2495550">
                <a:moveTo>
                  <a:pt x="19049" y="238439"/>
                </a:moveTo>
                <a:lnTo>
                  <a:pt x="0" y="238439"/>
                </a:lnTo>
                <a:lnTo>
                  <a:pt x="0" y="219389"/>
                </a:lnTo>
                <a:lnTo>
                  <a:pt x="19049" y="219389"/>
                </a:lnTo>
                <a:lnTo>
                  <a:pt x="19049" y="238439"/>
                </a:lnTo>
                <a:close/>
              </a:path>
              <a:path w="1645285" h="2495550">
                <a:moveTo>
                  <a:pt x="19788" y="201746"/>
                </a:moveTo>
                <a:lnTo>
                  <a:pt x="2168" y="200237"/>
                </a:lnTo>
                <a:lnTo>
                  <a:pt x="4327" y="181498"/>
                </a:lnTo>
                <a:lnTo>
                  <a:pt x="22010" y="184570"/>
                </a:lnTo>
                <a:lnTo>
                  <a:pt x="21023" y="190253"/>
                </a:lnTo>
                <a:lnTo>
                  <a:pt x="20282" y="195979"/>
                </a:lnTo>
                <a:lnTo>
                  <a:pt x="19788" y="201746"/>
                </a:lnTo>
                <a:close/>
              </a:path>
              <a:path w="1645285" h="2495550">
                <a:moveTo>
                  <a:pt x="25738" y="167563"/>
                </a:moveTo>
                <a:lnTo>
                  <a:pt x="7931" y="162833"/>
                </a:lnTo>
                <a:lnTo>
                  <a:pt x="14322" y="144952"/>
                </a:lnTo>
                <a:lnTo>
                  <a:pt x="30936" y="150967"/>
                </a:lnTo>
                <a:lnTo>
                  <a:pt x="28960" y="156423"/>
                </a:lnTo>
                <a:lnTo>
                  <a:pt x="27228" y="161955"/>
                </a:lnTo>
                <a:lnTo>
                  <a:pt x="25738" y="167563"/>
                </a:lnTo>
                <a:close/>
              </a:path>
              <a:path w="1645285" h="2495550">
                <a:moveTo>
                  <a:pt x="37577" y="134869"/>
                </a:moveTo>
                <a:lnTo>
                  <a:pt x="20725" y="127037"/>
                </a:lnTo>
                <a:lnTo>
                  <a:pt x="22266" y="122727"/>
                </a:lnTo>
                <a:lnTo>
                  <a:pt x="30152" y="110323"/>
                </a:lnTo>
                <a:lnTo>
                  <a:pt x="45677" y="119279"/>
                </a:lnTo>
                <a:lnTo>
                  <a:pt x="42746" y="124360"/>
                </a:lnTo>
                <a:lnTo>
                  <a:pt x="40046" y="129557"/>
                </a:lnTo>
                <a:lnTo>
                  <a:pt x="37577" y="134869"/>
                </a:lnTo>
                <a:close/>
              </a:path>
              <a:path w="1645285" h="2495550">
                <a:moveTo>
                  <a:pt x="55073" y="104522"/>
                </a:moveTo>
                <a:lnTo>
                  <a:pt x="40379" y="94238"/>
                </a:lnTo>
                <a:lnTo>
                  <a:pt x="48126" y="82052"/>
                </a:lnTo>
                <a:lnTo>
                  <a:pt x="51442" y="78736"/>
                </a:lnTo>
                <a:lnTo>
                  <a:pt x="65689" y="90676"/>
                </a:lnTo>
                <a:lnTo>
                  <a:pt x="61948" y="95140"/>
                </a:lnTo>
                <a:lnTo>
                  <a:pt x="58409" y="99755"/>
                </a:lnTo>
                <a:lnTo>
                  <a:pt x="55073" y="104522"/>
                </a:lnTo>
                <a:close/>
              </a:path>
              <a:path w="1645285" h="2495550">
                <a:moveTo>
                  <a:pt x="77450" y="77817"/>
                </a:moveTo>
                <a:lnTo>
                  <a:pt x="64889" y="65289"/>
                </a:lnTo>
                <a:lnTo>
                  <a:pt x="78333" y="51845"/>
                </a:lnTo>
                <a:lnTo>
                  <a:pt x="90278" y="66023"/>
                </a:lnTo>
                <a:lnTo>
                  <a:pt x="85832" y="69769"/>
                </a:lnTo>
                <a:lnTo>
                  <a:pt x="81556" y="73700"/>
                </a:lnTo>
                <a:lnTo>
                  <a:pt x="77450" y="77817"/>
                </a:lnTo>
                <a:close/>
              </a:path>
              <a:path w="1645285" h="2495550">
                <a:moveTo>
                  <a:pt x="104096" y="55372"/>
                </a:moveTo>
                <a:lnTo>
                  <a:pt x="93759" y="40683"/>
                </a:lnTo>
                <a:lnTo>
                  <a:pt x="109842" y="30458"/>
                </a:lnTo>
                <a:lnTo>
                  <a:pt x="118827" y="45939"/>
                </a:lnTo>
                <a:lnTo>
                  <a:pt x="113782" y="48866"/>
                </a:lnTo>
                <a:lnTo>
                  <a:pt x="108872" y="52011"/>
                </a:lnTo>
                <a:lnTo>
                  <a:pt x="104096" y="55372"/>
                </a:lnTo>
                <a:close/>
              </a:path>
              <a:path w="1645285" h="2495550">
                <a:moveTo>
                  <a:pt x="134393" y="37799"/>
                </a:moveTo>
                <a:lnTo>
                  <a:pt x="126494" y="20920"/>
                </a:lnTo>
                <a:lnTo>
                  <a:pt x="144423" y="14511"/>
                </a:lnTo>
                <a:lnTo>
                  <a:pt x="150482" y="31112"/>
                </a:lnTo>
                <a:lnTo>
                  <a:pt x="145024" y="33105"/>
                </a:lnTo>
                <a:lnTo>
                  <a:pt x="139661" y="35333"/>
                </a:lnTo>
                <a:lnTo>
                  <a:pt x="134393" y="37799"/>
                </a:lnTo>
                <a:close/>
              </a:path>
              <a:path w="1645285" h="2495550">
                <a:moveTo>
                  <a:pt x="167060" y="25873"/>
                </a:moveTo>
                <a:lnTo>
                  <a:pt x="162295" y="8124"/>
                </a:lnTo>
                <a:lnTo>
                  <a:pt x="168837" y="5785"/>
                </a:lnTo>
                <a:lnTo>
                  <a:pt x="180942" y="4391"/>
                </a:lnTo>
                <a:lnTo>
                  <a:pt x="184065" y="22098"/>
                </a:lnTo>
                <a:lnTo>
                  <a:pt x="178338" y="23109"/>
                </a:lnTo>
                <a:lnTo>
                  <a:pt x="172669" y="24367"/>
                </a:lnTo>
                <a:lnTo>
                  <a:pt x="167060" y="25873"/>
                </a:lnTo>
                <a:close/>
              </a:path>
              <a:path w="1645285" h="2495550">
                <a:moveTo>
                  <a:pt x="201228" y="19833"/>
                </a:moveTo>
                <a:lnTo>
                  <a:pt x="199674" y="2233"/>
                </a:lnTo>
                <a:lnTo>
                  <a:pt x="218816" y="28"/>
                </a:lnTo>
                <a:lnTo>
                  <a:pt x="218837" y="19050"/>
                </a:lnTo>
                <a:lnTo>
                  <a:pt x="212939" y="19056"/>
                </a:lnTo>
                <a:lnTo>
                  <a:pt x="207069" y="19317"/>
                </a:lnTo>
                <a:lnTo>
                  <a:pt x="201228" y="19833"/>
                </a:lnTo>
                <a:close/>
              </a:path>
              <a:path w="1645285" h="2495550">
                <a:moveTo>
                  <a:pt x="238117" y="19049"/>
                </a:moveTo>
                <a:lnTo>
                  <a:pt x="219067" y="19049"/>
                </a:lnTo>
                <a:lnTo>
                  <a:pt x="219068" y="0"/>
                </a:lnTo>
                <a:lnTo>
                  <a:pt x="238117" y="0"/>
                </a:lnTo>
                <a:lnTo>
                  <a:pt x="238117" y="19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147691" y="740555"/>
            <a:ext cx="1488440" cy="561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8260" algn="ctr">
              <a:lnSpc>
                <a:spcPts val="1490"/>
              </a:lnSpc>
              <a:spcBef>
                <a:spcPts val="100"/>
              </a:spcBef>
            </a:pPr>
            <a:r>
              <a:rPr sz="1300" spc="55" dirty="0">
                <a:latin typeface="Tahoma"/>
                <a:cs typeface="Tahoma"/>
              </a:rPr>
              <a:t>Vive</a:t>
            </a:r>
            <a:r>
              <a:rPr sz="1300" spc="-5" dirty="0">
                <a:latin typeface="Tahoma"/>
                <a:cs typeface="Tahoma"/>
              </a:rPr>
              <a:t> </a:t>
            </a:r>
            <a:r>
              <a:rPr sz="1300" spc="-70" dirty="0">
                <a:latin typeface="Tahoma"/>
                <a:cs typeface="Tahoma"/>
              </a:rPr>
              <a:t>en...</a:t>
            </a:r>
            <a:endParaRPr sz="1300">
              <a:latin typeface="Tahoma"/>
              <a:cs typeface="Tahoma"/>
            </a:endParaRPr>
          </a:p>
          <a:p>
            <a:pPr algn="ctr">
              <a:lnSpc>
                <a:spcPts val="775"/>
              </a:lnSpc>
            </a:pPr>
            <a:r>
              <a:rPr sz="700" spc="10" dirty="0">
                <a:latin typeface="Tahoma"/>
                <a:cs typeface="Tahoma"/>
              </a:rPr>
              <a:t>(Pinta</a:t>
            </a:r>
            <a:r>
              <a:rPr sz="700" spc="15" dirty="0">
                <a:latin typeface="Tahoma"/>
                <a:cs typeface="Tahoma"/>
              </a:rPr>
              <a:t> el continente</a:t>
            </a:r>
            <a:r>
              <a:rPr sz="700" spc="20" dirty="0">
                <a:latin typeface="Tahoma"/>
                <a:cs typeface="Tahoma"/>
              </a:rPr>
              <a:t> </a:t>
            </a:r>
            <a:r>
              <a:rPr sz="700" spc="50" dirty="0">
                <a:latin typeface="Tahoma"/>
                <a:cs typeface="Tahoma"/>
              </a:rPr>
              <a:t>y</a:t>
            </a:r>
            <a:r>
              <a:rPr sz="700" spc="15" dirty="0">
                <a:latin typeface="Tahoma"/>
                <a:cs typeface="Tahoma"/>
              </a:rPr>
              <a:t> </a:t>
            </a:r>
            <a:r>
              <a:rPr sz="700" spc="25" dirty="0">
                <a:latin typeface="Tahoma"/>
                <a:cs typeface="Tahoma"/>
              </a:rPr>
              <a:t>escribe</a:t>
            </a:r>
            <a:r>
              <a:rPr sz="700" spc="20" dirty="0">
                <a:latin typeface="Tahoma"/>
                <a:cs typeface="Tahoma"/>
              </a:rPr>
              <a:t> </a:t>
            </a:r>
            <a:r>
              <a:rPr sz="700" spc="5" dirty="0">
                <a:latin typeface="Tahoma"/>
                <a:cs typeface="Tahoma"/>
              </a:rPr>
              <a:t>en</a:t>
            </a:r>
            <a:endParaRPr sz="700">
              <a:latin typeface="Tahoma"/>
              <a:cs typeface="Tahoma"/>
            </a:endParaRPr>
          </a:p>
          <a:p>
            <a:pPr marL="12065" marR="5080" algn="ctr">
              <a:lnSpc>
                <a:spcPct val="116100"/>
              </a:lnSpc>
            </a:pPr>
            <a:r>
              <a:rPr sz="700" spc="10" dirty="0">
                <a:latin typeface="Tahoma"/>
                <a:cs typeface="Tahoma"/>
              </a:rPr>
              <a:t>que </a:t>
            </a:r>
            <a:r>
              <a:rPr sz="700" spc="30" dirty="0">
                <a:latin typeface="Tahoma"/>
                <a:cs typeface="Tahoma"/>
              </a:rPr>
              <a:t>parte </a:t>
            </a:r>
            <a:r>
              <a:rPr sz="700" spc="5" dirty="0">
                <a:latin typeface="Tahoma"/>
                <a:cs typeface="Tahoma"/>
              </a:rPr>
              <a:t>de </a:t>
            </a:r>
            <a:r>
              <a:rPr sz="700" spc="15" dirty="0">
                <a:latin typeface="Tahoma"/>
                <a:cs typeface="Tahoma"/>
              </a:rPr>
              <a:t>los ecosistemas suele </a:t>
            </a:r>
            <a:r>
              <a:rPr sz="700" spc="-204" dirty="0">
                <a:latin typeface="Tahoma"/>
                <a:cs typeface="Tahoma"/>
              </a:rPr>
              <a:t> </a:t>
            </a:r>
            <a:r>
              <a:rPr sz="700" spc="30" dirty="0">
                <a:latin typeface="Tahoma"/>
                <a:cs typeface="Tahoma"/>
              </a:rPr>
              <a:t>vivir)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8688" y="2246220"/>
            <a:ext cx="2635885" cy="1524000"/>
          </a:xfrm>
          <a:custGeom>
            <a:avLst/>
            <a:gdLst/>
            <a:ahLst/>
            <a:cxnLst/>
            <a:rect l="l" t="t" r="r" b="b"/>
            <a:pathLst>
              <a:path w="2635885" h="1524000">
                <a:moveTo>
                  <a:pt x="276208" y="19050"/>
                </a:moveTo>
                <a:lnTo>
                  <a:pt x="257158" y="19050"/>
                </a:lnTo>
                <a:lnTo>
                  <a:pt x="257158" y="0"/>
                </a:lnTo>
                <a:lnTo>
                  <a:pt x="276208" y="0"/>
                </a:lnTo>
                <a:lnTo>
                  <a:pt x="276208" y="19050"/>
                </a:lnTo>
                <a:close/>
              </a:path>
              <a:path w="2635885" h="1524000">
                <a:moveTo>
                  <a:pt x="314308" y="19050"/>
                </a:moveTo>
                <a:lnTo>
                  <a:pt x="295258" y="19050"/>
                </a:lnTo>
                <a:lnTo>
                  <a:pt x="295258" y="0"/>
                </a:lnTo>
                <a:lnTo>
                  <a:pt x="314308" y="0"/>
                </a:lnTo>
                <a:lnTo>
                  <a:pt x="314308" y="19050"/>
                </a:lnTo>
                <a:close/>
              </a:path>
              <a:path w="2635885" h="1524000">
                <a:moveTo>
                  <a:pt x="352408" y="19050"/>
                </a:moveTo>
                <a:lnTo>
                  <a:pt x="333358" y="19050"/>
                </a:lnTo>
                <a:lnTo>
                  <a:pt x="333358" y="0"/>
                </a:lnTo>
                <a:lnTo>
                  <a:pt x="352408" y="0"/>
                </a:lnTo>
                <a:lnTo>
                  <a:pt x="352408" y="19050"/>
                </a:lnTo>
                <a:close/>
              </a:path>
              <a:path w="2635885" h="1524000">
                <a:moveTo>
                  <a:pt x="390508" y="19050"/>
                </a:moveTo>
                <a:lnTo>
                  <a:pt x="371458" y="19050"/>
                </a:lnTo>
                <a:lnTo>
                  <a:pt x="371458" y="0"/>
                </a:lnTo>
                <a:lnTo>
                  <a:pt x="390508" y="0"/>
                </a:lnTo>
                <a:lnTo>
                  <a:pt x="390508" y="19050"/>
                </a:lnTo>
                <a:close/>
              </a:path>
              <a:path w="2635885" h="1524000">
                <a:moveTo>
                  <a:pt x="428608" y="19050"/>
                </a:moveTo>
                <a:lnTo>
                  <a:pt x="409558" y="19050"/>
                </a:lnTo>
                <a:lnTo>
                  <a:pt x="409558" y="0"/>
                </a:lnTo>
                <a:lnTo>
                  <a:pt x="428608" y="0"/>
                </a:lnTo>
                <a:lnTo>
                  <a:pt x="428608" y="19050"/>
                </a:lnTo>
                <a:close/>
              </a:path>
              <a:path w="2635885" h="1524000">
                <a:moveTo>
                  <a:pt x="466708" y="19050"/>
                </a:moveTo>
                <a:lnTo>
                  <a:pt x="447658" y="19050"/>
                </a:lnTo>
                <a:lnTo>
                  <a:pt x="447658" y="0"/>
                </a:lnTo>
                <a:lnTo>
                  <a:pt x="466708" y="0"/>
                </a:lnTo>
                <a:lnTo>
                  <a:pt x="466708" y="19050"/>
                </a:lnTo>
                <a:close/>
              </a:path>
              <a:path w="2635885" h="1524000">
                <a:moveTo>
                  <a:pt x="504808" y="19050"/>
                </a:moveTo>
                <a:lnTo>
                  <a:pt x="485758" y="19050"/>
                </a:lnTo>
                <a:lnTo>
                  <a:pt x="485758" y="0"/>
                </a:lnTo>
                <a:lnTo>
                  <a:pt x="504808" y="0"/>
                </a:lnTo>
                <a:lnTo>
                  <a:pt x="504808" y="19050"/>
                </a:lnTo>
                <a:close/>
              </a:path>
              <a:path w="2635885" h="1524000">
                <a:moveTo>
                  <a:pt x="542908" y="19050"/>
                </a:moveTo>
                <a:lnTo>
                  <a:pt x="523858" y="19050"/>
                </a:lnTo>
                <a:lnTo>
                  <a:pt x="523858" y="0"/>
                </a:lnTo>
                <a:lnTo>
                  <a:pt x="542908" y="0"/>
                </a:lnTo>
                <a:lnTo>
                  <a:pt x="542908" y="19050"/>
                </a:lnTo>
                <a:close/>
              </a:path>
              <a:path w="2635885" h="1524000">
                <a:moveTo>
                  <a:pt x="581008" y="19050"/>
                </a:moveTo>
                <a:lnTo>
                  <a:pt x="561958" y="19050"/>
                </a:lnTo>
                <a:lnTo>
                  <a:pt x="561958" y="0"/>
                </a:lnTo>
                <a:lnTo>
                  <a:pt x="581008" y="0"/>
                </a:lnTo>
                <a:lnTo>
                  <a:pt x="581008" y="19050"/>
                </a:lnTo>
                <a:close/>
              </a:path>
              <a:path w="2635885" h="1524000">
                <a:moveTo>
                  <a:pt x="619108" y="19050"/>
                </a:moveTo>
                <a:lnTo>
                  <a:pt x="600058" y="19050"/>
                </a:lnTo>
                <a:lnTo>
                  <a:pt x="600058" y="0"/>
                </a:lnTo>
                <a:lnTo>
                  <a:pt x="619108" y="0"/>
                </a:lnTo>
                <a:lnTo>
                  <a:pt x="619108" y="19050"/>
                </a:lnTo>
                <a:close/>
              </a:path>
              <a:path w="2635885" h="1524000">
                <a:moveTo>
                  <a:pt x="657208" y="19050"/>
                </a:moveTo>
                <a:lnTo>
                  <a:pt x="638158" y="19050"/>
                </a:lnTo>
                <a:lnTo>
                  <a:pt x="638158" y="0"/>
                </a:lnTo>
                <a:lnTo>
                  <a:pt x="657208" y="0"/>
                </a:lnTo>
                <a:lnTo>
                  <a:pt x="657208" y="19050"/>
                </a:lnTo>
                <a:close/>
              </a:path>
              <a:path w="2635885" h="1524000">
                <a:moveTo>
                  <a:pt x="695308" y="19050"/>
                </a:moveTo>
                <a:lnTo>
                  <a:pt x="676258" y="19050"/>
                </a:lnTo>
                <a:lnTo>
                  <a:pt x="676258" y="0"/>
                </a:lnTo>
                <a:lnTo>
                  <a:pt x="695308" y="0"/>
                </a:lnTo>
                <a:lnTo>
                  <a:pt x="695308" y="19050"/>
                </a:lnTo>
                <a:close/>
              </a:path>
              <a:path w="2635885" h="1524000">
                <a:moveTo>
                  <a:pt x="733408" y="19050"/>
                </a:moveTo>
                <a:lnTo>
                  <a:pt x="714358" y="19050"/>
                </a:lnTo>
                <a:lnTo>
                  <a:pt x="714358" y="0"/>
                </a:lnTo>
                <a:lnTo>
                  <a:pt x="733408" y="0"/>
                </a:lnTo>
                <a:lnTo>
                  <a:pt x="733408" y="19050"/>
                </a:lnTo>
                <a:close/>
              </a:path>
              <a:path w="2635885" h="1524000">
                <a:moveTo>
                  <a:pt x="771508" y="19050"/>
                </a:moveTo>
                <a:lnTo>
                  <a:pt x="752458" y="19050"/>
                </a:lnTo>
                <a:lnTo>
                  <a:pt x="752458" y="0"/>
                </a:lnTo>
                <a:lnTo>
                  <a:pt x="771508" y="0"/>
                </a:lnTo>
                <a:lnTo>
                  <a:pt x="771508" y="19050"/>
                </a:lnTo>
                <a:close/>
              </a:path>
              <a:path w="2635885" h="1524000">
                <a:moveTo>
                  <a:pt x="809608" y="19050"/>
                </a:moveTo>
                <a:lnTo>
                  <a:pt x="790558" y="19050"/>
                </a:lnTo>
                <a:lnTo>
                  <a:pt x="790558" y="0"/>
                </a:lnTo>
                <a:lnTo>
                  <a:pt x="809608" y="0"/>
                </a:lnTo>
                <a:lnTo>
                  <a:pt x="809608" y="19050"/>
                </a:lnTo>
                <a:close/>
              </a:path>
              <a:path w="2635885" h="1524000">
                <a:moveTo>
                  <a:pt x="847708" y="19050"/>
                </a:moveTo>
                <a:lnTo>
                  <a:pt x="828658" y="19050"/>
                </a:lnTo>
                <a:lnTo>
                  <a:pt x="828658" y="0"/>
                </a:lnTo>
                <a:lnTo>
                  <a:pt x="847708" y="0"/>
                </a:lnTo>
                <a:lnTo>
                  <a:pt x="847708" y="19050"/>
                </a:lnTo>
                <a:close/>
              </a:path>
              <a:path w="2635885" h="1524000">
                <a:moveTo>
                  <a:pt x="885808" y="19050"/>
                </a:moveTo>
                <a:lnTo>
                  <a:pt x="866758" y="19050"/>
                </a:lnTo>
                <a:lnTo>
                  <a:pt x="866758" y="0"/>
                </a:lnTo>
                <a:lnTo>
                  <a:pt x="885808" y="0"/>
                </a:lnTo>
                <a:lnTo>
                  <a:pt x="885808" y="19050"/>
                </a:lnTo>
                <a:close/>
              </a:path>
              <a:path w="2635885" h="1524000">
                <a:moveTo>
                  <a:pt x="923908" y="19050"/>
                </a:moveTo>
                <a:lnTo>
                  <a:pt x="904858" y="19050"/>
                </a:lnTo>
                <a:lnTo>
                  <a:pt x="904858" y="0"/>
                </a:lnTo>
                <a:lnTo>
                  <a:pt x="923908" y="0"/>
                </a:lnTo>
                <a:lnTo>
                  <a:pt x="923908" y="19050"/>
                </a:lnTo>
                <a:close/>
              </a:path>
              <a:path w="2635885" h="1524000">
                <a:moveTo>
                  <a:pt x="962008" y="19050"/>
                </a:moveTo>
                <a:lnTo>
                  <a:pt x="942958" y="19050"/>
                </a:lnTo>
                <a:lnTo>
                  <a:pt x="942958" y="0"/>
                </a:lnTo>
                <a:lnTo>
                  <a:pt x="962008" y="0"/>
                </a:lnTo>
                <a:lnTo>
                  <a:pt x="962008" y="19050"/>
                </a:lnTo>
                <a:close/>
              </a:path>
              <a:path w="2635885" h="1524000">
                <a:moveTo>
                  <a:pt x="1000108" y="19050"/>
                </a:moveTo>
                <a:lnTo>
                  <a:pt x="981058" y="19050"/>
                </a:lnTo>
                <a:lnTo>
                  <a:pt x="981058" y="0"/>
                </a:lnTo>
                <a:lnTo>
                  <a:pt x="1000108" y="0"/>
                </a:lnTo>
                <a:lnTo>
                  <a:pt x="1000108" y="19050"/>
                </a:lnTo>
                <a:close/>
              </a:path>
              <a:path w="2635885" h="1524000">
                <a:moveTo>
                  <a:pt x="1038208" y="19050"/>
                </a:moveTo>
                <a:lnTo>
                  <a:pt x="1019158" y="19050"/>
                </a:lnTo>
                <a:lnTo>
                  <a:pt x="1019158" y="0"/>
                </a:lnTo>
                <a:lnTo>
                  <a:pt x="1038208" y="0"/>
                </a:lnTo>
                <a:lnTo>
                  <a:pt x="1038208" y="19050"/>
                </a:lnTo>
                <a:close/>
              </a:path>
              <a:path w="2635885" h="1524000">
                <a:moveTo>
                  <a:pt x="1076308" y="19050"/>
                </a:moveTo>
                <a:lnTo>
                  <a:pt x="1057258" y="19050"/>
                </a:lnTo>
                <a:lnTo>
                  <a:pt x="1057258" y="0"/>
                </a:lnTo>
                <a:lnTo>
                  <a:pt x="1076308" y="0"/>
                </a:lnTo>
                <a:lnTo>
                  <a:pt x="1076308" y="19050"/>
                </a:lnTo>
                <a:close/>
              </a:path>
              <a:path w="2635885" h="1524000">
                <a:moveTo>
                  <a:pt x="1114408" y="19050"/>
                </a:moveTo>
                <a:lnTo>
                  <a:pt x="1095358" y="19050"/>
                </a:lnTo>
                <a:lnTo>
                  <a:pt x="1095358" y="0"/>
                </a:lnTo>
                <a:lnTo>
                  <a:pt x="1114408" y="0"/>
                </a:lnTo>
                <a:lnTo>
                  <a:pt x="1114408" y="19050"/>
                </a:lnTo>
                <a:close/>
              </a:path>
              <a:path w="2635885" h="1524000">
                <a:moveTo>
                  <a:pt x="1152508" y="19050"/>
                </a:moveTo>
                <a:lnTo>
                  <a:pt x="1133458" y="19050"/>
                </a:lnTo>
                <a:lnTo>
                  <a:pt x="1133458" y="0"/>
                </a:lnTo>
                <a:lnTo>
                  <a:pt x="1152508" y="0"/>
                </a:lnTo>
                <a:lnTo>
                  <a:pt x="1152508" y="19050"/>
                </a:lnTo>
                <a:close/>
              </a:path>
              <a:path w="2635885" h="1524000">
                <a:moveTo>
                  <a:pt x="1190608" y="19050"/>
                </a:moveTo>
                <a:lnTo>
                  <a:pt x="1171558" y="19050"/>
                </a:lnTo>
                <a:lnTo>
                  <a:pt x="1171558" y="0"/>
                </a:lnTo>
                <a:lnTo>
                  <a:pt x="1190608" y="0"/>
                </a:lnTo>
                <a:lnTo>
                  <a:pt x="1190608" y="19050"/>
                </a:lnTo>
                <a:close/>
              </a:path>
              <a:path w="2635885" h="1524000">
                <a:moveTo>
                  <a:pt x="1228708" y="19050"/>
                </a:moveTo>
                <a:lnTo>
                  <a:pt x="1209658" y="19050"/>
                </a:lnTo>
                <a:lnTo>
                  <a:pt x="1209658" y="0"/>
                </a:lnTo>
                <a:lnTo>
                  <a:pt x="1228708" y="0"/>
                </a:lnTo>
                <a:lnTo>
                  <a:pt x="1228708" y="19050"/>
                </a:lnTo>
                <a:close/>
              </a:path>
              <a:path w="2635885" h="1524000">
                <a:moveTo>
                  <a:pt x="1266808" y="19050"/>
                </a:moveTo>
                <a:lnTo>
                  <a:pt x="1247758" y="19050"/>
                </a:lnTo>
                <a:lnTo>
                  <a:pt x="1247758" y="0"/>
                </a:lnTo>
                <a:lnTo>
                  <a:pt x="1266808" y="0"/>
                </a:lnTo>
                <a:lnTo>
                  <a:pt x="1266808" y="19050"/>
                </a:lnTo>
                <a:close/>
              </a:path>
              <a:path w="2635885" h="1524000">
                <a:moveTo>
                  <a:pt x="1304908" y="19050"/>
                </a:moveTo>
                <a:lnTo>
                  <a:pt x="1285858" y="19050"/>
                </a:lnTo>
                <a:lnTo>
                  <a:pt x="1285858" y="0"/>
                </a:lnTo>
                <a:lnTo>
                  <a:pt x="1304908" y="0"/>
                </a:lnTo>
                <a:lnTo>
                  <a:pt x="1304908" y="19050"/>
                </a:lnTo>
                <a:close/>
              </a:path>
              <a:path w="2635885" h="1524000">
                <a:moveTo>
                  <a:pt x="1343008" y="19050"/>
                </a:moveTo>
                <a:lnTo>
                  <a:pt x="1323958" y="19050"/>
                </a:lnTo>
                <a:lnTo>
                  <a:pt x="1323958" y="0"/>
                </a:lnTo>
                <a:lnTo>
                  <a:pt x="1343008" y="0"/>
                </a:lnTo>
                <a:lnTo>
                  <a:pt x="1343008" y="19050"/>
                </a:lnTo>
                <a:close/>
              </a:path>
              <a:path w="2635885" h="1524000">
                <a:moveTo>
                  <a:pt x="1381108" y="19050"/>
                </a:moveTo>
                <a:lnTo>
                  <a:pt x="1362058" y="19050"/>
                </a:lnTo>
                <a:lnTo>
                  <a:pt x="1362058" y="0"/>
                </a:lnTo>
                <a:lnTo>
                  <a:pt x="1381108" y="0"/>
                </a:lnTo>
                <a:lnTo>
                  <a:pt x="1381108" y="19050"/>
                </a:lnTo>
                <a:close/>
              </a:path>
              <a:path w="2635885" h="1524000">
                <a:moveTo>
                  <a:pt x="1419208" y="19050"/>
                </a:moveTo>
                <a:lnTo>
                  <a:pt x="1400158" y="19050"/>
                </a:lnTo>
                <a:lnTo>
                  <a:pt x="1400158" y="0"/>
                </a:lnTo>
                <a:lnTo>
                  <a:pt x="1419208" y="0"/>
                </a:lnTo>
                <a:lnTo>
                  <a:pt x="1419208" y="19050"/>
                </a:lnTo>
                <a:close/>
              </a:path>
              <a:path w="2635885" h="1524000">
                <a:moveTo>
                  <a:pt x="1457308" y="19050"/>
                </a:moveTo>
                <a:lnTo>
                  <a:pt x="1438258" y="19050"/>
                </a:lnTo>
                <a:lnTo>
                  <a:pt x="1438258" y="0"/>
                </a:lnTo>
                <a:lnTo>
                  <a:pt x="1457308" y="0"/>
                </a:lnTo>
                <a:lnTo>
                  <a:pt x="1457308" y="19050"/>
                </a:lnTo>
                <a:close/>
              </a:path>
              <a:path w="2635885" h="1524000">
                <a:moveTo>
                  <a:pt x="1495408" y="19050"/>
                </a:moveTo>
                <a:lnTo>
                  <a:pt x="1476358" y="19050"/>
                </a:lnTo>
                <a:lnTo>
                  <a:pt x="1476358" y="0"/>
                </a:lnTo>
                <a:lnTo>
                  <a:pt x="1495408" y="0"/>
                </a:lnTo>
                <a:lnTo>
                  <a:pt x="1495408" y="19050"/>
                </a:lnTo>
                <a:close/>
              </a:path>
              <a:path w="2635885" h="1524000">
                <a:moveTo>
                  <a:pt x="1533508" y="19050"/>
                </a:moveTo>
                <a:lnTo>
                  <a:pt x="1514458" y="19050"/>
                </a:lnTo>
                <a:lnTo>
                  <a:pt x="1514458" y="0"/>
                </a:lnTo>
                <a:lnTo>
                  <a:pt x="1533508" y="0"/>
                </a:lnTo>
                <a:lnTo>
                  <a:pt x="1533508" y="19050"/>
                </a:lnTo>
                <a:close/>
              </a:path>
              <a:path w="2635885" h="1524000">
                <a:moveTo>
                  <a:pt x="1571608" y="19050"/>
                </a:moveTo>
                <a:lnTo>
                  <a:pt x="1552558" y="19050"/>
                </a:lnTo>
                <a:lnTo>
                  <a:pt x="1552558" y="0"/>
                </a:lnTo>
                <a:lnTo>
                  <a:pt x="1571608" y="0"/>
                </a:lnTo>
                <a:lnTo>
                  <a:pt x="1571608" y="19050"/>
                </a:lnTo>
                <a:close/>
              </a:path>
              <a:path w="2635885" h="1524000">
                <a:moveTo>
                  <a:pt x="1609708" y="19050"/>
                </a:moveTo>
                <a:lnTo>
                  <a:pt x="1590658" y="19050"/>
                </a:lnTo>
                <a:lnTo>
                  <a:pt x="1590658" y="0"/>
                </a:lnTo>
                <a:lnTo>
                  <a:pt x="1609708" y="0"/>
                </a:lnTo>
                <a:lnTo>
                  <a:pt x="1609708" y="19050"/>
                </a:lnTo>
                <a:close/>
              </a:path>
              <a:path w="2635885" h="1524000">
                <a:moveTo>
                  <a:pt x="1647808" y="19050"/>
                </a:moveTo>
                <a:lnTo>
                  <a:pt x="1628758" y="19050"/>
                </a:lnTo>
                <a:lnTo>
                  <a:pt x="1628758" y="0"/>
                </a:lnTo>
                <a:lnTo>
                  <a:pt x="1647808" y="0"/>
                </a:lnTo>
                <a:lnTo>
                  <a:pt x="1647808" y="19050"/>
                </a:lnTo>
                <a:close/>
              </a:path>
              <a:path w="2635885" h="1524000">
                <a:moveTo>
                  <a:pt x="1685908" y="19050"/>
                </a:moveTo>
                <a:lnTo>
                  <a:pt x="1666858" y="19050"/>
                </a:lnTo>
                <a:lnTo>
                  <a:pt x="1666858" y="0"/>
                </a:lnTo>
                <a:lnTo>
                  <a:pt x="1685908" y="0"/>
                </a:lnTo>
                <a:lnTo>
                  <a:pt x="1685908" y="19050"/>
                </a:lnTo>
                <a:close/>
              </a:path>
              <a:path w="2635885" h="1524000">
                <a:moveTo>
                  <a:pt x="1724008" y="19050"/>
                </a:moveTo>
                <a:lnTo>
                  <a:pt x="1704958" y="19050"/>
                </a:lnTo>
                <a:lnTo>
                  <a:pt x="1704958" y="0"/>
                </a:lnTo>
                <a:lnTo>
                  <a:pt x="1724008" y="0"/>
                </a:lnTo>
                <a:lnTo>
                  <a:pt x="1724008" y="19050"/>
                </a:lnTo>
                <a:close/>
              </a:path>
              <a:path w="2635885" h="1524000">
                <a:moveTo>
                  <a:pt x="1762108" y="19050"/>
                </a:moveTo>
                <a:lnTo>
                  <a:pt x="1743058" y="19050"/>
                </a:lnTo>
                <a:lnTo>
                  <a:pt x="1743058" y="0"/>
                </a:lnTo>
                <a:lnTo>
                  <a:pt x="1762108" y="0"/>
                </a:lnTo>
                <a:lnTo>
                  <a:pt x="1762108" y="19050"/>
                </a:lnTo>
                <a:close/>
              </a:path>
              <a:path w="2635885" h="1524000">
                <a:moveTo>
                  <a:pt x="1800208" y="19050"/>
                </a:moveTo>
                <a:lnTo>
                  <a:pt x="1781158" y="19050"/>
                </a:lnTo>
                <a:lnTo>
                  <a:pt x="1781158" y="0"/>
                </a:lnTo>
                <a:lnTo>
                  <a:pt x="1800208" y="0"/>
                </a:lnTo>
                <a:lnTo>
                  <a:pt x="1800208" y="19050"/>
                </a:lnTo>
                <a:close/>
              </a:path>
              <a:path w="2635885" h="1524000">
                <a:moveTo>
                  <a:pt x="1838308" y="19050"/>
                </a:moveTo>
                <a:lnTo>
                  <a:pt x="1819258" y="19050"/>
                </a:lnTo>
                <a:lnTo>
                  <a:pt x="1819258" y="0"/>
                </a:lnTo>
                <a:lnTo>
                  <a:pt x="1838308" y="0"/>
                </a:lnTo>
                <a:lnTo>
                  <a:pt x="1838308" y="19050"/>
                </a:lnTo>
                <a:close/>
              </a:path>
              <a:path w="2635885" h="1524000">
                <a:moveTo>
                  <a:pt x="1876408" y="19050"/>
                </a:moveTo>
                <a:lnTo>
                  <a:pt x="1857358" y="19050"/>
                </a:lnTo>
                <a:lnTo>
                  <a:pt x="1857358" y="0"/>
                </a:lnTo>
                <a:lnTo>
                  <a:pt x="1876408" y="0"/>
                </a:lnTo>
                <a:lnTo>
                  <a:pt x="1876408" y="19050"/>
                </a:lnTo>
                <a:close/>
              </a:path>
              <a:path w="2635885" h="1524000">
                <a:moveTo>
                  <a:pt x="1914508" y="19050"/>
                </a:moveTo>
                <a:lnTo>
                  <a:pt x="1895458" y="19050"/>
                </a:lnTo>
                <a:lnTo>
                  <a:pt x="1895458" y="0"/>
                </a:lnTo>
                <a:lnTo>
                  <a:pt x="1914508" y="0"/>
                </a:lnTo>
                <a:lnTo>
                  <a:pt x="1914508" y="19050"/>
                </a:lnTo>
                <a:close/>
              </a:path>
              <a:path w="2635885" h="1524000">
                <a:moveTo>
                  <a:pt x="1952608" y="19050"/>
                </a:moveTo>
                <a:lnTo>
                  <a:pt x="1933558" y="19050"/>
                </a:lnTo>
                <a:lnTo>
                  <a:pt x="1933558" y="0"/>
                </a:lnTo>
                <a:lnTo>
                  <a:pt x="1952608" y="0"/>
                </a:lnTo>
                <a:lnTo>
                  <a:pt x="1952608" y="19050"/>
                </a:lnTo>
                <a:close/>
              </a:path>
              <a:path w="2635885" h="1524000">
                <a:moveTo>
                  <a:pt x="1990708" y="19050"/>
                </a:moveTo>
                <a:lnTo>
                  <a:pt x="1971658" y="19050"/>
                </a:lnTo>
                <a:lnTo>
                  <a:pt x="1971658" y="0"/>
                </a:lnTo>
                <a:lnTo>
                  <a:pt x="1990708" y="0"/>
                </a:lnTo>
                <a:lnTo>
                  <a:pt x="1990708" y="19050"/>
                </a:lnTo>
                <a:close/>
              </a:path>
              <a:path w="2635885" h="1524000">
                <a:moveTo>
                  <a:pt x="2028808" y="19050"/>
                </a:moveTo>
                <a:lnTo>
                  <a:pt x="2009758" y="19050"/>
                </a:lnTo>
                <a:lnTo>
                  <a:pt x="2009758" y="0"/>
                </a:lnTo>
                <a:lnTo>
                  <a:pt x="2028808" y="0"/>
                </a:lnTo>
                <a:lnTo>
                  <a:pt x="2028808" y="19050"/>
                </a:lnTo>
                <a:close/>
              </a:path>
              <a:path w="2635885" h="1524000">
                <a:moveTo>
                  <a:pt x="2066908" y="19050"/>
                </a:moveTo>
                <a:lnTo>
                  <a:pt x="2047858" y="19050"/>
                </a:lnTo>
                <a:lnTo>
                  <a:pt x="2047858" y="0"/>
                </a:lnTo>
                <a:lnTo>
                  <a:pt x="2066908" y="0"/>
                </a:lnTo>
                <a:lnTo>
                  <a:pt x="2066908" y="19050"/>
                </a:lnTo>
                <a:close/>
              </a:path>
              <a:path w="2635885" h="1524000">
                <a:moveTo>
                  <a:pt x="2105008" y="19050"/>
                </a:moveTo>
                <a:lnTo>
                  <a:pt x="2085958" y="19050"/>
                </a:lnTo>
                <a:lnTo>
                  <a:pt x="2085958" y="0"/>
                </a:lnTo>
                <a:lnTo>
                  <a:pt x="2105008" y="0"/>
                </a:lnTo>
                <a:lnTo>
                  <a:pt x="2105008" y="19050"/>
                </a:lnTo>
                <a:close/>
              </a:path>
              <a:path w="2635885" h="1524000">
                <a:moveTo>
                  <a:pt x="2143108" y="19050"/>
                </a:moveTo>
                <a:lnTo>
                  <a:pt x="2124058" y="19050"/>
                </a:lnTo>
                <a:lnTo>
                  <a:pt x="2124058" y="0"/>
                </a:lnTo>
                <a:lnTo>
                  <a:pt x="2143108" y="0"/>
                </a:lnTo>
                <a:lnTo>
                  <a:pt x="2143108" y="19050"/>
                </a:lnTo>
                <a:close/>
              </a:path>
              <a:path w="2635885" h="1524000">
                <a:moveTo>
                  <a:pt x="2181208" y="19050"/>
                </a:moveTo>
                <a:lnTo>
                  <a:pt x="2162158" y="19050"/>
                </a:lnTo>
                <a:lnTo>
                  <a:pt x="2162158" y="0"/>
                </a:lnTo>
                <a:lnTo>
                  <a:pt x="2181208" y="0"/>
                </a:lnTo>
                <a:lnTo>
                  <a:pt x="2181208" y="19050"/>
                </a:lnTo>
                <a:close/>
              </a:path>
              <a:path w="2635885" h="1524000">
                <a:moveTo>
                  <a:pt x="2219308" y="19050"/>
                </a:moveTo>
                <a:lnTo>
                  <a:pt x="2200258" y="19050"/>
                </a:lnTo>
                <a:lnTo>
                  <a:pt x="2200258" y="0"/>
                </a:lnTo>
                <a:lnTo>
                  <a:pt x="2219308" y="0"/>
                </a:lnTo>
                <a:lnTo>
                  <a:pt x="2219308" y="19050"/>
                </a:lnTo>
                <a:close/>
              </a:path>
              <a:path w="2635885" h="1524000">
                <a:moveTo>
                  <a:pt x="2257408" y="19050"/>
                </a:moveTo>
                <a:lnTo>
                  <a:pt x="2238358" y="19050"/>
                </a:lnTo>
                <a:lnTo>
                  <a:pt x="2238358" y="0"/>
                </a:lnTo>
                <a:lnTo>
                  <a:pt x="2257408" y="0"/>
                </a:lnTo>
                <a:lnTo>
                  <a:pt x="2257408" y="19050"/>
                </a:lnTo>
                <a:close/>
              </a:path>
              <a:path w="2635885" h="1524000">
                <a:moveTo>
                  <a:pt x="2295508" y="19050"/>
                </a:moveTo>
                <a:lnTo>
                  <a:pt x="2276458" y="19050"/>
                </a:lnTo>
                <a:lnTo>
                  <a:pt x="2276458" y="0"/>
                </a:lnTo>
                <a:lnTo>
                  <a:pt x="2295508" y="0"/>
                </a:lnTo>
                <a:lnTo>
                  <a:pt x="2295508" y="19050"/>
                </a:lnTo>
                <a:close/>
              </a:path>
              <a:path w="2635885" h="1524000">
                <a:moveTo>
                  <a:pt x="2333608" y="19050"/>
                </a:moveTo>
                <a:lnTo>
                  <a:pt x="2314558" y="19050"/>
                </a:lnTo>
                <a:lnTo>
                  <a:pt x="2314558" y="0"/>
                </a:lnTo>
                <a:lnTo>
                  <a:pt x="2333608" y="0"/>
                </a:lnTo>
                <a:lnTo>
                  <a:pt x="2333608" y="19050"/>
                </a:lnTo>
                <a:close/>
              </a:path>
              <a:path w="2635885" h="1524000">
                <a:moveTo>
                  <a:pt x="2371708" y="19050"/>
                </a:moveTo>
                <a:lnTo>
                  <a:pt x="2352658" y="19050"/>
                </a:lnTo>
                <a:lnTo>
                  <a:pt x="2352658" y="0"/>
                </a:lnTo>
                <a:lnTo>
                  <a:pt x="2371708" y="0"/>
                </a:lnTo>
                <a:lnTo>
                  <a:pt x="2371708" y="19050"/>
                </a:lnTo>
                <a:close/>
              </a:path>
              <a:path w="2635885" h="1524000">
                <a:moveTo>
                  <a:pt x="2409808" y="19050"/>
                </a:moveTo>
                <a:lnTo>
                  <a:pt x="2390758" y="19050"/>
                </a:lnTo>
                <a:lnTo>
                  <a:pt x="2390758" y="0"/>
                </a:lnTo>
                <a:lnTo>
                  <a:pt x="2409808" y="0"/>
                </a:lnTo>
                <a:lnTo>
                  <a:pt x="2409808" y="19050"/>
                </a:lnTo>
                <a:close/>
              </a:path>
              <a:path w="2635885" h="1524000">
                <a:moveTo>
                  <a:pt x="2445329" y="21078"/>
                </a:moveTo>
                <a:lnTo>
                  <a:pt x="2439587" y="20256"/>
                </a:lnTo>
                <a:lnTo>
                  <a:pt x="2433808" y="19684"/>
                </a:lnTo>
                <a:lnTo>
                  <a:pt x="2427992" y="19361"/>
                </a:lnTo>
                <a:lnTo>
                  <a:pt x="2428988" y="1412"/>
                </a:lnTo>
                <a:lnTo>
                  <a:pt x="2447832" y="3583"/>
                </a:lnTo>
                <a:lnTo>
                  <a:pt x="2445329" y="21078"/>
                </a:lnTo>
                <a:close/>
              </a:path>
              <a:path w="2635885" h="1524000">
                <a:moveTo>
                  <a:pt x="2479149" y="28979"/>
                </a:moveTo>
                <a:lnTo>
                  <a:pt x="2473617" y="27164"/>
                </a:lnTo>
                <a:lnTo>
                  <a:pt x="2468014" y="25594"/>
                </a:lnTo>
                <a:lnTo>
                  <a:pt x="2462342" y="24272"/>
                </a:lnTo>
                <a:lnTo>
                  <a:pt x="2466661" y="5752"/>
                </a:lnTo>
                <a:lnTo>
                  <a:pt x="2466950" y="5785"/>
                </a:lnTo>
                <a:lnTo>
                  <a:pt x="2484682" y="12123"/>
                </a:lnTo>
                <a:lnTo>
                  <a:pt x="2479149" y="28979"/>
                </a:lnTo>
                <a:close/>
              </a:path>
              <a:path w="2635885" h="1524000">
                <a:moveTo>
                  <a:pt x="2511205" y="42725"/>
                </a:moveTo>
                <a:lnTo>
                  <a:pt x="2506027" y="39944"/>
                </a:lnTo>
                <a:lnTo>
                  <a:pt x="2500740" y="37399"/>
                </a:lnTo>
                <a:lnTo>
                  <a:pt x="2495344" y="35090"/>
                </a:lnTo>
                <a:lnTo>
                  <a:pt x="2502455" y="18475"/>
                </a:lnTo>
                <a:lnTo>
                  <a:pt x="2513058" y="22265"/>
                </a:lnTo>
                <a:lnTo>
                  <a:pt x="2519868" y="26595"/>
                </a:lnTo>
                <a:lnTo>
                  <a:pt x="2511205" y="42725"/>
                </a:lnTo>
                <a:close/>
              </a:path>
              <a:path w="2635885" h="1524000">
                <a:moveTo>
                  <a:pt x="2540429" y="61884"/>
                </a:moveTo>
                <a:lnTo>
                  <a:pt x="2535851" y="58276"/>
                </a:lnTo>
                <a:lnTo>
                  <a:pt x="2531128" y="54875"/>
                </a:lnTo>
                <a:lnTo>
                  <a:pt x="2526259" y="51681"/>
                </a:lnTo>
                <a:lnTo>
                  <a:pt x="2535990" y="36844"/>
                </a:lnTo>
                <a:lnTo>
                  <a:pt x="2552095" y="47084"/>
                </a:lnTo>
                <a:lnTo>
                  <a:pt x="2540429" y="61884"/>
                </a:lnTo>
                <a:close/>
              </a:path>
              <a:path w="2635885" h="1524000">
                <a:moveTo>
                  <a:pt x="2565808" y="85725"/>
                </a:moveTo>
                <a:lnTo>
                  <a:pt x="2561931" y="81394"/>
                </a:lnTo>
                <a:lnTo>
                  <a:pt x="2557874" y="77238"/>
                </a:lnTo>
                <a:lnTo>
                  <a:pt x="2553637" y="73258"/>
                </a:lnTo>
                <a:lnTo>
                  <a:pt x="2565857" y="60250"/>
                </a:lnTo>
                <a:lnTo>
                  <a:pt x="2579277" y="73670"/>
                </a:lnTo>
                <a:lnTo>
                  <a:pt x="2565808" y="85725"/>
                </a:lnTo>
                <a:close/>
              </a:path>
              <a:path w="2635885" h="1524000">
                <a:moveTo>
                  <a:pt x="2586725" y="113634"/>
                </a:moveTo>
                <a:lnTo>
                  <a:pt x="2583648" y="108684"/>
                </a:lnTo>
                <a:lnTo>
                  <a:pt x="2580361" y="103876"/>
                </a:lnTo>
                <a:lnTo>
                  <a:pt x="2576863" y="99211"/>
                </a:lnTo>
                <a:lnTo>
                  <a:pt x="2591561" y="88191"/>
                </a:lnTo>
                <a:lnTo>
                  <a:pt x="2601786" y="104273"/>
                </a:lnTo>
                <a:lnTo>
                  <a:pt x="2586725" y="113634"/>
                </a:lnTo>
                <a:close/>
              </a:path>
              <a:path w="2635885" h="1524000">
                <a:moveTo>
                  <a:pt x="2602537" y="144899"/>
                </a:moveTo>
                <a:lnTo>
                  <a:pt x="2600367" y="139469"/>
                </a:lnTo>
                <a:lnTo>
                  <a:pt x="2597962" y="134143"/>
                </a:lnTo>
                <a:lnTo>
                  <a:pt x="2595320" y="128920"/>
                </a:lnTo>
                <a:lnTo>
                  <a:pt x="2612070" y="120449"/>
                </a:lnTo>
                <a:lnTo>
                  <a:pt x="2613515" y="122722"/>
                </a:lnTo>
                <a:lnTo>
                  <a:pt x="2619079" y="138290"/>
                </a:lnTo>
                <a:lnTo>
                  <a:pt x="2602537" y="144899"/>
                </a:lnTo>
                <a:close/>
              </a:path>
              <a:path w="2635885" h="1524000">
                <a:moveTo>
                  <a:pt x="2612563" y="178229"/>
                </a:moveTo>
                <a:lnTo>
                  <a:pt x="2611377" y="172507"/>
                </a:lnTo>
                <a:lnTo>
                  <a:pt x="2609942" y="166850"/>
                </a:lnTo>
                <a:lnTo>
                  <a:pt x="2608257" y="161258"/>
                </a:lnTo>
                <a:lnTo>
                  <a:pt x="2625438" y="156080"/>
                </a:lnTo>
                <a:lnTo>
                  <a:pt x="2629995" y="168830"/>
                </a:lnTo>
                <a:lnTo>
                  <a:pt x="2630646" y="174481"/>
                </a:lnTo>
                <a:lnTo>
                  <a:pt x="2612563" y="178229"/>
                </a:lnTo>
                <a:close/>
              </a:path>
              <a:path w="2635885" h="1524000">
                <a:moveTo>
                  <a:pt x="2616631" y="212701"/>
                </a:moveTo>
                <a:lnTo>
                  <a:pt x="2616449" y="206851"/>
                </a:lnTo>
                <a:lnTo>
                  <a:pt x="2616015" y="201030"/>
                </a:lnTo>
                <a:lnTo>
                  <a:pt x="2615329" y="195239"/>
                </a:lnTo>
                <a:lnTo>
                  <a:pt x="2632798" y="193169"/>
                </a:lnTo>
                <a:lnTo>
                  <a:pt x="2634982" y="212129"/>
                </a:lnTo>
                <a:lnTo>
                  <a:pt x="2616631" y="212701"/>
                </a:lnTo>
                <a:close/>
              </a:path>
              <a:path w="2635885" h="1524000">
                <a:moveTo>
                  <a:pt x="2635780" y="250335"/>
                </a:moveTo>
                <a:lnTo>
                  <a:pt x="2616730" y="250335"/>
                </a:lnTo>
                <a:lnTo>
                  <a:pt x="2616730" y="231285"/>
                </a:lnTo>
                <a:lnTo>
                  <a:pt x="2635780" y="231285"/>
                </a:lnTo>
                <a:lnTo>
                  <a:pt x="2635780" y="250335"/>
                </a:lnTo>
                <a:close/>
              </a:path>
              <a:path w="2635885" h="1524000">
                <a:moveTo>
                  <a:pt x="2635780" y="288435"/>
                </a:moveTo>
                <a:lnTo>
                  <a:pt x="2616730" y="288435"/>
                </a:lnTo>
                <a:lnTo>
                  <a:pt x="2616730" y="269385"/>
                </a:lnTo>
                <a:lnTo>
                  <a:pt x="2635780" y="269385"/>
                </a:lnTo>
                <a:lnTo>
                  <a:pt x="2635780" y="288435"/>
                </a:lnTo>
                <a:close/>
              </a:path>
              <a:path w="2635885" h="1524000">
                <a:moveTo>
                  <a:pt x="2635780" y="326535"/>
                </a:moveTo>
                <a:lnTo>
                  <a:pt x="2616730" y="326535"/>
                </a:lnTo>
                <a:lnTo>
                  <a:pt x="2616730" y="307485"/>
                </a:lnTo>
                <a:lnTo>
                  <a:pt x="2635780" y="307485"/>
                </a:lnTo>
                <a:lnTo>
                  <a:pt x="2635780" y="326535"/>
                </a:lnTo>
                <a:close/>
              </a:path>
              <a:path w="2635885" h="1524000">
                <a:moveTo>
                  <a:pt x="2635780" y="364635"/>
                </a:moveTo>
                <a:lnTo>
                  <a:pt x="2616730" y="364635"/>
                </a:lnTo>
                <a:lnTo>
                  <a:pt x="2616730" y="345585"/>
                </a:lnTo>
                <a:lnTo>
                  <a:pt x="2635780" y="345585"/>
                </a:lnTo>
                <a:lnTo>
                  <a:pt x="2635780" y="364635"/>
                </a:lnTo>
                <a:close/>
              </a:path>
              <a:path w="2635885" h="1524000">
                <a:moveTo>
                  <a:pt x="2635780" y="402735"/>
                </a:moveTo>
                <a:lnTo>
                  <a:pt x="2616730" y="402735"/>
                </a:lnTo>
                <a:lnTo>
                  <a:pt x="2616730" y="383685"/>
                </a:lnTo>
                <a:lnTo>
                  <a:pt x="2635780" y="383685"/>
                </a:lnTo>
                <a:lnTo>
                  <a:pt x="2635780" y="402735"/>
                </a:lnTo>
                <a:close/>
              </a:path>
              <a:path w="2635885" h="1524000">
                <a:moveTo>
                  <a:pt x="2635780" y="440835"/>
                </a:moveTo>
                <a:lnTo>
                  <a:pt x="2616730" y="440835"/>
                </a:lnTo>
                <a:lnTo>
                  <a:pt x="2616730" y="421785"/>
                </a:lnTo>
                <a:lnTo>
                  <a:pt x="2635780" y="421785"/>
                </a:lnTo>
                <a:lnTo>
                  <a:pt x="2635780" y="440835"/>
                </a:lnTo>
                <a:close/>
              </a:path>
              <a:path w="2635885" h="1524000">
                <a:moveTo>
                  <a:pt x="2635780" y="478935"/>
                </a:moveTo>
                <a:lnTo>
                  <a:pt x="2616730" y="478935"/>
                </a:lnTo>
                <a:lnTo>
                  <a:pt x="2616730" y="459885"/>
                </a:lnTo>
                <a:lnTo>
                  <a:pt x="2635780" y="459885"/>
                </a:lnTo>
                <a:lnTo>
                  <a:pt x="2635780" y="478935"/>
                </a:lnTo>
                <a:close/>
              </a:path>
              <a:path w="2635885" h="1524000">
                <a:moveTo>
                  <a:pt x="2635780" y="517035"/>
                </a:moveTo>
                <a:lnTo>
                  <a:pt x="2616730" y="517035"/>
                </a:lnTo>
                <a:lnTo>
                  <a:pt x="2616730" y="497985"/>
                </a:lnTo>
                <a:lnTo>
                  <a:pt x="2635780" y="497985"/>
                </a:lnTo>
                <a:lnTo>
                  <a:pt x="2635780" y="517035"/>
                </a:lnTo>
                <a:close/>
              </a:path>
              <a:path w="2635885" h="1524000">
                <a:moveTo>
                  <a:pt x="2635780" y="555135"/>
                </a:moveTo>
                <a:lnTo>
                  <a:pt x="2616730" y="555135"/>
                </a:lnTo>
                <a:lnTo>
                  <a:pt x="2616730" y="536085"/>
                </a:lnTo>
                <a:lnTo>
                  <a:pt x="2635780" y="536085"/>
                </a:lnTo>
                <a:lnTo>
                  <a:pt x="2635780" y="555135"/>
                </a:lnTo>
                <a:close/>
              </a:path>
              <a:path w="2635885" h="1524000">
                <a:moveTo>
                  <a:pt x="2635780" y="593235"/>
                </a:moveTo>
                <a:lnTo>
                  <a:pt x="2616730" y="593235"/>
                </a:lnTo>
                <a:lnTo>
                  <a:pt x="2616730" y="574185"/>
                </a:lnTo>
                <a:lnTo>
                  <a:pt x="2635780" y="574185"/>
                </a:lnTo>
                <a:lnTo>
                  <a:pt x="2635780" y="593235"/>
                </a:lnTo>
                <a:close/>
              </a:path>
              <a:path w="2635885" h="1524000">
                <a:moveTo>
                  <a:pt x="2635780" y="631335"/>
                </a:moveTo>
                <a:lnTo>
                  <a:pt x="2616730" y="631335"/>
                </a:lnTo>
                <a:lnTo>
                  <a:pt x="2616730" y="612285"/>
                </a:lnTo>
                <a:lnTo>
                  <a:pt x="2635780" y="612285"/>
                </a:lnTo>
                <a:lnTo>
                  <a:pt x="2635780" y="631335"/>
                </a:lnTo>
                <a:close/>
              </a:path>
              <a:path w="2635885" h="1524000">
                <a:moveTo>
                  <a:pt x="2635780" y="669435"/>
                </a:moveTo>
                <a:lnTo>
                  <a:pt x="2616730" y="669435"/>
                </a:lnTo>
                <a:lnTo>
                  <a:pt x="2616730" y="650385"/>
                </a:lnTo>
                <a:lnTo>
                  <a:pt x="2635780" y="650385"/>
                </a:lnTo>
                <a:lnTo>
                  <a:pt x="2635780" y="669435"/>
                </a:lnTo>
                <a:close/>
              </a:path>
              <a:path w="2635885" h="1524000">
                <a:moveTo>
                  <a:pt x="2635780" y="707535"/>
                </a:moveTo>
                <a:lnTo>
                  <a:pt x="2616730" y="707535"/>
                </a:lnTo>
                <a:lnTo>
                  <a:pt x="2616730" y="688485"/>
                </a:lnTo>
                <a:lnTo>
                  <a:pt x="2635780" y="688485"/>
                </a:lnTo>
                <a:lnTo>
                  <a:pt x="2635780" y="707535"/>
                </a:lnTo>
                <a:close/>
              </a:path>
              <a:path w="2635885" h="1524000">
                <a:moveTo>
                  <a:pt x="2635780" y="745635"/>
                </a:moveTo>
                <a:lnTo>
                  <a:pt x="2616730" y="745635"/>
                </a:lnTo>
                <a:lnTo>
                  <a:pt x="2616730" y="726585"/>
                </a:lnTo>
                <a:lnTo>
                  <a:pt x="2635780" y="726585"/>
                </a:lnTo>
                <a:lnTo>
                  <a:pt x="2635780" y="745635"/>
                </a:lnTo>
                <a:close/>
              </a:path>
              <a:path w="2635885" h="1524000">
                <a:moveTo>
                  <a:pt x="2635780" y="783735"/>
                </a:moveTo>
                <a:lnTo>
                  <a:pt x="2616730" y="783735"/>
                </a:lnTo>
                <a:lnTo>
                  <a:pt x="2616730" y="764685"/>
                </a:lnTo>
                <a:lnTo>
                  <a:pt x="2635780" y="764685"/>
                </a:lnTo>
                <a:lnTo>
                  <a:pt x="2635780" y="783735"/>
                </a:lnTo>
                <a:close/>
              </a:path>
              <a:path w="2635885" h="1524000">
                <a:moveTo>
                  <a:pt x="2635780" y="821835"/>
                </a:moveTo>
                <a:lnTo>
                  <a:pt x="2616730" y="821835"/>
                </a:lnTo>
                <a:lnTo>
                  <a:pt x="2616730" y="802785"/>
                </a:lnTo>
                <a:lnTo>
                  <a:pt x="2635780" y="802785"/>
                </a:lnTo>
                <a:lnTo>
                  <a:pt x="2635780" y="821835"/>
                </a:lnTo>
                <a:close/>
              </a:path>
              <a:path w="2635885" h="1524000">
                <a:moveTo>
                  <a:pt x="2635780" y="859935"/>
                </a:moveTo>
                <a:lnTo>
                  <a:pt x="2616730" y="859935"/>
                </a:lnTo>
                <a:lnTo>
                  <a:pt x="2616730" y="840885"/>
                </a:lnTo>
                <a:lnTo>
                  <a:pt x="2635780" y="840885"/>
                </a:lnTo>
                <a:lnTo>
                  <a:pt x="2635780" y="859935"/>
                </a:lnTo>
                <a:close/>
              </a:path>
              <a:path w="2635885" h="1524000">
                <a:moveTo>
                  <a:pt x="2635780" y="898035"/>
                </a:moveTo>
                <a:lnTo>
                  <a:pt x="2616730" y="898035"/>
                </a:lnTo>
                <a:lnTo>
                  <a:pt x="2616730" y="878985"/>
                </a:lnTo>
                <a:lnTo>
                  <a:pt x="2635780" y="878985"/>
                </a:lnTo>
                <a:lnTo>
                  <a:pt x="2635780" y="898035"/>
                </a:lnTo>
                <a:close/>
              </a:path>
              <a:path w="2635885" h="1524000">
                <a:moveTo>
                  <a:pt x="2635780" y="936135"/>
                </a:moveTo>
                <a:lnTo>
                  <a:pt x="2616730" y="936135"/>
                </a:lnTo>
                <a:lnTo>
                  <a:pt x="2616730" y="917085"/>
                </a:lnTo>
                <a:lnTo>
                  <a:pt x="2635780" y="917085"/>
                </a:lnTo>
                <a:lnTo>
                  <a:pt x="2635780" y="936135"/>
                </a:lnTo>
                <a:close/>
              </a:path>
              <a:path w="2635885" h="1524000">
                <a:moveTo>
                  <a:pt x="2635780" y="974235"/>
                </a:moveTo>
                <a:lnTo>
                  <a:pt x="2616730" y="974235"/>
                </a:lnTo>
                <a:lnTo>
                  <a:pt x="2616730" y="955185"/>
                </a:lnTo>
                <a:lnTo>
                  <a:pt x="2635780" y="955185"/>
                </a:lnTo>
                <a:lnTo>
                  <a:pt x="2635780" y="974235"/>
                </a:lnTo>
                <a:close/>
              </a:path>
              <a:path w="2635885" h="1524000">
                <a:moveTo>
                  <a:pt x="2635780" y="1012335"/>
                </a:moveTo>
                <a:lnTo>
                  <a:pt x="2616730" y="1012335"/>
                </a:lnTo>
                <a:lnTo>
                  <a:pt x="2616730" y="993285"/>
                </a:lnTo>
                <a:lnTo>
                  <a:pt x="2635780" y="993285"/>
                </a:lnTo>
                <a:lnTo>
                  <a:pt x="2635780" y="1012335"/>
                </a:lnTo>
                <a:close/>
              </a:path>
              <a:path w="2635885" h="1524000">
                <a:moveTo>
                  <a:pt x="2635780" y="1050435"/>
                </a:moveTo>
                <a:lnTo>
                  <a:pt x="2616730" y="1050435"/>
                </a:lnTo>
                <a:lnTo>
                  <a:pt x="2616730" y="1031385"/>
                </a:lnTo>
                <a:lnTo>
                  <a:pt x="2635780" y="1031385"/>
                </a:lnTo>
                <a:lnTo>
                  <a:pt x="2635780" y="1050435"/>
                </a:lnTo>
                <a:close/>
              </a:path>
              <a:path w="2635885" h="1524000">
                <a:moveTo>
                  <a:pt x="2635780" y="1088535"/>
                </a:moveTo>
                <a:lnTo>
                  <a:pt x="2616730" y="1088535"/>
                </a:lnTo>
                <a:lnTo>
                  <a:pt x="2616730" y="1069485"/>
                </a:lnTo>
                <a:lnTo>
                  <a:pt x="2635780" y="1069485"/>
                </a:lnTo>
                <a:lnTo>
                  <a:pt x="2635780" y="1088535"/>
                </a:lnTo>
                <a:close/>
              </a:path>
              <a:path w="2635885" h="1524000">
                <a:moveTo>
                  <a:pt x="2635780" y="1126635"/>
                </a:moveTo>
                <a:lnTo>
                  <a:pt x="2616730" y="1126635"/>
                </a:lnTo>
                <a:lnTo>
                  <a:pt x="2616730" y="1107585"/>
                </a:lnTo>
                <a:lnTo>
                  <a:pt x="2635780" y="1107585"/>
                </a:lnTo>
                <a:lnTo>
                  <a:pt x="2635780" y="1126635"/>
                </a:lnTo>
                <a:close/>
              </a:path>
              <a:path w="2635885" h="1524000">
                <a:moveTo>
                  <a:pt x="2635780" y="1164735"/>
                </a:moveTo>
                <a:lnTo>
                  <a:pt x="2616730" y="1164735"/>
                </a:lnTo>
                <a:lnTo>
                  <a:pt x="2616730" y="1145685"/>
                </a:lnTo>
                <a:lnTo>
                  <a:pt x="2635780" y="1145685"/>
                </a:lnTo>
                <a:lnTo>
                  <a:pt x="2635780" y="1164735"/>
                </a:lnTo>
                <a:close/>
              </a:path>
              <a:path w="2635885" h="1524000">
                <a:moveTo>
                  <a:pt x="2635780" y="1202835"/>
                </a:moveTo>
                <a:lnTo>
                  <a:pt x="2616730" y="1202835"/>
                </a:lnTo>
                <a:lnTo>
                  <a:pt x="2616730" y="1183785"/>
                </a:lnTo>
                <a:lnTo>
                  <a:pt x="2635780" y="1183785"/>
                </a:lnTo>
                <a:lnTo>
                  <a:pt x="2635780" y="1202835"/>
                </a:lnTo>
                <a:close/>
              </a:path>
              <a:path w="2635885" h="1524000">
                <a:moveTo>
                  <a:pt x="2635780" y="1240935"/>
                </a:moveTo>
                <a:lnTo>
                  <a:pt x="2616730" y="1240935"/>
                </a:lnTo>
                <a:lnTo>
                  <a:pt x="2616730" y="1221885"/>
                </a:lnTo>
                <a:lnTo>
                  <a:pt x="2635780" y="1221885"/>
                </a:lnTo>
                <a:lnTo>
                  <a:pt x="2635780" y="1240935"/>
                </a:lnTo>
                <a:close/>
              </a:path>
              <a:path w="2635885" h="1524000">
                <a:moveTo>
                  <a:pt x="2635780" y="1279035"/>
                </a:moveTo>
                <a:lnTo>
                  <a:pt x="2616730" y="1279035"/>
                </a:lnTo>
                <a:lnTo>
                  <a:pt x="2616730" y="1259985"/>
                </a:lnTo>
                <a:lnTo>
                  <a:pt x="2635780" y="1259985"/>
                </a:lnTo>
                <a:lnTo>
                  <a:pt x="2635780" y="1279035"/>
                </a:lnTo>
                <a:close/>
              </a:path>
              <a:path w="2635885" h="1524000">
                <a:moveTo>
                  <a:pt x="2634464" y="1317264"/>
                </a:moveTo>
                <a:lnTo>
                  <a:pt x="2616460" y="1316334"/>
                </a:lnTo>
                <a:lnTo>
                  <a:pt x="2616640" y="1312842"/>
                </a:lnTo>
                <a:lnTo>
                  <a:pt x="2616730" y="1298085"/>
                </a:lnTo>
                <a:lnTo>
                  <a:pt x="2635780" y="1298085"/>
                </a:lnTo>
                <a:lnTo>
                  <a:pt x="2635780" y="1305834"/>
                </a:lnTo>
                <a:lnTo>
                  <a:pt x="2634464" y="1317264"/>
                </a:lnTo>
                <a:close/>
              </a:path>
              <a:path w="2635885" h="1524000">
                <a:moveTo>
                  <a:pt x="2630125" y="1354929"/>
                </a:moveTo>
                <a:lnTo>
                  <a:pt x="2611682" y="1350703"/>
                </a:lnTo>
                <a:lnTo>
                  <a:pt x="2612969" y="1345083"/>
                </a:lnTo>
                <a:lnTo>
                  <a:pt x="2614012" y="1339412"/>
                </a:lnTo>
                <a:lnTo>
                  <a:pt x="2614808" y="1333690"/>
                </a:lnTo>
                <a:lnTo>
                  <a:pt x="2632291" y="1336124"/>
                </a:lnTo>
                <a:lnTo>
                  <a:pt x="2630125" y="1354929"/>
                </a:lnTo>
                <a:close/>
              </a:path>
              <a:path w="2635885" h="1524000">
                <a:moveTo>
                  <a:pt x="2617590" y="1390770"/>
                </a:moveTo>
                <a:lnTo>
                  <a:pt x="2600994" y="1383744"/>
                </a:lnTo>
                <a:lnTo>
                  <a:pt x="2603245" y="1378426"/>
                </a:lnTo>
                <a:lnTo>
                  <a:pt x="2605263" y="1373012"/>
                </a:lnTo>
                <a:lnTo>
                  <a:pt x="2607037" y="1367538"/>
                </a:lnTo>
                <a:lnTo>
                  <a:pt x="2623937" y="1373012"/>
                </a:lnTo>
                <a:lnTo>
                  <a:pt x="2617590" y="1390770"/>
                </a:lnTo>
                <a:close/>
              </a:path>
              <a:path w="2635885" h="1524000">
                <a:moveTo>
                  <a:pt x="2599384" y="1424398"/>
                </a:moveTo>
                <a:lnTo>
                  <a:pt x="2584519" y="1414729"/>
                </a:lnTo>
                <a:lnTo>
                  <a:pt x="2587708" y="1409826"/>
                </a:lnTo>
                <a:lnTo>
                  <a:pt x="2590674" y="1404796"/>
                </a:lnTo>
                <a:lnTo>
                  <a:pt x="2593418" y="1399639"/>
                </a:lnTo>
                <a:lnTo>
                  <a:pt x="2609638" y="1408269"/>
                </a:lnTo>
                <a:lnTo>
                  <a:pt x="2599384" y="1424398"/>
                </a:lnTo>
                <a:close/>
              </a:path>
              <a:path w="2635885" h="1524000">
                <a:moveTo>
                  <a:pt x="2576119" y="1454381"/>
                </a:moveTo>
                <a:lnTo>
                  <a:pt x="2563045" y="1442191"/>
                </a:lnTo>
                <a:lnTo>
                  <a:pt x="2567012" y="1437936"/>
                </a:lnTo>
                <a:lnTo>
                  <a:pt x="2570787" y="1433519"/>
                </a:lnTo>
                <a:lnTo>
                  <a:pt x="2574369" y="1428939"/>
                </a:lnTo>
                <a:lnTo>
                  <a:pt x="2589148" y="1440497"/>
                </a:lnTo>
                <a:lnTo>
                  <a:pt x="2587656" y="1442844"/>
                </a:lnTo>
                <a:lnTo>
                  <a:pt x="2576119" y="1454381"/>
                </a:lnTo>
                <a:close/>
              </a:path>
              <a:path w="2635885" h="1524000">
                <a:moveTo>
                  <a:pt x="2548297" y="1480223"/>
                </a:moveTo>
                <a:lnTo>
                  <a:pt x="2537181" y="1465515"/>
                </a:lnTo>
                <a:lnTo>
                  <a:pt x="2541820" y="1462009"/>
                </a:lnTo>
                <a:lnTo>
                  <a:pt x="2546301" y="1458307"/>
                </a:lnTo>
                <a:lnTo>
                  <a:pt x="2550624" y="1454409"/>
                </a:lnTo>
                <a:lnTo>
                  <a:pt x="2562700" y="1467800"/>
                </a:lnTo>
                <a:lnTo>
                  <a:pt x="2553732" y="1476768"/>
                </a:lnTo>
                <a:lnTo>
                  <a:pt x="2548297" y="1480223"/>
                </a:lnTo>
                <a:close/>
              </a:path>
              <a:path w="2635885" h="1524000">
                <a:moveTo>
                  <a:pt x="2516047" y="1500727"/>
                </a:moveTo>
                <a:lnTo>
                  <a:pt x="2507547" y="1484084"/>
                </a:lnTo>
                <a:lnTo>
                  <a:pt x="2512754" y="1481425"/>
                </a:lnTo>
                <a:lnTo>
                  <a:pt x="2517837" y="1478540"/>
                </a:lnTo>
                <a:lnTo>
                  <a:pt x="2522797" y="1475431"/>
                </a:lnTo>
                <a:lnTo>
                  <a:pt x="2532212" y="1490449"/>
                </a:lnTo>
                <a:lnTo>
                  <a:pt x="2516047" y="1500727"/>
                </a:lnTo>
                <a:close/>
              </a:path>
              <a:path w="2635885" h="1524000">
                <a:moveTo>
                  <a:pt x="2480485" y="1514269"/>
                </a:moveTo>
                <a:lnTo>
                  <a:pt x="2475254" y="1497147"/>
                </a:lnTo>
                <a:lnTo>
                  <a:pt x="2480779" y="1495459"/>
                </a:lnTo>
                <a:lnTo>
                  <a:pt x="2486222" y="1493532"/>
                </a:lnTo>
                <a:lnTo>
                  <a:pt x="2491584" y="1491367"/>
                </a:lnTo>
                <a:lnTo>
                  <a:pt x="2498267" y="1507914"/>
                </a:lnTo>
                <a:lnTo>
                  <a:pt x="2480485" y="1514269"/>
                </a:lnTo>
                <a:close/>
              </a:path>
              <a:path w="2635885" h="1524000">
                <a:moveTo>
                  <a:pt x="2443433" y="1521816"/>
                </a:moveTo>
                <a:lnTo>
                  <a:pt x="2441296" y="1504350"/>
                </a:lnTo>
                <a:lnTo>
                  <a:pt x="2447013" y="1503650"/>
                </a:lnTo>
                <a:lnTo>
                  <a:pt x="2452684" y="1502706"/>
                </a:lnTo>
                <a:lnTo>
                  <a:pt x="2458307" y="1501518"/>
                </a:lnTo>
                <a:lnTo>
                  <a:pt x="2462142" y="1519661"/>
                </a:lnTo>
                <a:lnTo>
                  <a:pt x="2443433" y="1521816"/>
                </a:lnTo>
                <a:close/>
              </a:path>
              <a:path w="2635885" h="1524000">
                <a:moveTo>
                  <a:pt x="2424474" y="1524000"/>
                </a:moveTo>
                <a:lnTo>
                  <a:pt x="2405331" y="1524000"/>
                </a:lnTo>
                <a:lnTo>
                  <a:pt x="2405331" y="1505843"/>
                </a:lnTo>
                <a:lnTo>
                  <a:pt x="2419103" y="1505843"/>
                </a:lnTo>
                <a:lnTo>
                  <a:pt x="2421481" y="1505801"/>
                </a:lnTo>
                <a:lnTo>
                  <a:pt x="2423854" y="1505718"/>
                </a:lnTo>
                <a:lnTo>
                  <a:pt x="2424494" y="1523997"/>
                </a:lnTo>
                <a:close/>
              </a:path>
              <a:path w="2635885" h="1524000">
                <a:moveTo>
                  <a:pt x="2386281" y="1524000"/>
                </a:moveTo>
                <a:lnTo>
                  <a:pt x="2367231" y="1524000"/>
                </a:lnTo>
                <a:lnTo>
                  <a:pt x="2367231" y="1505843"/>
                </a:lnTo>
                <a:lnTo>
                  <a:pt x="2386281" y="1505843"/>
                </a:lnTo>
                <a:lnTo>
                  <a:pt x="2386281" y="1524000"/>
                </a:lnTo>
                <a:close/>
              </a:path>
              <a:path w="2635885" h="1524000">
                <a:moveTo>
                  <a:pt x="2348181" y="1524000"/>
                </a:moveTo>
                <a:lnTo>
                  <a:pt x="2329131" y="1524000"/>
                </a:lnTo>
                <a:lnTo>
                  <a:pt x="2329131" y="1505843"/>
                </a:lnTo>
                <a:lnTo>
                  <a:pt x="2348181" y="1505843"/>
                </a:lnTo>
                <a:lnTo>
                  <a:pt x="2348181" y="1524000"/>
                </a:lnTo>
                <a:close/>
              </a:path>
              <a:path w="2635885" h="1524000">
                <a:moveTo>
                  <a:pt x="2310081" y="1524000"/>
                </a:moveTo>
                <a:lnTo>
                  <a:pt x="2291031" y="1524000"/>
                </a:lnTo>
                <a:lnTo>
                  <a:pt x="2291031" y="1505843"/>
                </a:lnTo>
                <a:lnTo>
                  <a:pt x="2310081" y="1505843"/>
                </a:lnTo>
                <a:lnTo>
                  <a:pt x="2310081" y="1524000"/>
                </a:lnTo>
                <a:close/>
              </a:path>
              <a:path w="2635885" h="1524000">
                <a:moveTo>
                  <a:pt x="2271981" y="1524000"/>
                </a:moveTo>
                <a:lnTo>
                  <a:pt x="2252931" y="1524000"/>
                </a:lnTo>
                <a:lnTo>
                  <a:pt x="2252931" y="1505843"/>
                </a:lnTo>
                <a:lnTo>
                  <a:pt x="2271981" y="1505843"/>
                </a:lnTo>
                <a:lnTo>
                  <a:pt x="2271981" y="1524000"/>
                </a:lnTo>
                <a:close/>
              </a:path>
              <a:path w="2635885" h="1524000">
                <a:moveTo>
                  <a:pt x="2233881" y="1524000"/>
                </a:moveTo>
                <a:lnTo>
                  <a:pt x="2214831" y="1524000"/>
                </a:lnTo>
                <a:lnTo>
                  <a:pt x="2214831" y="1505843"/>
                </a:lnTo>
                <a:lnTo>
                  <a:pt x="2233881" y="1505843"/>
                </a:lnTo>
                <a:lnTo>
                  <a:pt x="2233881" y="1524000"/>
                </a:lnTo>
                <a:close/>
              </a:path>
              <a:path w="2635885" h="1524000">
                <a:moveTo>
                  <a:pt x="2195781" y="1524000"/>
                </a:moveTo>
                <a:lnTo>
                  <a:pt x="2176731" y="1524000"/>
                </a:lnTo>
                <a:lnTo>
                  <a:pt x="2176731" y="1505843"/>
                </a:lnTo>
                <a:lnTo>
                  <a:pt x="2195781" y="1505843"/>
                </a:lnTo>
                <a:lnTo>
                  <a:pt x="2195781" y="1524000"/>
                </a:lnTo>
                <a:close/>
              </a:path>
              <a:path w="2635885" h="1524000">
                <a:moveTo>
                  <a:pt x="2157681" y="1524000"/>
                </a:moveTo>
                <a:lnTo>
                  <a:pt x="2138631" y="1524000"/>
                </a:lnTo>
                <a:lnTo>
                  <a:pt x="2138631" y="1505843"/>
                </a:lnTo>
                <a:lnTo>
                  <a:pt x="2157681" y="1505843"/>
                </a:lnTo>
                <a:lnTo>
                  <a:pt x="2157681" y="1524000"/>
                </a:lnTo>
                <a:close/>
              </a:path>
              <a:path w="2635885" h="1524000">
                <a:moveTo>
                  <a:pt x="2119581" y="1524000"/>
                </a:moveTo>
                <a:lnTo>
                  <a:pt x="2100531" y="1524000"/>
                </a:lnTo>
                <a:lnTo>
                  <a:pt x="2100531" y="1505843"/>
                </a:lnTo>
                <a:lnTo>
                  <a:pt x="2119581" y="1505843"/>
                </a:lnTo>
                <a:lnTo>
                  <a:pt x="2119581" y="1524000"/>
                </a:lnTo>
                <a:close/>
              </a:path>
              <a:path w="2635885" h="1524000">
                <a:moveTo>
                  <a:pt x="2081481" y="1524000"/>
                </a:moveTo>
                <a:lnTo>
                  <a:pt x="2062431" y="1524000"/>
                </a:lnTo>
                <a:lnTo>
                  <a:pt x="2062431" y="1505843"/>
                </a:lnTo>
                <a:lnTo>
                  <a:pt x="2081481" y="1505843"/>
                </a:lnTo>
                <a:lnTo>
                  <a:pt x="2081481" y="1524000"/>
                </a:lnTo>
                <a:close/>
              </a:path>
              <a:path w="2635885" h="1524000">
                <a:moveTo>
                  <a:pt x="2043381" y="1524000"/>
                </a:moveTo>
                <a:lnTo>
                  <a:pt x="2024331" y="1524000"/>
                </a:lnTo>
                <a:lnTo>
                  <a:pt x="2024331" y="1505843"/>
                </a:lnTo>
                <a:lnTo>
                  <a:pt x="2043381" y="1505843"/>
                </a:lnTo>
                <a:lnTo>
                  <a:pt x="2043381" y="1524000"/>
                </a:lnTo>
                <a:close/>
              </a:path>
              <a:path w="2635885" h="1524000">
                <a:moveTo>
                  <a:pt x="2005281" y="1524000"/>
                </a:moveTo>
                <a:lnTo>
                  <a:pt x="1986231" y="1524000"/>
                </a:lnTo>
                <a:lnTo>
                  <a:pt x="1986231" y="1505843"/>
                </a:lnTo>
                <a:lnTo>
                  <a:pt x="2005281" y="1505843"/>
                </a:lnTo>
                <a:lnTo>
                  <a:pt x="2005281" y="1524000"/>
                </a:lnTo>
                <a:close/>
              </a:path>
              <a:path w="2635885" h="1524000">
                <a:moveTo>
                  <a:pt x="1967181" y="1524000"/>
                </a:moveTo>
                <a:lnTo>
                  <a:pt x="1948131" y="1524000"/>
                </a:lnTo>
                <a:lnTo>
                  <a:pt x="1948131" y="1505843"/>
                </a:lnTo>
                <a:lnTo>
                  <a:pt x="1967181" y="1505843"/>
                </a:lnTo>
                <a:lnTo>
                  <a:pt x="1967181" y="1524000"/>
                </a:lnTo>
                <a:close/>
              </a:path>
              <a:path w="2635885" h="1524000">
                <a:moveTo>
                  <a:pt x="1929081" y="1524000"/>
                </a:moveTo>
                <a:lnTo>
                  <a:pt x="1910031" y="1524000"/>
                </a:lnTo>
                <a:lnTo>
                  <a:pt x="1910031" y="1505843"/>
                </a:lnTo>
                <a:lnTo>
                  <a:pt x="1929081" y="1505843"/>
                </a:lnTo>
                <a:lnTo>
                  <a:pt x="1929081" y="1524000"/>
                </a:lnTo>
                <a:close/>
              </a:path>
              <a:path w="2635885" h="1524000">
                <a:moveTo>
                  <a:pt x="1890981" y="1524000"/>
                </a:moveTo>
                <a:lnTo>
                  <a:pt x="1871931" y="1524000"/>
                </a:lnTo>
                <a:lnTo>
                  <a:pt x="1871931" y="1505843"/>
                </a:lnTo>
                <a:lnTo>
                  <a:pt x="1890981" y="1505843"/>
                </a:lnTo>
                <a:lnTo>
                  <a:pt x="1890981" y="1524000"/>
                </a:lnTo>
                <a:close/>
              </a:path>
              <a:path w="2635885" h="1524000">
                <a:moveTo>
                  <a:pt x="1852881" y="1524000"/>
                </a:moveTo>
                <a:lnTo>
                  <a:pt x="1833831" y="1524000"/>
                </a:lnTo>
                <a:lnTo>
                  <a:pt x="1833831" y="1505843"/>
                </a:lnTo>
                <a:lnTo>
                  <a:pt x="1852881" y="1505843"/>
                </a:lnTo>
                <a:lnTo>
                  <a:pt x="1852881" y="1524000"/>
                </a:lnTo>
                <a:close/>
              </a:path>
              <a:path w="2635885" h="1524000">
                <a:moveTo>
                  <a:pt x="1814781" y="1524000"/>
                </a:moveTo>
                <a:lnTo>
                  <a:pt x="1795731" y="1524000"/>
                </a:lnTo>
                <a:lnTo>
                  <a:pt x="1795731" y="1505843"/>
                </a:lnTo>
                <a:lnTo>
                  <a:pt x="1814781" y="1505843"/>
                </a:lnTo>
                <a:lnTo>
                  <a:pt x="1814781" y="1524000"/>
                </a:lnTo>
                <a:close/>
              </a:path>
              <a:path w="2635885" h="1524000">
                <a:moveTo>
                  <a:pt x="1776681" y="1524000"/>
                </a:moveTo>
                <a:lnTo>
                  <a:pt x="1757631" y="1524000"/>
                </a:lnTo>
                <a:lnTo>
                  <a:pt x="1757631" y="1505843"/>
                </a:lnTo>
                <a:lnTo>
                  <a:pt x="1776681" y="1505843"/>
                </a:lnTo>
                <a:lnTo>
                  <a:pt x="1776681" y="1524000"/>
                </a:lnTo>
                <a:close/>
              </a:path>
              <a:path w="2635885" h="1524000">
                <a:moveTo>
                  <a:pt x="1738581" y="1524000"/>
                </a:moveTo>
                <a:lnTo>
                  <a:pt x="1719531" y="1524000"/>
                </a:lnTo>
                <a:lnTo>
                  <a:pt x="1719531" y="1505843"/>
                </a:lnTo>
                <a:lnTo>
                  <a:pt x="1738581" y="1505843"/>
                </a:lnTo>
                <a:lnTo>
                  <a:pt x="1738581" y="1524000"/>
                </a:lnTo>
                <a:close/>
              </a:path>
              <a:path w="2635885" h="1524000">
                <a:moveTo>
                  <a:pt x="1700481" y="1524000"/>
                </a:moveTo>
                <a:lnTo>
                  <a:pt x="1681431" y="1524000"/>
                </a:lnTo>
                <a:lnTo>
                  <a:pt x="1681431" y="1505843"/>
                </a:lnTo>
                <a:lnTo>
                  <a:pt x="1700481" y="1505843"/>
                </a:lnTo>
                <a:lnTo>
                  <a:pt x="1700481" y="1524000"/>
                </a:lnTo>
                <a:close/>
              </a:path>
              <a:path w="2635885" h="1524000">
                <a:moveTo>
                  <a:pt x="1662381" y="1524000"/>
                </a:moveTo>
                <a:lnTo>
                  <a:pt x="1643331" y="1524000"/>
                </a:lnTo>
                <a:lnTo>
                  <a:pt x="1643331" y="1505843"/>
                </a:lnTo>
                <a:lnTo>
                  <a:pt x="1662381" y="1505843"/>
                </a:lnTo>
                <a:lnTo>
                  <a:pt x="1662381" y="1524000"/>
                </a:lnTo>
                <a:close/>
              </a:path>
              <a:path w="2635885" h="1524000">
                <a:moveTo>
                  <a:pt x="1624281" y="1524000"/>
                </a:moveTo>
                <a:lnTo>
                  <a:pt x="1605231" y="1524000"/>
                </a:lnTo>
                <a:lnTo>
                  <a:pt x="1605231" y="1505843"/>
                </a:lnTo>
                <a:lnTo>
                  <a:pt x="1624281" y="1505843"/>
                </a:lnTo>
                <a:lnTo>
                  <a:pt x="1624281" y="1524000"/>
                </a:lnTo>
                <a:close/>
              </a:path>
              <a:path w="2635885" h="1524000">
                <a:moveTo>
                  <a:pt x="1586181" y="1524000"/>
                </a:moveTo>
                <a:lnTo>
                  <a:pt x="1567131" y="1524000"/>
                </a:lnTo>
                <a:lnTo>
                  <a:pt x="1567131" y="1505843"/>
                </a:lnTo>
                <a:lnTo>
                  <a:pt x="1586181" y="1505843"/>
                </a:lnTo>
                <a:lnTo>
                  <a:pt x="1586181" y="1524000"/>
                </a:lnTo>
                <a:close/>
              </a:path>
              <a:path w="2635885" h="1524000">
                <a:moveTo>
                  <a:pt x="1548081" y="1524000"/>
                </a:moveTo>
                <a:lnTo>
                  <a:pt x="1529031" y="1524000"/>
                </a:lnTo>
                <a:lnTo>
                  <a:pt x="1529031" y="1505843"/>
                </a:lnTo>
                <a:lnTo>
                  <a:pt x="1548081" y="1505843"/>
                </a:lnTo>
                <a:lnTo>
                  <a:pt x="1548081" y="1524000"/>
                </a:lnTo>
                <a:close/>
              </a:path>
              <a:path w="2635885" h="1524000">
                <a:moveTo>
                  <a:pt x="1509981" y="1524000"/>
                </a:moveTo>
                <a:lnTo>
                  <a:pt x="1490931" y="1524000"/>
                </a:lnTo>
                <a:lnTo>
                  <a:pt x="1490931" y="1505843"/>
                </a:lnTo>
                <a:lnTo>
                  <a:pt x="1509981" y="1505843"/>
                </a:lnTo>
                <a:lnTo>
                  <a:pt x="1509981" y="1524000"/>
                </a:lnTo>
                <a:close/>
              </a:path>
              <a:path w="2635885" h="1524000">
                <a:moveTo>
                  <a:pt x="1471881" y="1524000"/>
                </a:moveTo>
                <a:lnTo>
                  <a:pt x="1452831" y="1524000"/>
                </a:lnTo>
                <a:lnTo>
                  <a:pt x="1452831" y="1505843"/>
                </a:lnTo>
                <a:lnTo>
                  <a:pt x="1471881" y="1505843"/>
                </a:lnTo>
                <a:lnTo>
                  <a:pt x="1471881" y="1524000"/>
                </a:lnTo>
                <a:close/>
              </a:path>
              <a:path w="2635885" h="1524000">
                <a:moveTo>
                  <a:pt x="1433781" y="1524000"/>
                </a:moveTo>
                <a:lnTo>
                  <a:pt x="1414731" y="1524000"/>
                </a:lnTo>
                <a:lnTo>
                  <a:pt x="1414731" y="1505843"/>
                </a:lnTo>
                <a:lnTo>
                  <a:pt x="1433781" y="1505843"/>
                </a:lnTo>
                <a:lnTo>
                  <a:pt x="1433781" y="1524000"/>
                </a:lnTo>
                <a:close/>
              </a:path>
              <a:path w="2635885" h="1524000">
                <a:moveTo>
                  <a:pt x="1395681" y="1524000"/>
                </a:moveTo>
                <a:lnTo>
                  <a:pt x="1376631" y="1524000"/>
                </a:lnTo>
                <a:lnTo>
                  <a:pt x="1376631" y="1505843"/>
                </a:lnTo>
                <a:lnTo>
                  <a:pt x="1395681" y="1505843"/>
                </a:lnTo>
                <a:lnTo>
                  <a:pt x="1395681" y="1524000"/>
                </a:lnTo>
                <a:close/>
              </a:path>
              <a:path w="2635885" h="1524000">
                <a:moveTo>
                  <a:pt x="1357581" y="1524000"/>
                </a:moveTo>
                <a:lnTo>
                  <a:pt x="1338531" y="1524000"/>
                </a:lnTo>
                <a:lnTo>
                  <a:pt x="1338531" y="1505843"/>
                </a:lnTo>
                <a:lnTo>
                  <a:pt x="1357581" y="1505843"/>
                </a:lnTo>
                <a:lnTo>
                  <a:pt x="1357581" y="1524000"/>
                </a:lnTo>
                <a:close/>
              </a:path>
              <a:path w="2635885" h="1524000">
                <a:moveTo>
                  <a:pt x="1319481" y="1524000"/>
                </a:moveTo>
                <a:lnTo>
                  <a:pt x="1300431" y="1524000"/>
                </a:lnTo>
                <a:lnTo>
                  <a:pt x="1300431" y="1505843"/>
                </a:lnTo>
                <a:lnTo>
                  <a:pt x="1319481" y="1505843"/>
                </a:lnTo>
                <a:lnTo>
                  <a:pt x="1319481" y="1524000"/>
                </a:lnTo>
                <a:close/>
              </a:path>
              <a:path w="2635885" h="1524000">
                <a:moveTo>
                  <a:pt x="1281381" y="1524000"/>
                </a:moveTo>
                <a:lnTo>
                  <a:pt x="1262331" y="1524000"/>
                </a:lnTo>
                <a:lnTo>
                  <a:pt x="1262331" y="1505843"/>
                </a:lnTo>
                <a:lnTo>
                  <a:pt x="1281381" y="1505843"/>
                </a:lnTo>
                <a:lnTo>
                  <a:pt x="1281381" y="1524000"/>
                </a:lnTo>
                <a:close/>
              </a:path>
              <a:path w="2635885" h="1524000">
                <a:moveTo>
                  <a:pt x="1243281" y="1524000"/>
                </a:moveTo>
                <a:lnTo>
                  <a:pt x="1224231" y="1524000"/>
                </a:lnTo>
                <a:lnTo>
                  <a:pt x="1224231" y="1505843"/>
                </a:lnTo>
                <a:lnTo>
                  <a:pt x="1243281" y="1505843"/>
                </a:lnTo>
                <a:lnTo>
                  <a:pt x="1243281" y="1524000"/>
                </a:lnTo>
                <a:close/>
              </a:path>
              <a:path w="2635885" h="1524000">
                <a:moveTo>
                  <a:pt x="1205181" y="1524000"/>
                </a:moveTo>
                <a:lnTo>
                  <a:pt x="1186131" y="1524000"/>
                </a:lnTo>
                <a:lnTo>
                  <a:pt x="1186131" y="1505843"/>
                </a:lnTo>
                <a:lnTo>
                  <a:pt x="1205181" y="1505843"/>
                </a:lnTo>
                <a:lnTo>
                  <a:pt x="1205181" y="1524000"/>
                </a:lnTo>
                <a:close/>
              </a:path>
              <a:path w="2635885" h="1524000">
                <a:moveTo>
                  <a:pt x="1167081" y="1524000"/>
                </a:moveTo>
                <a:lnTo>
                  <a:pt x="1148031" y="1524000"/>
                </a:lnTo>
                <a:lnTo>
                  <a:pt x="1148031" y="1505843"/>
                </a:lnTo>
                <a:lnTo>
                  <a:pt x="1167081" y="1505843"/>
                </a:lnTo>
                <a:lnTo>
                  <a:pt x="1167081" y="1524000"/>
                </a:lnTo>
                <a:close/>
              </a:path>
              <a:path w="2635885" h="1524000">
                <a:moveTo>
                  <a:pt x="1128981" y="1524000"/>
                </a:moveTo>
                <a:lnTo>
                  <a:pt x="1109931" y="1524000"/>
                </a:lnTo>
                <a:lnTo>
                  <a:pt x="1109931" y="1505843"/>
                </a:lnTo>
                <a:lnTo>
                  <a:pt x="1128981" y="1505843"/>
                </a:lnTo>
                <a:lnTo>
                  <a:pt x="1128981" y="1524000"/>
                </a:lnTo>
                <a:close/>
              </a:path>
              <a:path w="2635885" h="1524000">
                <a:moveTo>
                  <a:pt x="1090881" y="1524000"/>
                </a:moveTo>
                <a:lnTo>
                  <a:pt x="1071831" y="1524000"/>
                </a:lnTo>
                <a:lnTo>
                  <a:pt x="1071831" y="1505843"/>
                </a:lnTo>
                <a:lnTo>
                  <a:pt x="1090881" y="1505843"/>
                </a:lnTo>
                <a:lnTo>
                  <a:pt x="1090881" y="1524000"/>
                </a:lnTo>
                <a:close/>
              </a:path>
              <a:path w="2635885" h="1524000">
                <a:moveTo>
                  <a:pt x="1052781" y="1524000"/>
                </a:moveTo>
                <a:lnTo>
                  <a:pt x="1033731" y="1524000"/>
                </a:lnTo>
                <a:lnTo>
                  <a:pt x="1033731" y="1505843"/>
                </a:lnTo>
                <a:lnTo>
                  <a:pt x="1052781" y="1505843"/>
                </a:lnTo>
                <a:lnTo>
                  <a:pt x="1052781" y="1524000"/>
                </a:lnTo>
                <a:close/>
              </a:path>
              <a:path w="2635885" h="1524000">
                <a:moveTo>
                  <a:pt x="1014681" y="1524000"/>
                </a:moveTo>
                <a:lnTo>
                  <a:pt x="995631" y="1524000"/>
                </a:lnTo>
                <a:lnTo>
                  <a:pt x="995631" y="1505843"/>
                </a:lnTo>
                <a:lnTo>
                  <a:pt x="1014681" y="1505843"/>
                </a:lnTo>
                <a:lnTo>
                  <a:pt x="1014681" y="1524000"/>
                </a:lnTo>
                <a:close/>
              </a:path>
              <a:path w="2635885" h="1524000">
                <a:moveTo>
                  <a:pt x="976581" y="1524000"/>
                </a:moveTo>
                <a:lnTo>
                  <a:pt x="957531" y="1524000"/>
                </a:lnTo>
                <a:lnTo>
                  <a:pt x="957531" y="1505843"/>
                </a:lnTo>
                <a:lnTo>
                  <a:pt x="976581" y="1505843"/>
                </a:lnTo>
                <a:lnTo>
                  <a:pt x="976581" y="1524000"/>
                </a:lnTo>
                <a:close/>
              </a:path>
              <a:path w="2635885" h="1524000">
                <a:moveTo>
                  <a:pt x="938481" y="1524000"/>
                </a:moveTo>
                <a:lnTo>
                  <a:pt x="919431" y="1524000"/>
                </a:lnTo>
                <a:lnTo>
                  <a:pt x="919431" y="1505843"/>
                </a:lnTo>
                <a:lnTo>
                  <a:pt x="938481" y="1505843"/>
                </a:lnTo>
                <a:lnTo>
                  <a:pt x="938481" y="1524000"/>
                </a:lnTo>
                <a:close/>
              </a:path>
              <a:path w="2635885" h="1524000">
                <a:moveTo>
                  <a:pt x="900381" y="1524000"/>
                </a:moveTo>
                <a:lnTo>
                  <a:pt x="881331" y="1524000"/>
                </a:lnTo>
                <a:lnTo>
                  <a:pt x="881331" y="1505843"/>
                </a:lnTo>
                <a:lnTo>
                  <a:pt x="900381" y="1505843"/>
                </a:lnTo>
                <a:lnTo>
                  <a:pt x="900381" y="1524000"/>
                </a:lnTo>
                <a:close/>
              </a:path>
              <a:path w="2635885" h="1524000">
                <a:moveTo>
                  <a:pt x="862281" y="1524000"/>
                </a:moveTo>
                <a:lnTo>
                  <a:pt x="843231" y="1524000"/>
                </a:lnTo>
                <a:lnTo>
                  <a:pt x="843231" y="1505843"/>
                </a:lnTo>
                <a:lnTo>
                  <a:pt x="862281" y="1505843"/>
                </a:lnTo>
                <a:lnTo>
                  <a:pt x="862281" y="1524000"/>
                </a:lnTo>
                <a:close/>
              </a:path>
              <a:path w="2635885" h="1524000">
                <a:moveTo>
                  <a:pt x="824181" y="1524000"/>
                </a:moveTo>
                <a:lnTo>
                  <a:pt x="805131" y="1524000"/>
                </a:lnTo>
                <a:lnTo>
                  <a:pt x="805131" y="1505843"/>
                </a:lnTo>
                <a:lnTo>
                  <a:pt x="824181" y="1505843"/>
                </a:lnTo>
                <a:lnTo>
                  <a:pt x="824181" y="1524000"/>
                </a:lnTo>
                <a:close/>
              </a:path>
              <a:path w="2635885" h="1524000">
                <a:moveTo>
                  <a:pt x="786081" y="1524000"/>
                </a:moveTo>
                <a:lnTo>
                  <a:pt x="767031" y="1524000"/>
                </a:lnTo>
                <a:lnTo>
                  <a:pt x="767031" y="1505843"/>
                </a:lnTo>
                <a:lnTo>
                  <a:pt x="786081" y="1505843"/>
                </a:lnTo>
                <a:lnTo>
                  <a:pt x="786081" y="1524000"/>
                </a:lnTo>
                <a:close/>
              </a:path>
              <a:path w="2635885" h="1524000">
                <a:moveTo>
                  <a:pt x="747981" y="1524000"/>
                </a:moveTo>
                <a:lnTo>
                  <a:pt x="728931" y="1524000"/>
                </a:lnTo>
                <a:lnTo>
                  <a:pt x="728931" y="1505843"/>
                </a:lnTo>
                <a:lnTo>
                  <a:pt x="747981" y="1505843"/>
                </a:lnTo>
                <a:lnTo>
                  <a:pt x="747981" y="1524000"/>
                </a:lnTo>
                <a:close/>
              </a:path>
              <a:path w="2635885" h="1524000">
                <a:moveTo>
                  <a:pt x="709881" y="1524000"/>
                </a:moveTo>
                <a:lnTo>
                  <a:pt x="690831" y="1524000"/>
                </a:lnTo>
                <a:lnTo>
                  <a:pt x="690831" y="1505843"/>
                </a:lnTo>
                <a:lnTo>
                  <a:pt x="709881" y="1505843"/>
                </a:lnTo>
                <a:lnTo>
                  <a:pt x="709881" y="1524000"/>
                </a:lnTo>
                <a:close/>
              </a:path>
              <a:path w="2635885" h="1524000">
                <a:moveTo>
                  <a:pt x="671781" y="1524000"/>
                </a:moveTo>
                <a:lnTo>
                  <a:pt x="652731" y="1524000"/>
                </a:lnTo>
                <a:lnTo>
                  <a:pt x="652731" y="1505843"/>
                </a:lnTo>
                <a:lnTo>
                  <a:pt x="671781" y="1505843"/>
                </a:lnTo>
                <a:lnTo>
                  <a:pt x="671781" y="1524000"/>
                </a:lnTo>
                <a:close/>
              </a:path>
              <a:path w="2635885" h="1524000">
                <a:moveTo>
                  <a:pt x="633681" y="1524000"/>
                </a:moveTo>
                <a:lnTo>
                  <a:pt x="614631" y="1524000"/>
                </a:lnTo>
                <a:lnTo>
                  <a:pt x="614631" y="1505843"/>
                </a:lnTo>
                <a:lnTo>
                  <a:pt x="633681" y="1505843"/>
                </a:lnTo>
                <a:lnTo>
                  <a:pt x="633681" y="1524000"/>
                </a:lnTo>
                <a:close/>
              </a:path>
              <a:path w="2635885" h="1524000">
                <a:moveTo>
                  <a:pt x="595581" y="1524000"/>
                </a:moveTo>
                <a:lnTo>
                  <a:pt x="576531" y="1524000"/>
                </a:lnTo>
                <a:lnTo>
                  <a:pt x="576531" y="1505843"/>
                </a:lnTo>
                <a:lnTo>
                  <a:pt x="595581" y="1505843"/>
                </a:lnTo>
                <a:lnTo>
                  <a:pt x="595581" y="1524000"/>
                </a:lnTo>
                <a:close/>
              </a:path>
              <a:path w="2635885" h="1524000">
                <a:moveTo>
                  <a:pt x="557481" y="1524000"/>
                </a:moveTo>
                <a:lnTo>
                  <a:pt x="538431" y="1524000"/>
                </a:lnTo>
                <a:lnTo>
                  <a:pt x="538431" y="1505843"/>
                </a:lnTo>
                <a:lnTo>
                  <a:pt x="557481" y="1505843"/>
                </a:lnTo>
                <a:lnTo>
                  <a:pt x="557481" y="1524000"/>
                </a:lnTo>
                <a:close/>
              </a:path>
              <a:path w="2635885" h="1524000">
                <a:moveTo>
                  <a:pt x="519381" y="1524000"/>
                </a:moveTo>
                <a:lnTo>
                  <a:pt x="500331" y="1524000"/>
                </a:lnTo>
                <a:lnTo>
                  <a:pt x="500331" y="1505843"/>
                </a:lnTo>
                <a:lnTo>
                  <a:pt x="519381" y="1505843"/>
                </a:lnTo>
                <a:lnTo>
                  <a:pt x="519381" y="1524000"/>
                </a:lnTo>
                <a:close/>
              </a:path>
              <a:path w="2635885" h="1524000">
                <a:moveTo>
                  <a:pt x="481281" y="1524000"/>
                </a:moveTo>
                <a:lnTo>
                  <a:pt x="462231" y="1524000"/>
                </a:lnTo>
                <a:lnTo>
                  <a:pt x="462231" y="1505843"/>
                </a:lnTo>
                <a:lnTo>
                  <a:pt x="481281" y="1505843"/>
                </a:lnTo>
                <a:lnTo>
                  <a:pt x="481281" y="1524000"/>
                </a:lnTo>
                <a:close/>
              </a:path>
              <a:path w="2635885" h="1524000">
                <a:moveTo>
                  <a:pt x="443181" y="1524000"/>
                </a:moveTo>
                <a:lnTo>
                  <a:pt x="424131" y="1524000"/>
                </a:lnTo>
                <a:lnTo>
                  <a:pt x="424131" y="1505843"/>
                </a:lnTo>
                <a:lnTo>
                  <a:pt x="443181" y="1505843"/>
                </a:lnTo>
                <a:lnTo>
                  <a:pt x="443181" y="1524000"/>
                </a:lnTo>
                <a:close/>
              </a:path>
              <a:path w="2635885" h="1524000">
                <a:moveTo>
                  <a:pt x="405081" y="1524000"/>
                </a:moveTo>
                <a:lnTo>
                  <a:pt x="386031" y="1524000"/>
                </a:lnTo>
                <a:lnTo>
                  <a:pt x="386031" y="1505843"/>
                </a:lnTo>
                <a:lnTo>
                  <a:pt x="405081" y="1505843"/>
                </a:lnTo>
                <a:lnTo>
                  <a:pt x="405081" y="1524000"/>
                </a:lnTo>
                <a:close/>
              </a:path>
              <a:path w="2635885" h="1524000">
                <a:moveTo>
                  <a:pt x="366981" y="1524000"/>
                </a:moveTo>
                <a:lnTo>
                  <a:pt x="347931" y="1524000"/>
                </a:lnTo>
                <a:lnTo>
                  <a:pt x="347931" y="1505843"/>
                </a:lnTo>
                <a:lnTo>
                  <a:pt x="366981" y="1505843"/>
                </a:lnTo>
                <a:lnTo>
                  <a:pt x="366981" y="1524000"/>
                </a:lnTo>
                <a:close/>
              </a:path>
              <a:path w="2635885" h="1524000">
                <a:moveTo>
                  <a:pt x="328881" y="1524000"/>
                </a:moveTo>
                <a:lnTo>
                  <a:pt x="309831" y="1524000"/>
                </a:lnTo>
                <a:lnTo>
                  <a:pt x="309831" y="1505843"/>
                </a:lnTo>
                <a:lnTo>
                  <a:pt x="328881" y="1505843"/>
                </a:lnTo>
                <a:lnTo>
                  <a:pt x="328881" y="1524000"/>
                </a:lnTo>
                <a:close/>
              </a:path>
              <a:path w="2635885" h="1524000">
                <a:moveTo>
                  <a:pt x="290781" y="1524000"/>
                </a:moveTo>
                <a:lnTo>
                  <a:pt x="271731" y="1524000"/>
                </a:lnTo>
                <a:lnTo>
                  <a:pt x="271731" y="1505843"/>
                </a:lnTo>
                <a:lnTo>
                  <a:pt x="290781" y="1505843"/>
                </a:lnTo>
                <a:lnTo>
                  <a:pt x="290781" y="1524000"/>
                </a:lnTo>
                <a:close/>
              </a:path>
              <a:path w="2635885" h="1524000">
                <a:moveTo>
                  <a:pt x="252681" y="1524000"/>
                </a:moveTo>
                <a:lnTo>
                  <a:pt x="233631" y="1524000"/>
                </a:lnTo>
                <a:lnTo>
                  <a:pt x="233631" y="1505843"/>
                </a:lnTo>
                <a:lnTo>
                  <a:pt x="252681" y="1505843"/>
                </a:lnTo>
                <a:lnTo>
                  <a:pt x="252681" y="1524000"/>
                </a:lnTo>
                <a:close/>
              </a:path>
              <a:path w="2635885" h="1524000">
                <a:moveTo>
                  <a:pt x="214509" y="1524000"/>
                </a:moveTo>
                <a:lnTo>
                  <a:pt x="211305" y="1524000"/>
                </a:lnTo>
                <a:lnTo>
                  <a:pt x="195482" y="1522177"/>
                </a:lnTo>
                <a:lnTo>
                  <a:pt x="197367" y="1504682"/>
                </a:lnTo>
                <a:lnTo>
                  <a:pt x="203173" y="1505307"/>
                </a:lnTo>
                <a:lnTo>
                  <a:pt x="209011" y="1505680"/>
                </a:lnTo>
                <a:lnTo>
                  <a:pt x="214881" y="1505800"/>
                </a:lnTo>
                <a:lnTo>
                  <a:pt x="214509" y="1524000"/>
                </a:lnTo>
                <a:close/>
              </a:path>
              <a:path w="2635885" h="1524000">
                <a:moveTo>
                  <a:pt x="176793" y="1520024"/>
                </a:moveTo>
                <a:lnTo>
                  <a:pt x="168830" y="1519107"/>
                </a:lnTo>
                <a:lnTo>
                  <a:pt x="158288" y="1515339"/>
                </a:lnTo>
                <a:lnTo>
                  <a:pt x="163316" y="1497977"/>
                </a:lnTo>
                <a:lnTo>
                  <a:pt x="168917" y="1499599"/>
                </a:lnTo>
                <a:lnTo>
                  <a:pt x="174582" y="1500972"/>
                </a:lnTo>
                <a:lnTo>
                  <a:pt x="180311" y="1502096"/>
                </a:lnTo>
                <a:lnTo>
                  <a:pt x="176793" y="1520024"/>
                </a:lnTo>
                <a:close/>
              </a:path>
              <a:path w="2635885" h="1524000">
                <a:moveTo>
                  <a:pt x="140473" y="1508972"/>
                </a:moveTo>
                <a:lnTo>
                  <a:pt x="122722" y="1502627"/>
                </a:lnTo>
                <a:lnTo>
                  <a:pt x="122461" y="1502461"/>
                </a:lnTo>
                <a:lnTo>
                  <a:pt x="130858" y="1485400"/>
                </a:lnTo>
                <a:lnTo>
                  <a:pt x="136098" y="1487979"/>
                </a:lnTo>
                <a:lnTo>
                  <a:pt x="141438" y="1490322"/>
                </a:lnTo>
                <a:lnTo>
                  <a:pt x="146878" y="1492428"/>
                </a:lnTo>
                <a:lnTo>
                  <a:pt x="140473" y="1508972"/>
                </a:lnTo>
                <a:close/>
              </a:path>
              <a:path w="2635885" h="1524000">
                <a:moveTo>
                  <a:pt x="106254" y="1492158"/>
                </a:moveTo>
                <a:lnTo>
                  <a:pt x="90175" y="1481935"/>
                </a:lnTo>
                <a:lnTo>
                  <a:pt x="100937" y="1467256"/>
                </a:lnTo>
                <a:lnTo>
                  <a:pt x="105643" y="1470706"/>
                </a:lnTo>
                <a:lnTo>
                  <a:pt x="110488" y="1473942"/>
                </a:lnTo>
                <a:lnTo>
                  <a:pt x="115472" y="1476966"/>
                </a:lnTo>
                <a:lnTo>
                  <a:pt x="106254" y="1492158"/>
                </a:lnTo>
                <a:close/>
              </a:path>
              <a:path w="2635885" h="1524000">
                <a:moveTo>
                  <a:pt x="75328" y="1470048"/>
                </a:moveTo>
                <a:lnTo>
                  <a:pt x="61903" y="1456622"/>
                </a:lnTo>
                <a:lnTo>
                  <a:pt x="74735" y="1444306"/>
                </a:lnTo>
                <a:lnTo>
                  <a:pt x="78761" y="1448501"/>
                </a:lnTo>
                <a:lnTo>
                  <a:pt x="82960" y="1452513"/>
                </a:lnTo>
                <a:lnTo>
                  <a:pt x="87333" y="1456344"/>
                </a:lnTo>
                <a:lnTo>
                  <a:pt x="75328" y="1470048"/>
                </a:lnTo>
                <a:close/>
              </a:path>
              <a:path w="2635885" h="1524000">
                <a:moveTo>
                  <a:pt x="48425" y="1443145"/>
                </a:moveTo>
                <a:lnTo>
                  <a:pt x="48124" y="1442844"/>
                </a:lnTo>
                <a:lnTo>
                  <a:pt x="38103" y="1427081"/>
                </a:lnTo>
                <a:lnTo>
                  <a:pt x="52872" y="1417166"/>
                </a:lnTo>
                <a:lnTo>
                  <a:pt x="56116" y="1421998"/>
                </a:lnTo>
                <a:lnTo>
                  <a:pt x="59567" y="1426684"/>
                </a:lnTo>
                <a:lnTo>
                  <a:pt x="63223" y="1431221"/>
                </a:lnTo>
                <a:lnTo>
                  <a:pt x="48425" y="1443145"/>
                </a:lnTo>
                <a:close/>
              </a:path>
              <a:path w="2635885" h="1524000">
                <a:moveTo>
                  <a:pt x="27863" y="1410976"/>
                </a:moveTo>
                <a:lnTo>
                  <a:pt x="22265" y="1402171"/>
                </a:lnTo>
                <a:lnTo>
                  <a:pt x="19276" y="1393807"/>
                </a:lnTo>
                <a:lnTo>
                  <a:pt x="35956" y="1386451"/>
                </a:lnTo>
                <a:lnTo>
                  <a:pt x="38323" y="1391818"/>
                </a:lnTo>
                <a:lnTo>
                  <a:pt x="40923" y="1397073"/>
                </a:lnTo>
                <a:lnTo>
                  <a:pt x="43758" y="1402217"/>
                </a:lnTo>
                <a:lnTo>
                  <a:pt x="27863" y="1410976"/>
                </a:lnTo>
                <a:close/>
              </a:path>
              <a:path w="2635885" h="1524000">
                <a:moveTo>
                  <a:pt x="12907" y="1375988"/>
                </a:moveTo>
                <a:lnTo>
                  <a:pt x="6489" y="1358031"/>
                </a:lnTo>
                <a:lnTo>
                  <a:pt x="24774" y="1353556"/>
                </a:lnTo>
                <a:lnTo>
                  <a:pt x="26156" y="1359206"/>
                </a:lnTo>
                <a:lnTo>
                  <a:pt x="27784" y="1364784"/>
                </a:lnTo>
                <a:lnTo>
                  <a:pt x="29657" y="1370290"/>
                </a:lnTo>
                <a:lnTo>
                  <a:pt x="12907" y="1375988"/>
                </a:lnTo>
                <a:close/>
              </a:path>
              <a:path w="2635885" h="1524000">
                <a:moveTo>
                  <a:pt x="3848" y="1339245"/>
                </a:moveTo>
                <a:lnTo>
                  <a:pt x="1682" y="1320443"/>
                </a:lnTo>
                <a:lnTo>
                  <a:pt x="19493" y="1319264"/>
                </a:lnTo>
                <a:lnTo>
                  <a:pt x="19876" y="1325063"/>
                </a:lnTo>
                <a:lnTo>
                  <a:pt x="20509" y="1330823"/>
                </a:lnTo>
                <a:lnTo>
                  <a:pt x="21390" y="1336544"/>
                </a:lnTo>
                <a:lnTo>
                  <a:pt x="3848" y="1339245"/>
                </a:lnTo>
                <a:close/>
              </a:path>
              <a:path w="2635885" h="1524000">
                <a:moveTo>
                  <a:pt x="19050" y="1301267"/>
                </a:moveTo>
                <a:lnTo>
                  <a:pt x="0" y="1301267"/>
                </a:lnTo>
                <a:lnTo>
                  <a:pt x="0" y="1282217"/>
                </a:lnTo>
                <a:lnTo>
                  <a:pt x="19050" y="1282217"/>
                </a:lnTo>
                <a:lnTo>
                  <a:pt x="19050" y="1301267"/>
                </a:lnTo>
                <a:close/>
              </a:path>
              <a:path w="2635885" h="1524000">
                <a:moveTo>
                  <a:pt x="19050" y="1263167"/>
                </a:moveTo>
                <a:lnTo>
                  <a:pt x="0" y="1263167"/>
                </a:lnTo>
                <a:lnTo>
                  <a:pt x="0" y="1244117"/>
                </a:lnTo>
                <a:lnTo>
                  <a:pt x="19050" y="1244117"/>
                </a:lnTo>
                <a:lnTo>
                  <a:pt x="19050" y="1263167"/>
                </a:lnTo>
                <a:close/>
              </a:path>
              <a:path w="2635885" h="1524000">
                <a:moveTo>
                  <a:pt x="19050" y="1225067"/>
                </a:moveTo>
                <a:lnTo>
                  <a:pt x="0" y="1225067"/>
                </a:lnTo>
                <a:lnTo>
                  <a:pt x="0" y="1206017"/>
                </a:lnTo>
                <a:lnTo>
                  <a:pt x="19050" y="1206017"/>
                </a:lnTo>
                <a:lnTo>
                  <a:pt x="19050" y="1225067"/>
                </a:lnTo>
                <a:close/>
              </a:path>
              <a:path w="2635885" h="1524000">
                <a:moveTo>
                  <a:pt x="19050" y="1186967"/>
                </a:moveTo>
                <a:lnTo>
                  <a:pt x="0" y="1186967"/>
                </a:lnTo>
                <a:lnTo>
                  <a:pt x="0" y="1167917"/>
                </a:lnTo>
                <a:lnTo>
                  <a:pt x="19050" y="1167917"/>
                </a:lnTo>
                <a:lnTo>
                  <a:pt x="19050" y="1186967"/>
                </a:lnTo>
                <a:close/>
              </a:path>
              <a:path w="2635885" h="1524000">
                <a:moveTo>
                  <a:pt x="19050" y="1148867"/>
                </a:moveTo>
                <a:lnTo>
                  <a:pt x="0" y="1148867"/>
                </a:lnTo>
                <a:lnTo>
                  <a:pt x="0" y="1129817"/>
                </a:lnTo>
                <a:lnTo>
                  <a:pt x="19050" y="1129817"/>
                </a:lnTo>
                <a:lnTo>
                  <a:pt x="19050" y="1148867"/>
                </a:lnTo>
                <a:close/>
              </a:path>
              <a:path w="2635885" h="1524000">
                <a:moveTo>
                  <a:pt x="19050" y="1110767"/>
                </a:moveTo>
                <a:lnTo>
                  <a:pt x="0" y="1110767"/>
                </a:lnTo>
                <a:lnTo>
                  <a:pt x="0" y="1091717"/>
                </a:lnTo>
                <a:lnTo>
                  <a:pt x="19050" y="1091717"/>
                </a:lnTo>
                <a:lnTo>
                  <a:pt x="19050" y="1110767"/>
                </a:lnTo>
                <a:close/>
              </a:path>
              <a:path w="2635885" h="1524000">
                <a:moveTo>
                  <a:pt x="19050" y="1072667"/>
                </a:moveTo>
                <a:lnTo>
                  <a:pt x="0" y="1072667"/>
                </a:lnTo>
                <a:lnTo>
                  <a:pt x="0" y="1053617"/>
                </a:lnTo>
                <a:lnTo>
                  <a:pt x="19050" y="1053617"/>
                </a:lnTo>
                <a:lnTo>
                  <a:pt x="19050" y="1072667"/>
                </a:lnTo>
                <a:close/>
              </a:path>
              <a:path w="2635885" h="1524000">
                <a:moveTo>
                  <a:pt x="19050" y="1034567"/>
                </a:moveTo>
                <a:lnTo>
                  <a:pt x="0" y="1034567"/>
                </a:lnTo>
                <a:lnTo>
                  <a:pt x="0" y="1015517"/>
                </a:lnTo>
                <a:lnTo>
                  <a:pt x="19050" y="1015517"/>
                </a:lnTo>
                <a:lnTo>
                  <a:pt x="19050" y="1034567"/>
                </a:lnTo>
                <a:close/>
              </a:path>
              <a:path w="2635885" h="1524000">
                <a:moveTo>
                  <a:pt x="19050" y="996467"/>
                </a:moveTo>
                <a:lnTo>
                  <a:pt x="0" y="996467"/>
                </a:lnTo>
                <a:lnTo>
                  <a:pt x="0" y="977417"/>
                </a:lnTo>
                <a:lnTo>
                  <a:pt x="19050" y="977417"/>
                </a:lnTo>
                <a:lnTo>
                  <a:pt x="19050" y="996467"/>
                </a:lnTo>
                <a:close/>
              </a:path>
              <a:path w="2635885" h="1524000">
                <a:moveTo>
                  <a:pt x="19050" y="958367"/>
                </a:moveTo>
                <a:lnTo>
                  <a:pt x="0" y="958367"/>
                </a:lnTo>
                <a:lnTo>
                  <a:pt x="0" y="939317"/>
                </a:lnTo>
                <a:lnTo>
                  <a:pt x="19050" y="939317"/>
                </a:lnTo>
                <a:lnTo>
                  <a:pt x="19050" y="958367"/>
                </a:lnTo>
                <a:close/>
              </a:path>
              <a:path w="2635885" h="1524000">
                <a:moveTo>
                  <a:pt x="19050" y="920267"/>
                </a:moveTo>
                <a:lnTo>
                  <a:pt x="0" y="920267"/>
                </a:lnTo>
                <a:lnTo>
                  <a:pt x="0" y="901217"/>
                </a:lnTo>
                <a:lnTo>
                  <a:pt x="19050" y="901217"/>
                </a:lnTo>
                <a:lnTo>
                  <a:pt x="19050" y="920267"/>
                </a:lnTo>
                <a:close/>
              </a:path>
              <a:path w="2635885" h="1524000">
                <a:moveTo>
                  <a:pt x="19050" y="882167"/>
                </a:moveTo>
                <a:lnTo>
                  <a:pt x="0" y="882167"/>
                </a:lnTo>
                <a:lnTo>
                  <a:pt x="0" y="863117"/>
                </a:lnTo>
                <a:lnTo>
                  <a:pt x="19050" y="863117"/>
                </a:lnTo>
                <a:lnTo>
                  <a:pt x="19050" y="882167"/>
                </a:lnTo>
                <a:close/>
              </a:path>
              <a:path w="2635885" h="1524000">
                <a:moveTo>
                  <a:pt x="19050" y="844067"/>
                </a:moveTo>
                <a:lnTo>
                  <a:pt x="0" y="844067"/>
                </a:lnTo>
                <a:lnTo>
                  <a:pt x="0" y="825017"/>
                </a:lnTo>
                <a:lnTo>
                  <a:pt x="19050" y="825017"/>
                </a:lnTo>
                <a:lnTo>
                  <a:pt x="19050" y="844067"/>
                </a:lnTo>
                <a:close/>
              </a:path>
              <a:path w="2635885" h="1524000">
                <a:moveTo>
                  <a:pt x="19050" y="805967"/>
                </a:moveTo>
                <a:lnTo>
                  <a:pt x="0" y="805967"/>
                </a:lnTo>
                <a:lnTo>
                  <a:pt x="0" y="786917"/>
                </a:lnTo>
                <a:lnTo>
                  <a:pt x="19050" y="786917"/>
                </a:lnTo>
                <a:lnTo>
                  <a:pt x="19050" y="805967"/>
                </a:lnTo>
                <a:close/>
              </a:path>
              <a:path w="2635885" h="1524000">
                <a:moveTo>
                  <a:pt x="19050" y="767867"/>
                </a:moveTo>
                <a:lnTo>
                  <a:pt x="0" y="767867"/>
                </a:lnTo>
                <a:lnTo>
                  <a:pt x="0" y="748816"/>
                </a:lnTo>
                <a:lnTo>
                  <a:pt x="19050" y="748816"/>
                </a:lnTo>
                <a:lnTo>
                  <a:pt x="19050" y="767867"/>
                </a:lnTo>
                <a:close/>
              </a:path>
              <a:path w="2635885" h="1524000">
                <a:moveTo>
                  <a:pt x="19050" y="729767"/>
                </a:moveTo>
                <a:lnTo>
                  <a:pt x="0" y="729767"/>
                </a:lnTo>
                <a:lnTo>
                  <a:pt x="0" y="710717"/>
                </a:lnTo>
                <a:lnTo>
                  <a:pt x="19050" y="710717"/>
                </a:lnTo>
                <a:lnTo>
                  <a:pt x="19050" y="729767"/>
                </a:lnTo>
                <a:close/>
              </a:path>
              <a:path w="2635885" h="1524000">
                <a:moveTo>
                  <a:pt x="19050" y="691667"/>
                </a:moveTo>
                <a:lnTo>
                  <a:pt x="0" y="691667"/>
                </a:lnTo>
                <a:lnTo>
                  <a:pt x="0" y="672617"/>
                </a:lnTo>
                <a:lnTo>
                  <a:pt x="19050" y="672617"/>
                </a:lnTo>
                <a:lnTo>
                  <a:pt x="19050" y="691667"/>
                </a:lnTo>
                <a:close/>
              </a:path>
              <a:path w="2635885" h="1524000">
                <a:moveTo>
                  <a:pt x="19050" y="653567"/>
                </a:moveTo>
                <a:lnTo>
                  <a:pt x="0" y="653567"/>
                </a:lnTo>
                <a:lnTo>
                  <a:pt x="0" y="634516"/>
                </a:lnTo>
                <a:lnTo>
                  <a:pt x="19050" y="634516"/>
                </a:lnTo>
                <a:lnTo>
                  <a:pt x="19050" y="653567"/>
                </a:lnTo>
                <a:close/>
              </a:path>
              <a:path w="2635885" h="1524000">
                <a:moveTo>
                  <a:pt x="19050" y="615467"/>
                </a:moveTo>
                <a:lnTo>
                  <a:pt x="0" y="615467"/>
                </a:lnTo>
                <a:lnTo>
                  <a:pt x="0" y="596417"/>
                </a:lnTo>
                <a:lnTo>
                  <a:pt x="19050" y="596417"/>
                </a:lnTo>
                <a:lnTo>
                  <a:pt x="19050" y="615467"/>
                </a:lnTo>
                <a:close/>
              </a:path>
              <a:path w="2635885" h="1524000">
                <a:moveTo>
                  <a:pt x="19050" y="577367"/>
                </a:moveTo>
                <a:lnTo>
                  <a:pt x="0" y="577367"/>
                </a:lnTo>
                <a:lnTo>
                  <a:pt x="0" y="558316"/>
                </a:lnTo>
                <a:lnTo>
                  <a:pt x="19050" y="558316"/>
                </a:lnTo>
                <a:lnTo>
                  <a:pt x="19050" y="577367"/>
                </a:lnTo>
                <a:close/>
              </a:path>
              <a:path w="2635885" h="1524000">
                <a:moveTo>
                  <a:pt x="19050" y="539267"/>
                </a:moveTo>
                <a:lnTo>
                  <a:pt x="0" y="539267"/>
                </a:lnTo>
                <a:lnTo>
                  <a:pt x="0" y="520217"/>
                </a:lnTo>
                <a:lnTo>
                  <a:pt x="19050" y="520217"/>
                </a:lnTo>
                <a:lnTo>
                  <a:pt x="19050" y="539267"/>
                </a:lnTo>
                <a:close/>
              </a:path>
              <a:path w="2635885" h="1524000">
                <a:moveTo>
                  <a:pt x="19050" y="501166"/>
                </a:moveTo>
                <a:lnTo>
                  <a:pt x="0" y="501166"/>
                </a:lnTo>
                <a:lnTo>
                  <a:pt x="0" y="482116"/>
                </a:lnTo>
                <a:lnTo>
                  <a:pt x="19050" y="482116"/>
                </a:lnTo>
                <a:lnTo>
                  <a:pt x="19050" y="501166"/>
                </a:lnTo>
                <a:close/>
              </a:path>
              <a:path w="2635885" h="1524000">
                <a:moveTo>
                  <a:pt x="19050" y="463067"/>
                </a:moveTo>
                <a:lnTo>
                  <a:pt x="0" y="463067"/>
                </a:lnTo>
                <a:lnTo>
                  <a:pt x="0" y="444016"/>
                </a:lnTo>
                <a:lnTo>
                  <a:pt x="19050" y="444016"/>
                </a:lnTo>
                <a:lnTo>
                  <a:pt x="19050" y="463067"/>
                </a:lnTo>
                <a:close/>
              </a:path>
              <a:path w="2635885" h="1524000">
                <a:moveTo>
                  <a:pt x="19050" y="424966"/>
                </a:moveTo>
                <a:lnTo>
                  <a:pt x="0" y="424966"/>
                </a:lnTo>
                <a:lnTo>
                  <a:pt x="0" y="405916"/>
                </a:lnTo>
                <a:lnTo>
                  <a:pt x="19050" y="405916"/>
                </a:lnTo>
                <a:lnTo>
                  <a:pt x="19050" y="424966"/>
                </a:lnTo>
                <a:close/>
              </a:path>
              <a:path w="2635885" h="1524000">
                <a:moveTo>
                  <a:pt x="19050" y="386867"/>
                </a:moveTo>
                <a:lnTo>
                  <a:pt x="0" y="386867"/>
                </a:lnTo>
                <a:lnTo>
                  <a:pt x="0" y="367816"/>
                </a:lnTo>
                <a:lnTo>
                  <a:pt x="19050" y="367816"/>
                </a:lnTo>
                <a:lnTo>
                  <a:pt x="19050" y="386867"/>
                </a:lnTo>
                <a:close/>
              </a:path>
              <a:path w="2635885" h="1524000">
                <a:moveTo>
                  <a:pt x="19050" y="348766"/>
                </a:moveTo>
                <a:lnTo>
                  <a:pt x="0" y="348766"/>
                </a:lnTo>
                <a:lnTo>
                  <a:pt x="0" y="329717"/>
                </a:lnTo>
                <a:lnTo>
                  <a:pt x="19050" y="329717"/>
                </a:lnTo>
                <a:lnTo>
                  <a:pt x="19050" y="348766"/>
                </a:lnTo>
                <a:close/>
              </a:path>
              <a:path w="2635885" h="1524000">
                <a:moveTo>
                  <a:pt x="19050" y="310666"/>
                </a:moveTo>
                <a:lnTo>
                  <a:pt x="0" y="310666"/>
                </a:lnTo>
                <a:lnTo>
                  <a:pt x="0" y="291616"/>
                </a:lnTo>
                <a:lnTo>
                  <a:pt x="19050" y="291616"/>
                </a:lnTo>
                <a:lnTo>
                  <a:pt x="19050" y="310666"/>
                </a:lnTo>
                <a:close/>
              </a:path>
              <a:path w="2635885" h="1524000">
                <a:moveTo>
                  <a:pt x="19050" y="272566"/>
                </a:moveTo>
                <a:lnTo>
                  <a:pt x="0" y="272566"/>
                </a:lnTo>
                <a:lnTo>
                  <a:pt x="0" y="253516"/>
                </a:lnTo>
                <a:lnTo>
                  <a:pt x="19050" y="253516"/>
                </a:lnTo>
                <a:lnTo>
                  <a:pt x="19050" y="272566"/>
                </a:lnTo>
                <a:close/>
              </a:path>
              <a:path w="2635885" h="1524000">
                <a:moveTo>
                  <a:pt x="19050" y="234466"/>
                </a:moveTo>
                <a:lnTo>
                  <a:pt x="0" y="234466"/>
                </a:lnTo>
                <a:lnTo>
                  <a:pt x="0" y="219058"/>
                </a:lnTo>
                <a:lnTo>
                  <a:pt x="427" y="215345"/>
                </a:lnTo>
                <a:lnTo>
                  <a:pt x="19080" y="215500"/>
                </a:lnTo>
                <a:lnTo>
                  <a:pt x="19050" y="234466"/>
                </a:lnTo>
                <a:close/>
              </a:path>
              <a:path w="2635885" h="1524000">
                <a:moveTo>
                  <a:pt x="20130" y="198126"/>
                </a:moveTo>
                <a:lnTo>
                  <a:pt x="2620" y="196307"/>
                </a:lnTo>
                <a:lnTo>
                  <a:pt x="4774" y="177610"/>
                </a:lnTo>
                <a:lnTo>
                  <a:pt x="22653" y="181048"/>
                </a:lnTo>
                <a:lnTo>
                  <a:pt x="21567" y="186696"/>
                </a:lnTo>
                <a:lnTo>
                  <a:pt x="20726" y="192388"/>
                </a:lnTo>
                <a:lnTo>
                  <a:pt x="20130" y="198126"/>
                </a:lnTo>
                <a:close/>
              </a:path>
              <a:path w="2635885" h="1524000">
                <a:moveTo>
                  <a:pt x="26704" y="164051"/>
                </a:moveTo>
                <a:lnTo>
                  <a:pt x="9271" y="159076"/>
                </a:lnTo>
                <a:lnTo>
                  <a:pt x="15642" y="141251"/>
                </a:lnTo>
                <a:lnTo>
                  <a:pt x="32193" y="147585"/>
                </a:lnTo>
                <a:lnTo>
                  <a:pt x="30122" y="152995"/>
                </a:lnTo>
                <a:lnTo>
                  <a:pt x="28293" y="158483"/>
                </a:lnTo>
                <a:lnTo>
                  <a:pt x="26704" y="164051"/>
                </a:lnTo>
                <a:close/>
              </a:path>
              <a:path w="2635885" h="1524000">
                <a:moveTo>
                  <a:pt x="39153" y="131552"/>
                </a:moveTo>
                <a:lnTo>
                  <a:pt x="22083" y="123232"/>
                </a:lnTo>
                <a:lnTo>
                  <a:pt x="22265" y="122722"/>
                </a:lnTo>
                <a:lnTo>
                  <a:pt x="32286" y="106960"/>
                </a:lnTo>
                <a:lnTo>
                  <a:pt x="47529" y="116129"/>
                </a:lnTo>
                <a:lnTo>
                  <a:pt x="44509" y="121151"/>
                </a:lnTo>
                <a:lnTo>
                  <a:pt x="41716" y="126292"/>
                </a:lnTo>
                <a:lnTo>
                  <a:pt x="39153" y="131552"/>
                </a:lnTo>
                <a:close/>
              </a:path>
              <a:path w="2635885" h="1524000">
                <a:moveTo>
                  <a:pt x="57185" y="101556"/>
                </a:moveTo>
                <a:lnTo>
                  <a:pt x="42508" y="90882"/>
                </a:lnTo>
                <a:lnTo>
                  <a:pt x="48124" y="82048"/>
                </a:lnTo>
                <a:lnTo>
                  <a:pt x="54253" y="75919"/>
                </a:lnTo>
                <a:lnTo>
                  <a:pt x="68046" y="87909"/>
                </a:lnTo>
                <a:lnTo>
                  <a:pt x="64227" y="92303"/>
                </a:lnTo>
                <a:lnTo>
                  <a:pt x="60606" y="96852"/>
                </a:lnTo>
                <a:lnTo>
                  <a:pt x="57185" y="101556"/>
                </a:lnTo>
                <a:close/>
              </a:path>
              <a:path w="2635885" h="1524000">
                <a:moveTo>
                  <a:pt x="80036" y="75266"/>
                </a:moveTo>
                <a:lnTo>
                  <a:pt x="67681" y="62491"/>
                </a:lnTo>
                <a:lnTo>
                  <a:pt x="81152" y="49020"/>
                </a:lnTo>
                <a:lnTo>
                  <a:pt x="93076" y="63704"/>
                </a:lnTo>
                <a:lnTo>
                  <a:pt x="88563" y="67369"/>
                </a:lnTo>
                <a:lnTo>
                  <a:pt x="84216" y="71223"/>
                </a:lnTo>
                <a:lnTo>
                  <a:pt x="80036" y="75266"/>
                </a:lnTo>
                <a:close/>
              </a:path>
              <a:path w="2635885" h="1524000">
                <a:moveTo>
                  <a:pt x="107091" y="53301"/>
                </a:moveTo>
                <a:lnTo>
                  <a:pt x="97106" y="38551"/>
                </a:lnTo>
                <a:lnTo>
                  <a:pt x="113206" y="28315"/>
                </a:lnTo>
                <a:lnTo>
                  <a:pt x="122002" y="44131"/>
                </a:lnTo>
                <a:lnTo>
                  <a:pt x="116901" y="46968"/>
                </a:lnTo>
                <a:lnTo>
                  <a:pt x="111931" y="50024"/>
                </a:lnTo>
                <a:lnTo>
                  <a:pt x="107091" y="53301"/>
                </a:lnTo>
                <a:close/>
              </a:path>
              <a:path w="2635885" h="1524000">
                <a:moveTo>
                  <a:pt x="137733" y="36270"/>
                </a:moveTo>
                <a:lnTo>
                  <a:pt x="130287" y="19561"/>
                </a:lnTo>
                <a:lnTo>
                  <a:pt x="148124" y="13186"/>
                </a:lnTo>
                <a:lnTo>
                  <a:pt x="153883" y="29903"/>
                </a:lnTo>
                <a:lnTo>
                  <a:pt x="148409" y="31789"/>
                </a:lnTo>
                <a:lnTo>
                  <a:pt x="143026" y="33911"/>
                </a:lnTo>
                <a:lnTo>
                  <a:pt x="137733" y="36270"/>
                </a:lnTo>
                <a:close/>
              </a:path>
              <a:path w="2635885" h="1524000">
                <a:moveTo>
                  <a:pt x="170590" y="24958"/>
                </a:moveTo>
                <a:lnTo>
                  <a:pt x="166065" y="6773"/>
                </a:lnTo>
                <a:lnTo>
                  <a:pt x="168830" y="5785"/>
                </a:lnTo>
                <a:lnTo>
                  <a:pt x="184828" y="3942"/>
                </a:lnTo>
                <a:lnTo>
                  <a:pt x="187601" y="21506"/>
                </a:lnTo>
                <a:lnTo>
                  <a:pt x="181875" y="22410"/>
                </a:lnTo>
                <a:lnTo>
                  <a:pt x="176205" y="23561"/>
                </a:lnTo>
                <a:lnTo>
                  <a:pt x="170590" y="24958"/>
                </a:lnTo>
                <a:close/>
              </a:path>
              <a:path w="2635885" h="1524000">
                <a:moveTo>
                  <a:pt x="204861" y="19545"/>
                </a:moveTo>
                <a:lnTo>
                  <a:pt x="203617" y="1778"/>
                </a:lnTo>
                <a:lnTo>
                  <a:pt x="219058" y="0"/>
                </a:lnTo>
                <a:lnTo>
                  <a:pt x="238108" y="0"/>
                </a:lnTo>
                <a:lnTo>
                  <a:pt x="238108" y="19050"/>
                </a:lnTo>
                <a:lnTo>
                  <a:pt x="214308" y="19050"/>
                </a:lnTo>
                <a:lnTo>
                  <a:pt x="209576" y="19215"/>
                </a:lnTo>
                <a:lnTo>
                  <a:pt x="204861" y="19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22016" y="2263256"/>
            <a:ext cx="2429510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40" dirty="0">
                <a:latin typeface="Tahoma"/>
                <a:cs typeface="Tahoma"/>
              </a:rPr>
              <a:t>Su</a:t>
            </a:r>
            <a:r>
              <a:rPr sz="1300" spc="25" dirty="0">
                <a:latin typeface="Tahoma"/>
                <a:cs typeface="Tahoma"/>
              </a:rPr>
              <a:t> </a:t>
            </a:r>
            <a:r>
              <a:rPr sz="1300" spc="45" dirty="0">
                <a:latin typeface="Tahoma"/>
                <a:cs typeface="Tahoma"/>
              </a:rPr>
              <a:t>manera</a:t>
            </a:r>
            <a:r>
              <a:rPr sz="1300" spc="25" dirty="0">
                <a:latin typeface="Tahoma"/>
                <a:cs typeface="Tahoma"/>
              </a:rPr>
              <a:t> </a:t>
            </a:r>
            <a:r>
              <a:rPr sz="1300" spc="15" dirty="0">
                <a:latin typeface="Tahoma"/>
                <a:cs typeface="Tahoma"/>
              </a:rPr>
              <a:t>de</a:t>
            </a:r>
            <a:r>
              <a:rPr sz="1300" spc="25" dirty="0">
                <a:latin typeface="Tahoma"/>
                <a:cs typeface="Tahoma"/>
              </a:rPr>
              <a:t> </a:t>
            </a:r>
            <a:r>
              <a:rPr sz="1300" spc="40" dirty="0">
                <a:latin typeface="Tahoma"/>
                <a:cs typeface="Tahoma"/>
              </a:rPr>
              <a:t>alimentarse</a:t>
            </a:r>
            <a:r>
              <a:rPr sz="1300" spc="30" dirty="0">
                <a:latin typeface="Tahoma"/>
                <a:cs typeface="Tahoma"/>
              </a:rPr>
              <a:t> </a:t>
            </a:r>
            <a:r>
              <a:rPr sz="1300" spc="-80" dirty="0">
                <a:latin typeface="Tahoma"/>
                <a:cs typeface="Tahoma"/>
              </a:rPr>
              <a:t>es....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751279" y="5435079"/>
            <a:ext cx="2419350" cy="1303655"/>
          </a:xfrm>
          <a:custGeom>
            <a:avLst/>
            <a:gdLst/>
            <a:ahLst/>
            <a:cxnLst/>
            <a:rect l="l" t="t" r="r" b="b"/>
            <a:pathLst>
              <a:path w="2419350" h="1303654">
                <a:moveTo>
                  <a:pt x="276218" y="19050"/>
                </a:moveTo>
                <a:lnTo>
                  <a:pt x="257168" y="19050"/>
                </a:lnTo>
                <a:lnTo>
                  <a:pt x="257168" y="0"/>
                </a:lnTo>
                <a:lnTo>
                  <a:pt x="276218" y="0"/>
                </a:lnTo>
                <a:lnTo>
                  <a:pt x="276218" y="19050"/>
                </a:lnTo>
                <a:close/>
              </a:path>
              <a:path w="2419350" h="1303654">
                <a:moveTo>
                  <a:pt x="314318" y="19050"/>
                </a:moveTo>
                <a:lnTo>
                  <a:pt x="295268" y="19050"/>
                </a:lnTo>
                <a:lnTo>
                  <a:pt x="295268" y="0"/>
                </a:lnTo>
                <a:lnTo>
                  <a:pt x="314318" y="0"/>
                </a:lnTo>
                <a:lnTo>
                  <a:pt x="314318" y="19050"/>
                </a:lnTo>
                <a:close/>
              </a:path>
              <a:path w="2419350" h="1303654">
                <a:moveTo>
                  <a:pt x="352418" y="19050"/>
                </a:moveTo>
                <a:lnTo>
                  <a:pt x="333368" y="19050"/>
                </a:lnTo>
                <a:lnTo>
                  <a:pt x="333368" y="0"/>
                </a:lnTo>
                <a:lnTo>
                  <a:pt x="352418" y="0"/>
                </a:lnTo>
                <a:lnTo>
                  <a:pt x="352418" y="19050"/>
                </a:lnTo>
                <a:close/>
              </a:path>
              <a:path w="2419350" h="1303654">
                <a:moveTo>
                  <a:pt x="390518" y="19050"/>
                </a:moveTo>
                <a:lnTo>
                  <a:pt x="371468" y="19050"/>
                </a:lnTo>
                <a:lnTo>
                  <a:pt x="371468" y="0"/>
                </a:lnTo>
                <a:lnTo>
                  <a:pt x="390518" y="0"/>
                </a:lnTo>
                <a:lnTo>
                  <a:pt x="390518" y="19050"/>
                </a:lnTo>
                <a:close/>
              </a:path>
              <a:path w="2419350" h="1303654">
                <a:moveTo>
                  <a:pt x="428618" y="19050"/>
                </a:moveTo>
                <a:lnTo>
                  <a:pt x="409568" y="19050"/>
                </a:lnTo>
                <a:lnTo>
                  <a:pt x="409568" y="0"/>
                </a:lnTo>
                <a:lnTo>
                  <a:pt x="428618" y="0"/>
                </a:lnTo>
                <a:lnTo>
                  <a:pt x="428618" y="19050"/>
                </a:lnTo>
                <a:close/>
              </a:path>
              <a:path w="2419350" h="1303654">
                <a:moveTo>
                  <a:pt x="466718" y="19050"/>
                </a:moveTo>
                <a:lnTo>
                  <a:pt x="447668" y="19050"/>
                </a:lnTo>
                <a:lnTo>
                  <a:pt x="447668" y="0"/>
                </a:lnTo>
                <a:lnTo>
                  <a:pt x="466718" y="0"/>
                </a:lnTo>
                <a:lnTo>
                  <a:pt x="466718" y="19050"/>
                </a:lnTo>
                <a:close/>
              </a:path>
              <a:path w="2419350" h="1303654">
                <a:moveTo>
                  <a:pt x="504818" y="19050"/>
                </a:moveTo>
                <a:lnTo>
                  <a:pt x="485768" y="19050"/>
                </a:lnTo>
                <a:lnTo>
                  <a:pt x="485768" y="0"/>
                </a:lnTo>
                <a:lnTo>
                  <a:pt x="504818" y="0"/>
                </a:lnTo>
                <a:lnTo>
                  <a:pt x="504818" y="19050"/>
                </a:lnTo>
                <a:close/>
              </a:path>
              <a:path w="2419350" h="1303654">
                <a:moveTo>
                  <a:pt x="542918" y="19050"/>
                </a:moveTo>
                <a:lnTo>
                  <a:pt x="523868" y="19050"/>
                </a:lnTo>
                <a:lnTo>
                  <a:pt x="523868" y="0"/>
                </a:lnTo>
                <a:lnTo>
                  <a:pt x="542918" y="0"/>
                </a:lnTo>
                <a:lnTo>
                  <a:pt x="542918" y="19050"/>
                </a:lnTo>
                <a:close/>
              </a:path>
              <a:path w="2419350" h="1303654">
                <a:moveTo>
                  <a:pt x="581018" y="19050"/>
                </a:moveTo>
                <a:lnTo>
                  <a:pt x="561968" y="19050"/>
                </a:lnTo>
                <a:lnTo>
                  <a:pt x="561968" y="0"/>
                </a:lnTo>
                <a:lnTo>
                  <a:pt x="581018" y="0"/>
                </a:lnTo>
                <a:lnTo>
                  <a:pt x="581018" y="19050"/>
                </a:lnTo>
                <a:close/>
              </a:path>
              <a:path w="2419350" h="1303654">
                <a:moveTo>
                  <a:pt x="619118" y="19050"/>
                </a:moveTo>
                <a:lnTo>
                  <a:pt x="600068" y="19050"/>
                </a:lnTo>
                <a:lnTo>
                  <a:pt x="600068" y="0"/>
                </a:lnTo>
                <a:lnTo>
                  <a:pt x="619118" y="0"/>
                </a:lnTo>
                <a:lnTo>
                  <a:pt x="619118" y="19050"/>
                </a:lnTo>
                <a:close/>
              </a:path>
              <a:path w="2419350" h="1303654">
                <a:moveTo>
                  <a:pt x="657218" y="19050"/>
                </a:moveTo>
                <a:lnTo>
                  <a:pt x="638168" y="19050"/>
                </a:lnTo>
                <a:lnTo>
                  <a:pt x="638168" y="0"/>
                </a:lnTo>
                <a:lnTo>
                  <a:pt x="657218" y="0"/>
                </a:lnTo>
                <a:lnTo>
                  <a:pt x="657218" y="19050"/>
                </a:lnTo>
                <a:close/>
              </a:path>
              <a:path w="2419350" h="1303654">
                <a:moveTo>
                  <a:pt x="695318" y="19050"/>
                </a:moveTo>
                <a:lnTo>
                  <a:pt x="676268" y="19050"/>
                </a:lnTo>
                <a:lnTo>
                  <a:pt x="676268" y="0"/>
                </a:lnTo>
                <a:lnTo>
                  <a:pt x="695318" y="0"/>
                </a:lnTo>
                <a:lnTo>
                  <a:pt x="695318" y="19050"/>
                </a:lnTo>
                <a:close/>
              </a:path>
              <a:path w="2419350" h="1303654">
                <a:moveTo>
                  <a:pt x="733418" y="19050"/>
                </a:moveTo>
                <a:lnTo>
                  <a:pt x="714368" y="19050"/>
                </a:lnTo>
                <a:lnTo>
                  <a:pt x="714368" y="0"/>
                </a:lnTo>
                <a:lnTo>
                  <a:pt x="733418" y="0"/>
                </a:lnTo>
                <a:lnTo>
                  <a:pt x="733418" y="19050"/>
                </a:lnTo>
                <a:close/>
              </a:path>
              <a:path w="2419350" h="1303654">
                <a:moveTo>
                  <a:pt x="771518" y="19050"/>
                </a:moveTo>
                <a:lnTo>
                  <a:pt x="752468" y="19050"/>
                </a:lnTo>
                <a:lnTo>
                  <a:pt x="752468" y="0"/>
                </a:lnTo>
                <a:lnTo>
                  <a:pt x="771518" y="0"/>
                </a:lnTo>
                <a:lnTo>
                  <a:pt x="771518" y="19050"/>
                </a:lnTo>
                <a:close/>
              </a:path>
              <a:path w="2419350" h="1303654">
                <a:moveTo>
                  <a:pt x="809618" y="19050"/>
                </a:moveTo>
                <a:lnTo>
                  <a:pt x="790568" y="19050"/>
                </a:lnTo>
                <a:lnTo>
                  <a:pt x="790568" y="0"/>
                </a:lnTo>
                <a:lnTo>
                  <a:pt x="809618" y="0"/>
                </a:lnTo>
                <a:lnTo>
                  <a:pt x="809618" y="19050"/>
                </a:lnTo>
                <a:close/>
              </a:path>
              <a:path w="2419350" h="1303654">
                <a:moveTo>
                  <a:pt x="847718" y="19050"/>
                </a:moveTo>
                <a:lnTo>
                  <a:pt x="828668" y="19050"/>
                </a:lnTo>
                <a:lnTo>
                  <a:pt x="828668" y="0"/>
                </a:lnTo>
                <a:lnTo>
                  <a:pt x="847718" y="0"/>
                </a:lnTo>
                <a:lnTo>
                  <a:pt x="847718" y="19050"/>
                </a:lnTo>
                <a:close/>
              </a:path>
              <a:path w="2419350" h="1303654">
                <a:moveTo>
                  <a:pt x="885818" y="19050"/>
                </a:moveTo>
                <a:lnTo>
                  <a:pt x="866768" y="19050"/>
                </a:lnTo>
                <a:lnTo>
                  <a:pt x="866768" y="0"/>
                </a:lnTo>
                <a:lnTo>
                  <a:pt x="885818" y="0"/>
                </a:lnTo>
                <a:lnTo>
                  <a:pt x="885818" y="19050"/>
                </a:lnTo>
                <a:close/>
              </a:path>
              <a:path w="2419350" h="1303654">
                <a:moveTo>
                  <a:pt x="923918" y="19050"/>
                </a:moveTo>
                <a:lnTo>
                  <a:pt x="904868" y="19050"/>
                </a:lnTo>
                <a:lnTo>
                  <a:pt x="904868" y="0"/>
                </a:lnTo>
                <a:lnTo>
                  <a:pt x="923918" y="0"/>
                </a:lnTo>
                <a:lnTo>
                  <a:pt x="923918" y="19050"/>
                </a:lnTo>
                <a:close/>
              </a:path>
              <a:path w="2419350" h="1303654">
                <a:moveTo>
                  <a:pt x="962018" y="19050"/>
                </a:moveTo>
                <a:lnTo>
                  <a:pt x="942968" y="19050"/>
                </a:lnTo>
                <a:lnTo>
                  <a:pt x="942968" y="0"/>
                </a:lnTo>
                <a:lnTo>
                  <a:pt x="962018" y="0"/>
                </a:lnTo>
                <a:lnTo>
                  <a:pt x="962018" y="19050"/>
                </a:lnTo>
                <a:close/>
              </a:path>
              <a:path w="2419350" h="1303654">
                <a:moveTo>
                  <a:pt x="1000118" y="19050"/>
                </a:moveTo>
                <a:lnTo>
                  <a:pt x="981068" y="19050"/>
                </a:lnTo>
                <a:lnTo>
                  <a:pt x="981068" y="0"/>
                </a:lnTo>
                <a:lnTo>
                  <a:pt x="1000118" y="0"/>
                </a:lnTo>
                <a:lnTo>
                  <a:pt x="1000118" y="19050"/>
                </a:lnTo>
                <a:close/>
              </a:path>
              <a:path w="2419350" h="1303654">
                <a:moveTo>
                  <a:pt x="1038218" y="19050"/>
                </a:moveTo>
                <a:lnTo>
                  <a:pt x="1019168" y="19050"/>
                </a:lnTo>
                <a:lnTo>
                  <a:pt x="1019168" y="0"/>
                </a:lnTo>
                <a:lnTo>
                  <a:pt x="1038218" y="0"/>
                </a:lnTo>
                <a:lnTo>
                  <a:pt x="1038218" y="19050"/>
                </a:lnTo>
                <a:close/>
              </a:path>
              <a:path w="2419350" h="1303654">
                <a:moveTo>
                  <a:pt x="1076318" y="19050"/>
                </a:moveTo>
                <a:lnTo>
                  <a:pt x="1057268" y="19050"/>
                </a:lnTo>
                <a:lnTo>
                  <a:pt x="1057268" y="0"/>
                </a:lnTo>
                <a:lnTo>
                  <a:pt x="1076318" y="0"/>
                </a:lnTo>
                <a:lnTo>
                  <a:pt x="1076318" y="19050"/>
                </a:lnTo>
                <a:close/>
              </a:path>
              <a:path w="2419350" h="1303654">
                <a:moveTo>
                  <a:pt x="1114418" y="19050"/>
                </a:moveTo>
                <a:lnTo>
                  <a:pt x="1095368" y="19050"/>
                </a:lnTo>
                <a:lnTo>
                  <a:pt x="1095368" y="0"/>
                </a:lnTo>
                <a:lnTo>
                  <a:pt x="1114418" y="0"/>
                </a:lnTo>
                <a:lnTo>
                  <a:pt x="1114418" y="19050"/>
                </a:lnTo>
                <a:close/>
              </a:path>
              <a:path w="2419350" h="1303654">
                <a:moveTo>
                  <a:pt x="1152518" y="19050"/>
                </a:moveTo>
                <a:lnTo>
                  <a:pt x="1133468" y="19050"/>
                </a:lnTo>
                <a:lnTo>
                  <a:pt x="1133468" y="0"/>
                </a:lnTo>
                <a:lnTo>
                  <a:pt x="1152518" y="0"/>
                </a:lnTo>
                <a:lnTo>
                  <a:pt x="1152518" y="19050"/>
                </a:lnTo>
                <a:close/>
              </a:path>
              <a:path w="2419350" h="1303654">
                <a:moveTo>
                  <a:pt x="1190618" y="19050"/>
                </a:moveTo>
                <a:lnTo>
                  <a:pt x="1171568" y="19050"/>
                </a:lnTo>
                <a:lnTo>
                  <a:pt x="1171568" y="0"/>
                </a:lnTo>
                <a:lnTo>
                  <a:pt x="1190618" y="0"/>
                </a:lnTo>
                <a:lnTo>
                  <a:pt x="1190618" y="19050"/>
                </a:lnTo>
                <a:close/>
              </a:path>
              <a:path w="2419350" h="1303654">
                <a:moveTo>
                  <a:pt x="1228718" y="19050"/>
                </a:moveTo>
                <a:lnTo>
                  <a:pt x="1209668" y="19050"/>
                </a:lnTo>
                <a:lnTo>
                  <a:pt x="1209668" y="0"/>
                </a:lnTo>
                <a:lnTo>
                  <a:pt x="1228718" y="0"/>
                </a:lnTo>
                <a:lnTo>
                  <a:pt x="1228718" y="19050"/>
                </a:lnTo>
                <a:close/>
              </a:path>
              <a:path w="2419350" h="1303654">
                <a:moveTo>
                  <a:pt x="1266818" y="19050"/>
                </a:moveTo>
                <a:lnTo>
                  <a:pt x="1247768" y="19050"/>
                </a:lnTo>
                <a:lnTo>
                  <a:pt x="1247768" y="0"/>
                </a:lnTo>
                <a:lnTo>
                  <a:pt x="1266818" y="0"/>
                </a:lnTo>
                <a:lnTo>
                  <a:pt x="1266818" y="19050"/>
                </a:lnTo>
                <a:close/>
              </a:path>
              <a:path w="2419350" h="1303654">
                <a:moveTo>
                  <a:pt x="1304918" y="19050"/>
                </a:moveTo>
                <a:lnTo>
                  <a:pt x="1285868" y="19050"/>
                </a:lnTo>
                <a:lnTo>
                  <a:pt x="1285868" y="0"/>
                </a:lnTo>
                <a:lnTo>
                  <a:pt x="1304918" y="0"/>
                </a:lnTo>
                <a:lnTo>
                  <a:pt x="1304918" y="19050"/>
                </a:lnTo>
                <a:close/>
              </a:path>
              <a:path w="2419350" h="1303654">
                <a:moveTo>
                  <a:pt x="1343018" y="19050"/>
                </a:moveTo>
                <a:lnTo>
                  <a:pt x="1323968" y="19050"/>
                </a:lnTo>
                <a:lnTo>
                  <a:pt x="1323968" y="0"/>
                </a:lnTo>
                <a:lnTo>
                  <a:pt x="1343018" y="0"/>
                </a:lnTo>
                <a:lnTo>
                  <a:pt x="1343018" y="19050"/>
                </a:lnTo>
                <a:close/>
              </a:path>
              <a:path w="2419350" h="1303654">
                <a:moveTo>
                  <a:pt x="1381118" y="19050"/>
                </a:moveTo>
                <a:lnTo>
                  <a:pt x="1362068" y="19050"/>
                </a:lnTo>
                <a:lnTo>
                  <a:pt x="1362068" y="0"/>
                </a:lnTo>
                <a:lnTo>
                  <a:pt x="1381118" y="0"/>
                </a:lnTo>
                <a:lnTo>
                  <a:pt x="1381118" y="19050"/>
                </a:lnTo>
                <a:close/>
              </a:path>
              <a:path w="2419350" h="1303654">
                <a:moveTo>
                  <a:pt x="1419218" y="19050"/>
                </a:moveTo>
                <a:lnTo>
                  <a:pt x="1400168" y="19050"/>
                </a:lnTo>
                <a:lnTo>
                  <a:pt x="1400168" y="0"/>
                </a:lnTo>
                <a:lnTo>
                  <a:pt x="1419218" y="0"/>
                </a:lnTo>
                <a:lnTo>
                  <a:pt x="1419218" y="19050"/>
                </a:lnTo>
                <a:close/>
              </a:path>
              <a:path w="2419350" h="1303654">
                <a:moveTo>
                  <a:pt x="1457318" y="19050"/>
                </a:moveTo>
                <a:lnTo>
                  <a:pt x="1438268" y="19050"/>
                </a:lnTo>
                <a:lnTo>
                  <a:pt x="1438268" y="0"/>
                </a:lnTo>
                <a:lnTo>
                  <a:pt x="1457318" y="0"/>
                </a:lnTo>
                <a:lnTo>
                  <a:pt x="1457318" y="19050"/>
                </a:lnTo>
                <a:close/>
              </a:path>
              <a:path w="2419350" h="1303654">
                <a:moveTo>
                  <a:pt x="1495418" y="19050"/>
                </a:moveTo>
                <a:lnTo>
                  <a:pt x="1476368" y="19050"/>
                </a:lnTo>
                <a:lnTo>
                  <a:pt x="1476368" y="0"/>
                </a:lnTo>
                <a:lnTo>
                  <a:pt x="1495418" y="0"/>
                </a:lnTo>
                <a:lnTo>
                  <a:pt x="1495418" y="19050"/>
                </a:lnTo>
                <a:close/>
              </a:path>
              <a:path w="2419350" h="1303654">
                <a:moveTo>
                  <a:pt x="1533518" y="19050"/>
                </a:moveTo>
                <a:lnTo>
                  <a:pt x="1514468" y="19050"/>
                </a:lnTo>
                <a:lnTo>
                  <a:pt x="1514468" y="0"/>
                </a:lnTo>
                <a:lnTo>
                  <a:pt x="1533518" y="0"/>
                </a:lnTo>
                <a:lnTo>
                  <a:pt x="1533518" y="19050"/>
                </a:lnTo>
                <a:close/>
              </a:path>
              <a:path w="2419350" h="1303654">
                <a:moveTo>
                  <a:pt x="1571618" y="19050"/>
                </a:moveTo>
                <a:lnTo>
                  <a:pt x="1552568" y="19050"/>
                </a:lnTo>
                <a:lnTo>
                  <a:pt x="1552568" y="0"/>
                </a:lnTo>
                <a:lnTo>
                  <a:pt x="1571618" y="0"/>
                </a:lnTo>
                <a:lnTo>
                  <a:pt x="1571618" y="19050"/>
                </a:lnTo>
                <a:close/>
              </a:path>
              <a:path w="2419350" h="1303654">
                <a:moveTo>
                  <a:pt x="1609718" y="19050"/>
                </a:moveTo>
                <a:lnTo>
                  <a:pt x="1590668" y="19050"/>
                </a:lnTo>
                <a:lnTo>
                  <a:pt x="1590668" y="0"/>
                </a:lnTo>
                <a:lnTo>
                  <a:pt x="1609718" y="0"/>
                </a:lnTo>
                <a:lnTo>
                  <a:pt x="1609718" y="19050"/>
                </a:lnTo>
                <a:close/>
              </a:path>
              <a:path w="2419350" h="1303654">
                <a:moveTo>
                  <a:pt x="1647818" y="19050"/>
                </a:moveTo>
                <a:lnTo>
                  <a:pt x="1628768" y="19050"/>
                </a:lnTo>
                <a:lnTo>
                  <a:pt x="1628768" y="0"/>
                </a:lnTo>
                <a:lnTo>
                  <a:pt x="1647818" y="0"/>
                </a:lnTo>
                <a:lnTo>
                  <a:pt x="1647818" y="19050"/>
                </a:lnTo>
                <a:close/>
              </a:path>
              <a:path w="2419350" h="1303654">
                <a:moveTo>
                  <a:pt x="1685918" y="19050"/>
                </a:moveTo>
                <a:lnTo>
                  <a:pt x="1666868" y="19050"/>
                </a:lnTo>
                <a:lnTo>
                  <a:pt x="1666868" y="0"/>
                </a:lnTo>
                <a:lnTo>
                  <a:pt x="1685918" y="0"/>
                </a:lnTo>
                <a:lnTo>
                  <a:pt x="1685918" y="19050"/>
                </a:lnTo>
                <a:close/>
              </a:path>
              <a:path w="2419350" h="1303654">
                <a:moveTo>
                  <a:pt x="1724018" y="19050"/>
                </a:moveTo>
                <a:lnTo>
                  <a:pt x="1704968" y="19050"/>
                </a:lnTo>
                <a:lnTo>
                  <a:pt x="1704968" y="0"/>
                </a:lnTo>
                <a:lnTo>
                  <a:pt x="1724018" y="0"/>
                </a:lnTo>
                <a:lnTo>
                  <a:pt x="1724018" y="19050"/>
                </a:lnTo>
                <a:close/>
              </a:path>
              <a:path w="2419350" h="1303654">
                <a:moveTo>
                  <a:pt x="1762118" y="19050"/>
                </a:moveTo>
                <a:lnTo>
                  <a:pt x="1743068" y="19050"/>
                </a:lnTo>
                <a:lnTo>
                  <a:pt x="1743068" y="0"/>
                </a:lnTo>
                <a:lnTo>
                  <a:pt x="1762118" y="0"/>
                </a:lnTo>
                <a:lnTo>
                  <a:pt x="1762118" y="19050"/>
                </a:lnTo>
                <a:close/>
              </a:path>
              <a:path w="2419350" h="1303654">
                <a:moveTo>
                  <a:pt x="1800218" y="19050"/>
                </a:moveTo>
                <a:lnTo>
                  <a:pt x="1781168" y="19050"/>
                </a:lnTo>
                <a:lnTo>
                  <a:pt x="1781168" y="0"/>
                </a:lnTo>
                <a:lnTo>
                  <a:pt x="1800218" y="0"/>
                </a:lnTo>
                <a:lnTo>
                  <a:pt x="1800218" y="19050"/>
                </a:lnTo>
                <a:close/>
              </a:path>
              <a:path w="2419350" h="1303654">
                <a:moveTo>
                  <a:pt x="1838318" y="19050"/>
                </a:moveTo>
                <a:lnTo>
                  <a:pt x="1819268" y="19050"/>
                </a:lnTo>
                <a:lnTo>
                  <a:pt x="1819268" y="0"/>
                </a:lnTo>
                <a:lnTo>
                  <a:pt x="1838318" y="0"/>
                </a:lnTo>
                <a:lnTo>
                  <a:pt x="1838318" y="19050"/>
                </a:lnTo>
                <a:close/>
              </a:path>
              <a:path w="2419350" h="1303654">
                <a:moveTo>
                  <a:pt x="1876418" y="19050"/>
                </a:moveTo>
                <a:lnTo>
                  <a:pt x="1857368" y="19050"/>
                </a:lnTo>
                <a:lnTo>
                  <a:pt x="1857368" y="0"/>
                </a:lnTo>
                <a:lnTo>
                  <a:pt x="1876418" y="0"/>
                </a:lnTo>
                <a:lnTo>
                  <a:pt x="1876418" y="19050"/>
                </a:lnTo>
                <a:close/>
              </a:path>
              <a:path w="2419350" h="1303654">
                <a:moveTo>
                  <a:pt x="1914518" y="19050"/>
                </a:moveTo>
                <a:lnTo>
                  <a:pt x="1895468" y="19050"/>
                </a:lnTo>
                <a:lnTo>
                  <a:pt x="1895468" y="0"/>
                </a:lnTo>
                <a:lnTo>
                  <a:pt x="1914518" y="0"/>
                </a:lnTo>
                <a:lnTo>
                  <a:pt x="1914518" y="19050"/>
                </a:lnTo>
                <a:close/>
              </a:path>
              <a:path w="2419350" h="1303654">
                <a:moveTo>
                  <a:pt x="1952618" y="19050"/>
                </a:moveTo>
                <a:lnTo>
                  <a:pt x="1933568" y="19050"/>
                </a:lnTo>
                <a:lnTo>
                  <a:pt x="1933568" y="0"/>
                </a:lnTo>
                <a:lnTo>
                  <a:pt x="1952618" y="0"/>
                </a:lnTo>
                <a:lnTo>
                  <a:pt x="1952618" y="19050"/>
                </a:lnTo>
                <a:close/>
              </a:path>
              <a:path w="2419350" h="1303654">
                <a:moveTo>
                  <a:pt x="1990718" y="19050"/>
                </a:moveTo>
                <a:lnTo>
                  <a:pt x="1971668" y="19050"/>
                </a:lnTo>
                <a:lnTo>
                  <a:pt x="1971668" y="0"/>
                </a:lnTo>
                <a:lnTo>
                  <a:pt x="1990718" y="0"/>
                </a:lnTo>
                <a:lnTo>
                  <a:pt x="1990718" y="19050"/>
                </a:lnTo>
                <a:close/>
              </a:path>
              <a:path w="2419350" h="1303654">
                <a:moveTo>
                  <a:pt x="2028818" y="19050"/>
                </a:moveTo>
                <a:lnTo>
                  <a:pt x="2009768" y="19050"/>
                </a:lnTo>
                <a:lnTo>
                  <a:pt x="2009768" y="0"/>
                </a:lnTo>
                <a:lnTo>
                  <a:pt x="2028818" y="0"/>
                </a:lnTo>
                <a:lnTo>
                  <a:pt x="2028818" y="19050"/>
                </a:lnTo>
                <a:close/>
              </a:path>
              <a:path w="2419350" h="1303654">
                <a:moveTo>
                  <a:pt x="2066918" y="19050"/>
                </a:moveTo>
                <a:lnTo>
                  <a:pt x="2047868" y="19050"/>
                </a:lnTo>
                <a:lnTo>
                  <a:pt x="2047868" y="0"/>
                </a:lnTo>
                <a:lnTo>
                  <a:pt x="2066918" y="0"/>
                </a:lnTo>
                <a:lnTo>
                  <a:pt x="2066918" y="19050"/>
                </a:lnTo>
                <a:close/>
              </a:path>
              <a:path w="2419350" h="1303654">
                <a:moveTo>
                  <a:pt x="2105018" y="19050"/>
                </a:moveTo>
                <a:lnTo>
                  <a:pt x="2085968" y="19050"/>
                </a:lnTo>
                <a:lnTo>
                  <a:pt x="2085968" y="0"/>
                </a:lnTo>
                <a:lnTo>
                  <a:pt x="2105018" y="0"/>
                </a:lnTo>
                <a:lnTo>
                  <a:pt x="2105018" y="19050"/>
                </a:lnTo>
                <a:close/>
              </a:path>
              <a:path w="2419350" h="1303654">
                <a:moveTo>
                  <a:pt x="2143118" y="19050"/>
                </a:moveTo>
                <a:lnTo>
                  <a:pt x="2124068" y="19050"/>
                </a:lnTo>
                <a:lnTo>
                  <a:pt x="2124068" y="0"/>
                </a:lnTo>
                <a:lnTo>
                  <a:pt x="2143118" y="0"/>
                </a:lnTo>
                <a:lnTo>
                  <a:pt x="2143118" y="19050"/>
                </a:lnTo>
                <a:close/>
              </a:path>
              <a:path w="2419350" h="1303654">
                <a:moveTo>
                  <a:pt x="2181218" y="19050"/>
                </a:moveTo>
                <a:lnTo>
                  <a:pt x="2162168" y="19050"/>
                </a:lnTo>
                <a:lnTo>
                  <a:pt x="2162168" y="0"/>
                </a:lnTo>
                <a:lnTo>
                  <a:pt x="2181218" y="0"/>
                </a:lnTo>
                <a:lnTo>
                  <a:pt x="2181218" y="19050"/>
                </a:lnTo>
                <a:close/>
              </a:path>
              <a:path w="2419350" h="1303654">
                <a:moveTo>
                  <a:pt x="2217920" y="19780"/>
                </a:moveTo>
                <a:lnTo>
                  <a:pt x="2212205" y="19293"/>
                </a:lnTo>
                <a:lnTo>
                  <a:pt x="2206464" y="19050"/>
                </a:lnTo>
                <a:lnTo>
                  <a:pt x="2200268" y="19050"/>
                </a:lnTo>
                <a:lnTo>
                  <a:pt x="2200268" y="0"/>
                </a:lnTo>
                <a:lnTo>
                  <a:pt x="2200696" y="0"/>
                </a:lnTo>
                <a:lnTo>
                  <a:pt x="2219421" y="2156"/>
                </a:lnTo>
                <a:lnTo>
                  <a:pt x="2217920" y="19780"/>
                </a:lnTo>
                <a:close/>
              </a:path>
              <a:path w="2419350" h="1303654">
                <a:moveTo>
                  <a:pt x="2252106" y="25713"/>
                </a:moveTo>
                <a:lnTo>
                  <a:pt x="2246495" y="24226"/>
                </a:lnTo>
                <a:lnTo>
                  <a:pt x="2240827" y="22986"/>
                </a:lnTo>
                <a:lnTo>
                  <a:pt x="2235099" y="21994"/>
                </a:lnTo>
                <a:lnTo>
                  <a:pt x="2238161" y="4315"/>
                </a:lnTo>
                <a:lnTo>
                  <a:pt x="2250926" y="5785"/>
                </a:lnTo>
                <a:lnTo>
                  <a:pt x="2256830" y="7895"/>
                </a:lnTo>
                <a:lnTo>
                  <a:pt x="2252106" y="25713"/>
                </a:lnTo>
                <a:close/>
              </a:path>
              <a:path w="2419350" h="1303654">
                <a:moveTo>
                  <a:pt x="2284805" y="37536"/>
                </a:moveTo>
                <a:lnTo>
                  <a:pt x="2279533" y="35088"/>
                </a:lnTo>
                <a:lnTo>
                  <a:pt x="2274166" y="32877"/>
                </a:lnTo>
                <a:lnTo>
                  <a:pt x="2268705" y="30903"/>
                </a:lnTo>
                <a:lnTo>
                  <a:pt x="2274712" y="14287"/>
                </a:lnTo>
                <a:lnTo>
                  <a:pt x="2292625" y="20689"/>
                </a:lnTo>
                <a:lnTo>
                  <a:pt x="2284805" y="37536"/>
                </a:lnTo>
                <a:close/>
              </a:path>
              <a:path w="2419350" h="1303654">
                <a:moveTo>
                  <a:pt x="2315161" y="55017"/>
                </a:moveTo>
                <a:lnTo>
                  <a:pt x="2310374" y="51670"/>
                </a:lnTo>
                <a:lnTo>
                  <a:pt x="2305454" y="48541"/>
                </a:lnTo>
                <a:lnTo>
                  <a:pt x="2300400" y="45629"/>
                </a:lnTo>
                <a:lnTo>
                  <a:pt x="2309351" y="30095"/>
                </a:lnTo>
                <a:lnTo>
                  <a:pt x="2325436" y="40321"/>
                </a:lnTo>
                <a:lnTo>
                  <a:pt x="2315161" y="55017"/>
                </a:lnTo>
                <a:close/>
              </a:path>
              <a:path w="2419350" h="1303654">
                <a:moveTo>
                  <a:pt x="2341877" y="77381"/>
                </a:moveTo>
                <a:lnTo>
                  <a:pt x="2337758" y="73277"/>
                </a:lnTo>
                <a:lnTo>
                  <a:pt x="2333470" y="69359"/>
                </a:lnTo>
                <a:lnTo>
                  <a:pt x="2329013" y="65627"/>
                </a:lnTo>
                <a:lnTo>
                  <a:pt x="2340952" y="51366"/>
                </a:lnTo>
                <a:lnTo>
                  <a:pt x="2354400" y="64814"/>
                </a:lnTo>
                <a:lnTo>
                  <a:pt x="2341877" y="77381"/>
                </a:lnTo>
                <a:close/>
              </a:path>
              <a:path w="2419350" h="1303654">
                <a:moveTo>
                  <a:pt x="2364335" y="104016"/>
                </a:moveTo>
                <a:lnTo>
                  <a:pt x="2360984" y="99260"/>
                </a:lnTo>
                <a:lnTo>
                  <a:pt x="2357432" y="94656"/>
                </a:lnTo>
                <a:lnTo>
                  <a:pt x="2353677" y="90204"/>
                </a:lnTo>
                <a:lnTo>
                  <a:pt x="2367843" y="78257"/>
                </a:lnTo>
                <a:lnTo>
                  <a:pt x="2371638" y="82052"/>
                </a:lnTo>
                <a:lnTo>
                  <a:pt x="2379024" y="93668"/>
                </a:lnTo>
                <a:lnTo>
                  <a:pt x="2364335" y="104016"/>
                </a:lnTo>
                <a:close/>
              </a:path>
              <a:path w="2419350" h="1303654">
                <a:moveTo>
                  <a:pt x="2381923" y="134304"/>
                </a:moveTo>
                <a:lnTo>
                  <a:pt x="2379438" y="129000"/>
                </a:lnTo>
                <a:lnTo>
                  <a:pt x="2376722" y="123813"/>
                </a:lnTo>
                <a:lnTo>
                  <a:pt x="2373776" y="118742"/>
                </a:lnTo>
                <a:lnTo>
                  <a:pt x="2389249" y="109751"/>
                </a:lnTo>
                <a:lnTo>
                  <a:pt x="2397499" y="122727"/>
                </a:lnTo>
                <a:lnTo>
                  <a:pt x="2398808" y="126391"/>
                </a:lnTo>
                <a:lnTo>
                  <a:pt x="2381923" y="134304"/>
                </a:lnTo>
                <a:close/>
              </a:path>
              <a:path w="2419350" h="1303654">
                <a:moveTo>
                  <a:pt x="2393866" y="166966"/>
                </a:moveTo>
                <a:lnTo>
                  <a:pt x="2392359" y="161364"/>
                </a:lnTo>
                <a:lnTo>
                  <a:pt x="2390610" y="155839"/>
                </a:lnTo>
                <a:lnTo>
                  <a:pt x="2388618" y="150392"/>
                </a:lnTo>
                <a:lnTo>
                  <a:pt x="2405217" y="144323"/>
                </a:lnTo>
                <a:lnTo>
                  <a:pt x="2411605" y="162194"/>
                </a:lnTo>
                <a:lnTo>
                  <a:pt x="2393866" y="166966"/>
                </a:lnTo>
                <a:close/>
              </a:path>
              <a:path w="2419350" h="1303654">
                <a:moveTo>
                  <a:pt x="2399922" y="201131"/>
                </a:moveTo>
                <a:lnTo>
                  <a:pt x="2399411" y="195368"/>
                </a:lnTo>
                <a:lnTo>
                  <a:pt x="2398653" y="189648"/>
                </a:lnTo>
                <a:lnTo>
                  <a:pt x="2397649" y="183971"/>
                </a:lnTo>
                <a:lnTo>
                  <a:pt x="2415362" y="180838"/>
                </a:lnTo>
                <a:lnTo>
                  <a:pt x="2417519" y="199569"/>
                </a:lnTo>
                <a:lnTo>
                  <a:pt x="2399922" y="201131"/>
                </a:lnTo>
                <a:close/>
              </a:path>
              <a:path w="2419350" h="1303654">
                <a:moveTo>
                  <a:pt x="2419333" y="237765"/>
                </a:moveTo>
                <a:lnTo>
                  <a:pt x="2400714" y="237765"/>
                </a:lnTo>
                <a:lnTo>
                  <a:pt x="2400714" y="218722"/>
                </a:lnTo>
                <a:lnTo>
                  <a:pt x="2419333" y="218707"/>
                </a:lnTo>
                <a:lnTo>
                  <a:pt x="2419333" y="237765"/>
                </a:lnTo>
                <a:close/>
              </a:path>
              <a:path w="2419350" h="1303654">
                <a:moveTo>
                  <a:pt x="2419333" y="275865"/>
                </a:moveTo>
                <a:lnTo>
                  <a:pt x="2400714" y="275865"/>
                </a:lnTo>
                <a:lnTo>
                  <a:pt x="2400714" y="256815"/>
                </a:lnTo>
                <a:lnTo>
                  <a:pt x="2419333" y="256815"/>
                </a:lnTo>
                <a:lnTo>
                  <a:pt x="2419333" y="275865"/>
                </a:lnTo>
                <a:close/>
              </a:path>
              <a:path w="2419350" h="1303654">
                <a:moveTo>
                  <a:pt x="2419333" y="313965"/>
                </a:moveTo>
                <a:lnTo>
                  <a:pt x="2400714" y="313965"/>
                </a:lnTo>
                <a:lnTo>
                  <a:pt x="2400714" y="294915"/>
                </a:lnTo>
                <a:lnTo>
                  <a:pt x="2419333" y="294915"/>
                </a:lnTo>
                <a:lnTo>
                  <a:pt x="2419333" y="313965"/>
                </a:lnTo>
                <a:close/>
              </a:path>
              <a:path w="2419350" h="1303654">
                <a:moveTo>
                  <a:pt x="2419333" y="352065"/>
                </a:moveTo>
                <a:lnTo>
                  <a:pt x="2400714" y="352065"/>
                </a:lnTo>
                <a:lnTo>
                  <a:pt x="2400714" y="333015"/>
                </a:lnTo>
                <a:lnTo>
                  <a:pt x="2419333" y="333015"/>
                </a:lnTo>
                <a:lnTo>
                  <a:pt x="2419333" y="352065"/>
                </a:lnTo>
                <a:close/>
              </a:path>
              <a:path w="2419350" h="1303654">
                <a:moveTo>
                  <a:pt x="2419333" y="390165"/>
                </a:moveTo>
                <a:lnTo>
                  <a:pt x="2400714" y="390165"/>
                </a:lnTo>
                <a:lnTo>
                  <a:pt x="2400714" y="371115"/>
                </a:lnTo>
                <a:lnTo>
                  <a:pt x="2419333" y="371115"/>
                </a:lnTo>
                <a:lnTo>
                  <a:pt x="2419333" y="390165"/>
                </a:lnTo>
                <a:close/>
              </a:path>
              <a:path w="2419350" h="1303654">
                <a:moveTo>
                  <a:pt x="2419333" y="428265"/>
                </a:moveTo>
                <a:lnTo>
                  <a:pt x="2400714" y="428265"/>
                </a:lnTo>
                <a:lnTo>
                  <a:pt x="2400714" y="409215"/>
                </a:lnTo>
                <a:lnTo>
                  <a:pt x="2419333" y="409215"/>
                </a:lnTo>
                <a:lnTo>
                  <a:pt x="2419333" y="428265"/>
                </a:lnTo>
                <a:close/>
              </a:path>
              <a:path w="2419350" h="1303654">
                <a:moveTo>
                  <a:pt x="2419333" y="466365"/>
                </a:moveTo>
                <a:lnTo>
                  <a:pt x="2400714" y="466365"/>
                </a:lnTo>
                <a:lnTo>
                  <a:pt x="2400714" y="447315"/>
                </a:lnTo>
                <a:lnTo>
                  <a:pt x="2419333" y="447315"/>
                </a:lnTo>
                <a:lnTo>
                  <a:pt x="2419333" y="466365"/>
                </a:lnTo>
                <a:close/>
              </a:path>
              <a:path w="2419350" h="1303654">
                <a:moveTo>
                  <a:pt x="2419333" y="504465"/>
                </a:moveTo>
                <a:lnTo>
                  <a:pt x="2400714" y="504465"/>
                </a:lnTo>
                <a:lnTo>
                  <a:pt x="2400714" y="485415"/>
                </a:lnTo>
                <a:lnTo>
                  <a:pt x="2419333" y="485415"/>
                </a:lnTo>
                <a:lnTo>
                  <a:pt x="2419333" y="504465"/>
                </a:lnTo>
                <a:close/>
              </a:path>
              <a:path w="2419350" h="1303654">
                <a:moveTo>
                  <a:pt x="2419333" y="542565"/>
                </a:moveTo>
                <a:lnTo>
                  <a:pt x="2400714" y="542565"/>
                </a:lnTo>
                <a:lnTo>
                  <a:pt x="2400714" y="523515"/>
                </a:lnTo>
                <a:lnTo>
                  <a:pt x="2419333" y="523515"/>
                </a:lnTo>
                <a:lnTo>
                  <a:pt x="2419333" y="542565"/>
                </a:lnTo>
                <a:close/>
              </a:path>
              <a:path w="2419350" h="1303654">
                <a:moveTo>
                  <a:pt x="2419333" y="580665"/>
                </a:moveTo>
                <a:lnTo>
                  <a:pt x="2400714" y="580665"/>
                </a:lnTo>
                <a:lnTo>
                  <a:pt x="2400714" y="561615"/>
                </a:lnTo>
                <a:lnTo>
                  <a:pt x="2419333" y="561615"/>
                </a:lnTo>
                <a:lnTo>
                  <a:pt x="2419333" y="580665"/>
                </a:lnTo>
                <a:close/>
              </a:path>
              <a:path w="2419350" h="1303654">
                <a:moveTo>
                  <a:pt x="2419333" y="618765"/>
                </a:moveTo>
                <a:lnTo>
                  <a:pt x="2400714" y="618765"/>
                </a:lnTo>
                <a:lnTo>
                  <a:pt x="2400714" y="599715"/>
                </a:lnTo>
                <a:lnTo>
                  <a:pt x="2419333" y="599715"/>
                </a:lnTo>
                <a:lnTo>
                  <a:pt x="2419333" y="618765"/>
                </a:lnTo>
                <a:close/>
              </a:path>
              <a:path w="2419350" h="1303654">
                <a:moveTo>
                  <a:pt x="2419333" y="656865"/>
                </a:moveTo>
                <a:lnTo>
                  <a:pt x="2400714" y="656865"/>
                </a:lnTo>
                <a:lnTo>
                  <a:pt x="2400714" y="637815"/>
                </a:lnTo>
                <a:lnTo>
                  <a:pt x="2419333" y="637815"/>
                </a:lnTo>
                <a:lnTo>
                  <a:pt x="2419333" y="656865"/>
                </a:lnTo>
                <a:close/>
              </a:path>
              <a:path w="2419350" h="1303654">
                <a:moveTo>
                  <a:pt x="2419333" y="694965"/>
                </a:moveTo>
                <a:lnTo>
                  <a:pt x="2400714" y="694965"/>
                </a:lnTo>
                <a:lnTo>
                  <a:pt x="2400714" y="675915"/>
                </a:lnTo>
                <a:lnTo>
                  <a:pt x="2419333" y="675915"/>
                </a:lnTo>
                <a:lnTo>
                  <a:pt x="2419333" y="694965"/>
                </a:lnTo>
                <a:close/>
              </a:path>
              <a:path w="2419350" h="1303654">
                <a:moveTo>
                  <a:pt x="2419333" y="733065"/>
                </a:moveTo>
                <a:lnTo>
                  <a:pt x="2400714" y="733065"/>
                </a:lnTo>
                <a:lnTo>
                  <a:pt x="2400714" y="714015"/>
                </a:lnTo>
                <a:lnTo>
                  <a:pt x="2419333" y="714015"/>
                </a:lnTo>
                <a:lnTo>
                  <a:pt x="2419333" y="733065"/>
                </a:lnTo>
                <a:close/>
              </a:path>
              <a:path w="2419350" h="1303654">
                <a:moveTo>
                  <a:pt x="2419333" y="771165"/>
                </a:moveTo>
                <a:lnTo>
                  <a:pt x="2400714" y="771165"/>
                </a:lnTo>
                <a:lnTo>
                  <a:pt x="2400714" y="752115"/>
                </a:lnTo>
                <a:lnTo>
                  <a:pt x="2419333" y="752115"/>
                </a:lnTo>
                <a:lnTo>
                  <a:pt x="2419333" y="771165"/>
                </a:lnTo>
                <a:close/>
              </a:path>
              <a:path w="2419350" h="1303654">
                <a:moveTo>
                  <a:pt x="2419333" y="809265"/>
                </a:moveTo>
                <a:lnTo>
                  <a:pt x="2400714" y="809265"/>
                </a:lnTo>
                <a:lnTo>
                  <a:pt x="2400714" y="790215"/>
                </a:lnTo>
                <a:lnTo>
                  <a:pt x="2419333" y="790215"/>
                </a:lnTo>
                <a:lnTo>
                  <a:pt x="2419333" y="809265"/>
                </a:lnTo>
                <a:close/>
              </a:path>
              <a:path w="2419350" h="1303654">
                <a:moveTo>
                  <a:pt x="2419333" y="847365"/>
                </a:moveTo>
                <a:lnTo>
                  <a:pt x="2400714" y="847365"/>
                </a:lnTo>
                <a:lnTo>
                  <a:pt x="2400714" y="828315"/>
                </a:lnTo>
                <a:lnTo>
                  <a:pt x="2419333" y="828315"/>
                </a:lnTo>
                <a:lnTo>
                  <a:pt x="2419333" y="847365"/>
                </a:lnTo>
                <a:close/>
              </a:path>
              <a:path w="2419350" h="1303654">
                <a:moveTo>
                  <a:pt x="2419333" y="885465"/>
                </a:moveTo>
                <a:lnTo>
                  <a:pt x="2400714" y="885465"/>
                </a:lnTo>
                <a:lnTo>
                  <a:pt x="2400714" y="866415"/>
                </a:lnTo>
                <a:lnTo>
                  <a:pt x="2419333" y="866415"/>
                </a:lnTo>
                <a:lnTo>
                  <a:pt x="2419333" y="885465"/>
                </a:lnTo>
                <a:close/>
              </a:path>
              <a:path w="2419350" h="1303654">
                <a:moveTo>
                  <a:pt x="2419333" y="923565"/>
                </a:moveTo>
                <a:lnTo>
                  <a:pt x="2400714" y="923565"/>
                </a:lnTo>
                <a:lnTo>
                  <a:pt x="2400714" y="904515"/>
                </a:lnTo>
                <a:lnTo>
                  <a:pt x="2419333" y="904515"/>
                </a:lnTo>
                <a:lnTo>
                  <a:pt x="2419333" y="923565"/>
                </a:lnTo>
                <a:close/>
              </a:path>
              <a:path w="2419350" h="1303654">
                <a:moveTo>
                  <a:pt x="2419333" y="961665"/>
                </a:moveTo>
                <a:lnTo>
                  <a:pt x="2400714" y="961665"/>
                </a:lnTo>
                <a:lnTo>
                  <a:pt x="2400714" y="942615"/>
                </a:lnTo>
                <a:lnTo>
                  <a:pt x="2419333" y="942615"/>
                </a:lnTo>
                <a:lnTo>
                  <a:pt x="2419333" y="961665"/>
                </a:lnTo>
                <a:close/>
              </a:path>
              <a:path w="2419350" h="1303654">
                <a:moveTo>
                  <a:pt x="2419333" y="999765"/>
                </a:moveTo>
                <a:lnTo>
                  <a:pt x="2400714" y="999765"/>
                </a:lnTo>
                <a:lnTo>
                  <a:pt x="2400714" y="980715"/>
                </a:lnTo>
                <a:lnTo>
                  <a:pt x="2419333" y="980715"/>
                </a:lnTo>
                <a:lnTo>
                  <a:pt x="2419333" y="999765"/>
                </a:lnTo>
                <a:close/>
              </a:path>
              <a:path w="2419350" h="1303654">
                <a:moveTo>
                  <a:pt x="2419333" y="1037865"/>
                </a:moveTo>
                <a:lnTo>
                  <a:pt x="2400714" y="1037865"/>
                </a:lnTo>
                <a:lnTo>
                  <a:pt x="2400714" y="1018815"/>
                </a:lnTo>
                <a:lnTo>
                  <a:pt x="2419333" y="1018815"/>
                </a:lnTo>
                <a:lnTo>
                  <a:pt x="2419333" y="1037865"/>
                </a:lnTo>
                <a:close/>
              </a:path>
              <a:path w="2419350" h="1303654">
                <a:moveTo>
                  <a:pt x="2419333" y="1075965"/>
                </a:moveTo>
                <a:lnTo>
                  <a:pt x="2400714" y="1075965"/>
                </a:lnTo>
                <a:lnTo>
                  <a:pt x="2400714" y="1056915"/>
                </a:lnTo>
                <a:lnTo>
                  <a:pt x="2419333" y="1056915"/>
                </a:lnTo>
                <a:lnTo>
                  <a:pt x="2419333" y="1075965"/>
                </a:lnTo>
                <a:close/>
              </a:path>
              <a:path w="2419350" h="1303654">
                <a:moveTo>
                  <a:pt x="2416367" y="1114019"/>
                </a:moveTo>
                <a:lnTo>
                  <a:pt x="2398892" y="1111651"/>
                </a:lnTo>
                <a:lnTo>
                  <a:pt x="2399672" y="1105895"/>
                </a:lnTo>
                <a:lnTo>
                  <a:pt x="2400202" y="1100103"/>
                </a:lnTo>
                <a:lnTo>
                  <a:pt x="2400481" y="1094276"/>
                </a:lnTo>
                <a:lnTo>
                  <a:pt x="2418541" y="1095142"/>
                </a:lnTo>
                <a:lnTo>
                  <a:pt x="2416367" y="1114019"/>
                </a:lnTo>
                <a:close/>
              </a:path>
              <a:path w="2419350" h="1303654">
                <a:moveTo>
                  <a:pt x="2408190" y="1150943"/>
                </a:moveTo>
                <a:lnTo>
                  <a:pt x="2391246" y="1145523"/>
                </a:lnTo>
                <a:lnTo>
                  <a:pt x="2393021" y="1139972"/>
                </a:lnTo>
                <a:lnTo>
                  <a:pt x="2394549" y="1134352"/>
                </a:lnTo>
                <a:lnTo>
                  <a:pt x="2395830" y="1128664"/>
                </a:lnTo>
                <a:lnTo>
                  <a:pt x="2414203" y="1132802"/>
                </a:lnTo>
                <a:lnTo>
                  <a:pt x="2413979" y="1134747"/>
                </a:lnTo>
                <a:lnTo>
                  <a:pt x="2408190" y="1150943"/>
                </a:lnTo>
                <a:close/>
              </a:path>
              <a:path w="2419350" h="1303654">
                <a:moveTo>
                  <a:pt x="2394059" y="1186268"/>
                </a:moveTo>
                <a:lnTo>
                  <a:pt x="2377749" y="1177668"/>
                </a:lnTo>
                <a:lnTo>
                  <a:pt x="2380490" y="1172471"/>
                </a:lnTo>
                <a:lnTo>
                  <a:pt x="2382994" y="1167167"/>
                </a:lnTo>
                <a:lnTo>
                  <a:pt x="2385261" y="1161756"/>
                </a:lnTo>
                <a:lnTo>
                  <a:pt x="2401842" y="1168704"/>
                </a:lnTo>
                <a:lnTo>
                  <a:pt x="2397499" y="1180857"/>
                </a:lnTo>
                <a:lnTo>
                  <a:pt x="2394059" y="1186268"/>
                </a:lnTo>
                <a:close/>
              </a:path>
              <a:path w="2419350" h="1303654">
                <a:moveTo>
                  <a:pt x="2373566" y="1218499"/>
                </a:moveTo>
                <a:lnTo>
                  <a:pt x="2358806" y="1207043"/>
                </a:lnTo>
                <a:lnTo>
                  <a:pt x="2362405" y="1202404"/>
                </a:lnTo>
                <a:lnTo>
                  <a:pt x="2365747" y="1197687"/>
                </a:lnTo>
                <a:lnTo>
                  <a:pt x="2368904" y="1192794"/>
                </a:lnTo>
                <a:lnTo>
                  <a:pt x="2383800" y="1202404"/>
                </a:lnTo>
                <a:lnTo>
                  <a:pt x="2373566" y="1218499"/>
                </a:lnTo>
                <a:close/>
              </a:path>
              <a:path w="2419350" h="1303654">
                <a:moveTo>
                  <a:pt x="2347253" y="1245918"/>
                </a:moveTo>
                <a:lnTo>
                  <a:pt x="2335154" y="1232601"/>
                </a:lnTo>
                <a:lnTo>
                  <a:pt x="2339457" y="1228692"/>
                </a:lnTo>
                <a:lnTo>
                  <a:pt x="2343582" y="1224604"/>
                </a:lnTo>
                <a:lnTo>
                  <a:pt x="2347530" y="1220338"/>
                </a:lnTo>
                <a:lnTo>
                  <a:pt x="2360671" y="1232499"/>
                </a:lnTo>
                <a:lnTo>
                  <a:pt x="2347253" y="1245918"/>
                </a:lnTo>
                <a:close/>
              </a:path>
              <a:path w="2419350" h="1303654">
                <a:moveTo>
                  <a:pt x="2316878" y="1268704"/>
                </a:moveTo>
                <a:lnTo>
                  <a:pt x="2307408" y="1253724"/>
                </a:lnTo>
                <a:lnTo>
                  <a:pt x="2312332" y="1250612"/>
                </a:lnTo>
                <a:lnTo>
                  <a:pt x="2317114" y="1247289"/>
                </a:lnTo>
                <a:lnTo>
                  <a:pt x="2321754" y="1243755"/>
                </a:lnTo>
                <a:lnTo>
                  <a:pt x="2332965" y="1258477"/>
                </a:lnTo>
                <a:lnTo>
                  <a:pt x="2316878" y="1268704"/>
                </a:lnTo>
                <a:close/>
              </a:path>
              <a:path w="2419350" h="1303654">
                <a:moveTo>
                  <a:pt x="2283003" y="1286335"/>
                </a:moveTo>
                <a:lnTo>
                  <a:pt x="2276244" y="1269781"/>
                </a:lnTo>
                <a:lnTo>
                  <a:pt x="2281665" y="1267568"/>
                </a:lnTo>
                <a:lnTo>
                  <a:pt x="2286982" y="1265118"/>
                </a:lnTo>
                <a:lnTo>
                  <a:pt x="2292194" y="1262432"/>
                </a:lnTo>
                <a:lnTo>
                  <a:pt x="2300721" y="1278977"/>
                </a:lnTo>
                <a:lnTo>
                  <a:pt x="2297037" y="1281319"/>
                </a:lnTo>
                <a:lnTo>
                  <a:pt x="2283003" y="1286335"/>
                </a:lnTo>
                <a:close/>
              </a:path>
              <a:path w="2419350" h="1303654">
                <a:moveTo>
                  <a:pt x="2246941" y="1298258"/>
                </a:moveTo>
                <a:lnTo>
                  <a:pt x="2243021" y="1280052"/>
                </a:lnTo>
                <a:lnTo>
                  <a:pt x="2248728" y="1278823"/>
                </a:lnTo>
                <a:lnTo>
                  <a:pt x="2254369" y="1277346"/>
                </a:lnTo>
                <a:lnTo>
                  <a:pt x="2259942" y="1275620"/>
                </a:lnTo>
                <a:lnTo>
                  <a:pt x="2265227" y="1292688"/>
                </a:lnTo>
                <a:lnTo>
                  <a:pt x="2250926" y="1297799"/>
                </a:lnTo>
                <a:lnTo>
                  <a:pt x="2246941" y="1298258"/>
                </a:lnTo>
                <a:close/>
              </a:path>
              <a:path w="2419350" h="1303654">
                <a:moveTo>
                  <a:pt x="2209291" y="1302595"/>
                </a:moveTo>
                <a:lnTo>
                  <a:pt x="2208586" y="1284382"/>
                </a:lnTo>
                <a:lnTo>
                  <a:pt x="2214429" y="1284156"/>
                </a:lnTo>
                <a:lnTo>
                  <a:pt x="2220236" y="1283679"/>
                </a:lnTo>
                <a:lnTo>
                  <a:pt x="2226009" y="1282951"/>
                </a:lnTo>
                <a:lnTo>
                  <a:pt x="2228212" y="1300416"/>
                </a:lnTo>
                <a:lnTo>
                  <a:pt x="2209291" y="1302595"/>
                </a:lnTo>
                <a:close/>
              </a:path>
              <a:path w="2419350" h="1303654">
                <a:moveTo>
                  <a:pt x="2190123" y="1303585"/>
                </a:moveTo>
                <a:lnTo>
                  <a:pt x="2171073" y="1303585"/>
                </a:lnTo>
                <a:lnTo>
                  <a:pt x="2171073" y="1284535"/>
                </a:lnTo>
                <a:lnTo>
                  <a:pt x="2190123" y="1284535"/>
                </a:lnTo>
                <a:lnTo>
                  <a:pt x="2190123" y="1303585"/>
                </a:lnTo>
                <a:close/>
              </a:path>
              <a:path w="2419350" h="1303654">
                <a:moveTo>
                  <a:pt x="2152023" y="1303585"/>
                </a:moveTo>
                <a:lnTo>
                  <a:pt x="2132973" y="1303585"/>
                </a:lnTo>
                <a:lnTo>
                  <a:pt x="2132973" y="1284535"/>
                </a:lnTo>
                <a:lnTo>
                  <a:pt x="2152023" y="1284535"/>
                </a:lnTo>
                <a:lnTo>
                  <a:pt x="2152023" y="1303585"/>
                </a:lnTo>
                <a:close/>
              </a:path>
              <a:path w="2419350" h="1303654">
                <a:moveTo>
                  <a:pt x="2113923" y="1303585"/>
                </a:moveTo>
                <a:lnTo>
                  <a:pt x="2094873" y="1303585"/>
                </a:lnTo>
                <a:lnTo>
                  <a:pt x="2094873" y="1284535"/>
                </a:lnTo>
                <a:lnTo>
                  <a:pt x="2113923" y="1284535"/>
                </a:lnTo>
                <a:lnTo>
                  <a:pt x="2113923" y="1303585"/>
                </a:lnTo>
                <a:close/>
              </a:path>
              <a:path w="2419350" h="1303654">
                <a:moveTo>
                  <a:pt x="2075823" y="1303585"/>
                </a:moveTo>
                <a:lnTo>
                  <a:pt x="2056773" y="1303585"/>
                </a:lnTo>
                <a:lnTo>
                  <a:pt x="2056773" y="1284535"/>
                </a:lnTo>
                <a:lnTo>
                  <a:pt x="2075823" y="1284535"/>
                </a:lnTo>
                <a:lnTo>
                  <a:pt x="2075823" y="1303585"/>
                </a:lnTo>
                <a:close/>
              </a:path>
              <a:path w="2419350" h="1303654">
                <a:moveTo>
                  <a:pt x="2037723" y="1303585"/>
                </a:moveTo>
                <a:lnTo>
                  <a:pt x="2018673" y="1303585"/>
                </a:lnTo>
                <a:lnTo>
                  <a:pt x="2018673" y="1284535"/>
                </a:lnTo>
                <a:lnTo>
                  <a:pt x="2037723" y="1284535"/>
                </a:lnTo>
                <a:lnTo>
                  <a:pt x="2037723" y="1303585"/>
                </a:lnTo>
                <a:close/>
              </a:path>
              <a:path w="2419350" h="1303654">
                <a:moveTo>
                  <a:pt x="1999623" y="1303585"/>
                </a:moveTo>
                <a:lnTo>
                  <a:pt x="1980573" y="1303585"/>
                </a:lnTo>
                <a:lnTo>
                  <a:pt x="1980573" y="1284535"/>
                </a:lnTo>
                <a:lnTo>
                  <a:pt x="1999623" y="1284535"/>
                </a:lnTo>
                <a:lnTo>
                  <a:pt x="1999623" y="1303585"/>
                </a:lnTo>
                <a:close/>
              </a:path>
              <a:path w="2419350" h="1303654">
                <a:moveTo>
                  <a:pt x="1961523" y="1303585"/>
                </a:moveTo>
                <a:lnTo>
                  <a:pt x="1942473" y="1303585"/>
                </a:lnTo>
                <a:lnTo>
                  <a:pt x="1942473" y="1284535"/>
                </a:lnTo>
                <a:lnTo>
                  <a:pt x="1961523" y="1284535"/>
                </a:lnTo>
                <a:lnTo>
                  <a:pt x="1961523" y="1303585"/>
                </a:lnTo>
                <a:close/>
              </a:path>
              <a:path w="2419350" h="1303654">
                <a:moveTo>
                  <a:pt x="1923423" y="1303585"/>
                </a:moveTo>
                <a:lnTo>
                  <a:pt x="1904373" y="1303585"/>
                </a:lnTo>
                <a:lnTo>
                  <a:pt x="1904373" y="1284535"/>
                </a:lnTo>
                <a:lnTo>
                  <a:pt x="1923423" y="1284535"/>
                </a:lnTo>
                <a:lnTo>
                  <a:pt x="1923423" y="1303585"/>
                </a:lnTo>
                <a:close/>
              </a:path>
              <a:path w="2419350" h="1303654">
                <a:moveTo>
                  <a:pt x="1885323" y="1303585"/>
                </a:moveTo>
                <a:lnTo>
                  <a:pt x="1866273" y="1303585"/>
                </a:lnTo>
                <a:lnTo>
                  <a:pt x="1866273" y="1284535"/>
                </a:lnTo>
                <a:lnTo>
                  <a:pt x="1885323" y="1284535"/>
                </a:lnTo>
                <a:lnTo>
                  <a:pt x="1885323" y="1303585"/>
                </a:lnTo>
                <a:close/>
              </a:path>
              <a:path w="2419350" h="1303654">
                <a:moveTo>
                  <a:pt x="1847223" y="1303585"/>
                </a:moveTo>
                <a:lnTo>
                  <a:pt x="1828173" y="1303585"/>
                </a:lnTo>
                <a:lnTo>
                  <a:pt x="1828173" y="1284535"/>
                </a:lnTo>
                <a:lnTo>
                  <a:pt x="1847223" y="1284535"/>
                </a:lnTo>
                <a:lnTo>
                  <a:pt x="1847223" y="1303585"/>
                </a:lnTo>
                <a:close/>
              </a:path>
              <a:path w="2419350" h="1303654">
                <a:moveTo>
                  <a:pt x="1809123" y="1303585"/>
                </a:moveTo>
                <a:lnTo>
                  <a:pt x="1790073" y="1303585"/>
                </a:lnTo>
                <a:lnTo>
                  <a:pt x="1790073" y="1284535"/>
                </a:lnTo>
                <a:lnTo>
                  <a:pt x="1809123" y="1284535"/>
                </a:lnTo>
                <a:lnTo>
                  <a:pt x="1809123" y="1303585"/>
                </a:lnTo>
                <a:close/>
              </a:path>
              <a:path w="2419350" h="1303654">
                <a:moveTo>
                  <a:pt x="1771023" y="1303585"/>
                </a:moveTo>
                <a:lnTo>
                  <a:pt x="1751973" y="1303585"/>
                </a:lnTo>
                <a:lnTo>
                  <a:pt x="1751973" y="1284535"/>
                </a:lnTo>
                <a:lnTo>
                  <a:pt x="1771023" y="1284535"/>
                </a:lnTo>
                <a:lnTo>
                  <a:pt x="1771023" y="1303585"/>
                </a:lnTo>
                <a:close/>
              </a:path>
              <a:path w="2419350" h="1303654">
                <a:moveTo>
                  <a:pt x="1732923" y="1303585"/>
                </a:moveTo>
                <a:lnTo>
                  <a:pt x="1713873" y="1303585"/>
                </a:lnTo>
                <a:lnTo>
                  <a:pt x="1713873" y="1284535"/>
                </a:lnTo>
                <a:lnTo>
                  <a:pt x="1732923" y="1284535"/>
                </a:lnTo>
                <a:lnTo>
                  <a:pt x="1732923" y="1303585"/>
                </a:lnTo>
                <a:close/>
              </a:path>
              <a:path w="2419350" h="1303654">
                <a:moveTo>
                  <a:pt x="1694823" y="1303585"/>
                </a:moveTo>
                <a:lnTo>
                  <a:pt x="1675773" y="1303585"/>
                </a:lnTo>
                <a:lnTo>
                  <a:pt x="1675773" y="1284535"/>
                </a:lnTo>
                <a:lnTo>
                  <a:pt x="1694823" y="1284535"/>
                </a:lnTo>
                <a:lnTo>
                  <a:pt x="1694823" y="1303585"/>
                </a:lnTo>
                <a:close/>
              </a:path>
              <a:path w="2419350" h="1303654">
                <a:moveTo>
                  <a:pt x="1656723" y="1303585"/>
                </a:moveTo>
                <a:lnTo>
                  <a:pt x="1637673" y="1303585"/>
                </a:lnTo>
                <a:lnTo>
                  <a:pt x="1637673" y="1284535"/>
                </a:lnTo>
                <a:lnTo>
                  <a:pt x="1656723" y="1284535"/>
                </a:lnTo>
                <a:lnTo>
                  <a:pt x="1656723" y="1303585"/>
                </a:lnTo>
                <a:close/>
              </a:path>
              <a:path w="2419350" h="1303654">
                <a:moveTo>
                  <a:pt x="1618623" y="1303585"/>
                </a:moveTo>
                <a:lnTo>
                  <a:pt x="1599573" y="1303585"/>
                </a:lnTo>
                <a:lnTo>
                  <a:pt x="1599573" y="1284535"/>
                </a:lnTo>
                <a:lnTo>
                  <a:pt x="1618623" y="1284535"/>
                </a:lnTo>
                <a:lnTo>
                  <a:pt x="1618623" y="1303585"/>
                </a:lnTo>
                <a:close/>
              </a:path>
              <a:path w="2419350" h="1303654">
                <a:moveTo>
                  <a:pt x="1580523" y="1303585"/>
                </a:moveTo>
                <a:lnTo>
                  <a:pt x="1561473" y="1303585"/>
                </a:lnTo>
                <a:lnTo>
                  <a:pt x="1561473" y="1284535"/>
                </a:lnTo>
                <a:lnTo>
                  <a:pt x="1580523" y="1284535"/>
                </a:lnTo>
                <a:lnTo>
                  <a:pt x="1580523" y="1303585"/>
                </a:lnTo>
                <a:close/>
              </a:path>
              <a:path w="2419350" h="1303654">
                <a:moveTo>
                  <a:pt x="1542423" y="1303585"/>
                </a:moveTo>
                <a:lnTo>
                  <a:pt x="1523373" y="1303585"/>
                </a:lnTo>
                <a:lnTo>
                  <a:pt x="1523373" y="1284535"/>
                </a:lnTo>
                <a:lnTo>
                  <a:pt x="1542423" y="1284535"/>
                </a:lnTo>
                <a:lnTo>
                  <a:pt x="1542423" y="1303585"/>
                </a:lnTo>
                <a:close/>
              </a:path>
              <a:path w="2419350" h="1303654">
                <a:moveTo>
                  <a:pt x="1504323" y="1303585"/>
                </a:moveTo>
                <a:lnTo>
                  <a:pt x="1485273" y="1303585"/>
                </a:lnTo>
                <a:lnTo>
                  <a:pt x="1485273" y="1284535"/>
                </a:lnTo>
                <a:lnTo>
                  <a:pt x="1504323" y="1284535"/>
                </a:lnTo>
                <a:lnTo>
                  <a:pt x="1504323" y="1303585"/>
                </a:lnTo>
                <a:close/>
              </a:path>
              <a:path w="2419350" h="1303654">
                <a:moveTo>
                  <a:pt x="1466223" y="1303585"/>
                </a:moveTo>
                <a:lnTo>
                  <a:pt x="1447173" y="1303585"/>
                </a:lnTo>
                <a:lnTo>
                  <a:pt x="1447173" y="1284535"/>
                </a:lnTo>
                <a:lnTo>
                  <a:pt x="1466223" y="1284535"/>
                </a:lnTo>
                <a:lnTo>
                  <a:pt x="1466223" y="1303585"/>
                </a:lnTo>
                <a:close/>
              </a:path>
              <a:path w="2419350" h="1303654">
                <a:moveTo>
                  <a:pt x="1428123" y="1303585"/>
                </a:moveTo>
                <a:lnTo>
                  <a:pt x="1409073" y="1303585"/>
                </a:lnTo>
                <a:lnTo>
                  <a:pt x="1409073" y="1284535"/>
                </a:lnTo>
                <a:lnTo>
                  <a:pt x="1428123" y="1284535"/>
                </a:lnTo>
                <a:lnTo>
                  <a:pt x="1428123" y="1303585"/>
                </a:lnTo>
                <a:close/>
              </a:path>
              <a:path w="2419350" h="1303654">
                <a:moveTo>
                  <a:pt x="1390023" y="1303585"/>
                </a:moveTo>
                <a:lnTo>
                  <a:pt x="1370973" y="1303585"/>
                </a:lnTo>
                <a:lnTo>
                  <a:pt x="1370973" y="1284535"/>
                </a:lnTo>
                <a:lnTo>
                  <a:pt x="1390023" y="1284535"/>
                </a:lnTo>
                <a:lnTo>
                  <a:pt x="1390023" y="1303585"/>
                </a:lnTo>
                <a:close/>
              </a:path>
              <a:path w="2419350" h="1303654">
                <a:moveTo>
                  <a:pt x="1351923" y="1303585"/>
                </a:moveTo>
                <a:lnTo>
                  <a:pt x="1332873" y="1303585"/>
                </a:lnTo>
                <a:lnTo>
                  <a:pt x="1332873" y="1284535"/>
                </a:lnTo>
                <a:lnTo>
                  <a:pt x="1351923" y="1284535"/>
                </a:lnTo>
                <a:lnTo>
                  <a:pt x="1351923" y="1303585"/>
                </a:lnTo>
                <a:close/>
              </a:path>
              <a:path w="2419350" h="1303654">
                <a:moveTo>
                  <a:pt x="1313823" y="1303585"/>
                </a:moveTo>
                <a:lnTo>
                  <a:pt x="1294773" y="1303585"/>
                </a:lnTo>
                <a:lnTo>
                  <a:pt x="1294773" y="1284535"/>
                </a:lnTo>
                <a:lnTo>
                  <a:pt x="1313823" y="1284535"/>
                </a:lnTo>
                <a:lnTo>
                  <a:pt x="1313823" y="1303585"/>
                </a:lnTo>
                <a:close/>
              </a:path>
              <a:path w="2419350" h="1303654">
                <a:moveTo>
                  <a:pt x="1275723" y="1303585"/>
                </a:moveTo>
                <a:lnTo>
                  <a:pt x="1256673" y="1303585"/>
                </a:lnTo>
                <a:lnTo>
                  <a:pt x="1256673" y="1284535"/>
                </a:lnTo>
                <a:lnTo>
                  <a:pt x="1275723" y="1284535"/>
                </a:lnTo>
                <a:lnTo>
                  <a:pt x="1275723" y="1303585"/>
                </a:lnTo>
                <a:close/>
              </a:path>
              <a:path w="2419350" h="1303654">
                <a:moveTo>
                  <a:pt x="1237623" y="1303585"/>
                </a:moveTo>
                <a:lnTo>
                  <a:pt x="1218573" y="1303585"/>
                </a:lnTo>
                <a:lnTo>
                  <a:pt x="1218573" y="1284535"/>
                </a:lnTo>
                <a:lnTo>
                  <a:pt x="1237623" y="1284535"/>
                </a:lnTo>
                <a:lnTo>
                  <a:pt x="1237623" y="1303585"/>
                </a:lnTo>
                <a:close/>
              </a:path>
              <a:path w="2419350" h="1303654">
                <a:moveTo>
                  <a:pt x="1199523" y="1303585"/>
                </a:moveTo>
                <a:lnTo>
                  <a:pt x="1180473" y="1303585"/>
                </a:lnTo>
                <a:lnTo>
                  <a:pt x="1180473" y="1284535"/>
                </a:lnTo>
                <a:lnTo>
                  <a:pt x="1199523" y="1284535"/>
                </a:lnTo>
                <a:lnTo>
                  <a:pt x="1199523" y="1303585"/>
                </a:lnTo>
                <a:close/>
              </a:path>
              <a:path w="2419350" h="1303654">
                <a:moveTo>
                  <a:pt x="1161423" y="1303585"/>
                </a:moveTo>
                <a:lnTo>
                  <a:pt x="1142373" y="1303585"/>
                </a:lnTo>
                <a:lnTo>
                  <a:pt x="1142373" y="1284535"/>
                </a:lnTo>
                <a:lnTo>
                  <a:pt x="1161423" y="1284535"/>
                </a:lnTo>
                <a:lnTo>
                  <a:pt x="1161423" y="1303585"/>
                </a:lnTo>
                <a:close/>
              </a:path>
              <a:path w="2419350" h="1303654">
                <a:moveTo>
                  <a:pt x="1123323" y="1303585"/>
                </a:moveTo>
                <a:lnTo>
                  <a:pt x="1104273" y="1303585"/>
                </a:lnTo>
                <a:lnTo>
                  <a:pt x="1104273" y="1284535"/>
                </a:lnTo>
                <a:lnTo>
                  <a:pt x="1123323" y="1284535"/>
                </a:lnTo>
                <a:lnTo>
                  <a:pt x="1123323" y="1303585"/>
                </a:lnTo>
                <a:close/>
              </a:path>
              <a:path w="2419350" h="1303654">
                <a:moveTo>
                  <a:pt x="1085223" y="1303585"/>
                </a:moveTo>
                <a:lnTo>
                  <a:pt x="1066173" y="1303585"/>
                </a:lnTo>
                <a:lnTo>
                  <a:pt x="1066173" y="1284535"/>
                </a:lnTo>
                <a:lnTo>
                  <a:pt x="1085223" y="1284535"/>
                </a:lnTo>
                <a:lnTo>
                  <a:pt x="1085223" y="1303585"/>
                </a:lnTo>
                <a:close/>
              </a:path>
              <a:path w="2419350" h="1303654">
                <a:moveTo>
                  <a:pt x="1047123" y="1303585"/>
                </a:moveTo>
                <a:lnTo>
                  <a:pt x="1028073" y="1303585"/>
                </a:lnTo>
                <a:lnTo>
                  <a:pt x="1028073" y="1284535"/>
                </a:lnTo>
                <a:lnTo>
                  <a:pt x="1047123" y="1284535"/>
                </a:lnTo>
                <a:lnTo>
                  <a:pt x="1047123" y="1303585"/>
                </a:lnTo>
                <a:close/>
              </a:path>
              <a:path w="2419350" h="1303654">
                <a:moveTo>
                  <a:pt x="1009023" y="1303585"/>
                </a:moveTo>
                <a:lnTo>
                  <a:pt x="989973" y="1303585"/>
                </a:lnTo>
                <a:lnTo>
                  <a:pt x="989973" y="1284535"/>
                </a:lnTo>
                <a:lnTo>
                  <a:pt x="1009023" y="1284535"/>
                </a:lnTo>
                <a:lnTo>
                  <a:pt x="1009023" y="1303585"/>
                </a:lnTo>
                <a:close/>
              </a:path>
              <a:path w="2419350" h="1303654">
                <a:moveTo>
                  <a:pt x="970923" y="1303585"/>
                </a:moveTo>
                <a:lnTo>
                  <a:pt x="951873" y="1303585"/>
                </a:lnTo>
                <a:lnTo>
                  <a:pt x="951873" y="1284535"/>
                </a:lnTo>
                <a:lnTo>
                  <a:pt x="970923" y="1284535"/>
                </a:lnTo>
                <a:lnTo>
                  <a:pt x="970923" y="1303585"/>
                </a:lnTo>
                <a:close/>
              </a:path>
              <a:path w="2419350" h="1303654">
                <a:moveTo>
                  <a:pt x="932823" y="1303585"/>
                </a:moveTo>
                <a:lnTo>
                  <a:pt x="913773" y="1303585"/>
                </a:lnTo>
                <a:lnTo>
                  <a:pt x="913773" y="1284535"/>
                </a:lnTo>
                <a:lnTo>
                  <a:pt x="932823" y="1284535"/>
                </a:lnTo>
                <a:lnTo>
                  <a:pt x="932823" y="1303585"/>
                </a:lnTo>
                <a:close/>
              </a:path>
              <a:path w="2419350" h="1303654">
                <a:moveTo>
                  <a:pt x="894723" y="1303585"/>
                </a:moveTo>
                <a:lnTo>
                  <a:pt x="875673" y="1303585"/>
                </a:lnTo>
                <a:lnTo>
                  <a:pt x="875673" y="1284535"/>
                </a:lnTo>
                <a:lnTo>
                  <a:pt x="894723" y="1284535"/>
                </a:lnTo>
                <a:lnTo>
                  <a:pt x="894723" y="1303585"/>
                </a:lnTo>
                <a:close/>
              </a:path>
              <a:path w="2419350" h="1303654">
                <a:moveTo>
                  <a:pt x="856623" y="1303585"/>
                </a:moveTo>
                <a:lnTo>
                  <a:pt x="837573" y="1303585"/>
                </a:lnTo>
                <a:lnTo>
                  <a:pt x="837573" y="1284535"/>
                </a:lnTo>
                <a:lnTo>
                  <a:pt x="856623" y="1284535"/>
                </a:lnTo>
                <a:lnTo>
                  <a:pt x="856623" y="1303585"/>
                </a:lnTo>
                <a:close/>
              </a:path>
              <a:path w="2419350" h="1303654">
                <a:moveTo>
                  <a:pt x="818523" y="1303585"/>
                </a:moveTo>
                <a:lnTo>
                  <a:pt x="799473" y="1303585"/>
                </a:lnTo>
                <a:lnTo>
                  <a:pt x="799473" y="1284535"/>
                </a:lnTo>
                <a:lnTo>
                  <a:pt x="818523" y="1284535"/>
                </a:lnTo>
                <a:lnTo>
                  <a:pt x="818523" y="1303585"/>
                </a:lnTo>
                <a:close/>
              </a:path>
              <a:path w="2419350" h="1303654">
                <a:moveTo>
                  <a:pt x="780423" y="1303585"/>
                </a:moveTo>
                <a:lnTo>
                  <a:pt x="761373" y="1303585"/>
                </a:lnTo>
                <a:lnTo>
                  <a:pt x="761373" y="1284535"/>
                </a:lnTo>
                <a:lnTo>
                  <a:pt x="780423" y="1284535"/>
                </a:lnTo>
                <a:lnTo>
                  <a:pt x="780423" y="1303585"/>
                </a:lnTo>
                <a:close/>
              </a:path>
              <a:path w="2419350" h="1303654">
                <a:moveTo>
                  <a:pt x="742323" y="1303585"/>
                </a:moveTo>
                <a:lnTo>
                  <a:pt x="723273" y="1303585"/>
                </a:lnTo>
                <a:lnTo>
                  <a:pt x="723273" y="1284535"/>
                </a:lnTo>
                <a:lnTo>
                  <a:pt x="742323" y="1284535"/>
                </a:lnTo>
                <a:lnTo>
                  <a:pt x="742323" y="1303585"/>
                </a:lnTo>
                <a:close/>
              </a:path>
              <a:path w="2419350" h="1303654">
                <a:moveTo>
                  <a:pt x="704223" y="1303585"/>
                </a:moveTo>
                <a:lnTo>
                  <a:pt x="685173" y="1303585"/>
                </a:lnTo>
                <a:lnTo>
                  <a:pt x="685173" y="1284535"/>
                </a:lnTo>
                <a:lnTo>
                  <a:pt x="704223" y="1284535"/>
                </a:lnTo>
                <a:lnTo>
                  <a:pt x="704223" y="1303585"/>
                </a:lnTo>
                <a:close/>
              </a:path>
              <a:path w="2419350" h="1303654">
                <a:moveTo>
                  <a:pt x="666123" y="1303585"/>
                </a:moveTo>
                <a:lnTo>
                  <a:pt x="647073" y="1303585"/>
                </a:lnTo>
                <a:lnTo>
                  <a:pt x="647073" y="1284535"/>
                </a:lnTo>
                <a:lnTo>
                  <a:pt x="666123" y="1284535"/>
                </a:lnTo>
                <a:lnTo>
                  <a:pt x="666123" y="1303585"/>
                </a:lnTo>
                <a:close/>
              </a:path>
              <a:path w="2419350" h="1303654">
                <a:moveTo>
                  <a:pt x="628023" y="1303585"/>
                </a:moveTo>
                <a:lnTo>
                  <a:pt x="608973" y="1303585"/>
                </a:lnTo>
                <a:lnTo>
                  <a:pt x="608973" y="1284535"/>
                </a:lnTo>
                <a:lnTo>
                  <a:pt x="628023" y="1284535"/>
                </a:lnTo>
                <a:lnTo>
                  <a:pt x="628023" y="1303585"/>
                </a:lnTo>
                <a:close/>
              </a:path>
              <a:path w="2419350" h="1303654">
                <a:moveTo>
                  <a:pt x="589923" y="1303585"/>
                </a:moveTo>
                <a:lnTo>
                  <a:pt x="570873" y="1303585"/>
                </a:lnTo>
                <a:lnTo>
                  <a:pt x="570873" y="1284535"/>
                </a:lnTo>
                <a:lnTo>
                  <a:pt x="589923" y="1284535"/>
                </a:lnTo>
                <a:lnTo>
                  <a:pt x="589923" y="1303585"/>
                </a:lnTo>
                <a:close/>
              </a:path>
              <a:path w="2419350" h="1303654">
                <a:moveTo>
                  <a:pt x="551823" y="1303585"/>
                </a:moveTo>
                <a:lnTo>
                  <a:pt x="532773" y="1303585"/>
                </a:lnTo>
                <a:lnTo>
                  <a:pt x="532773" y="1284535"/>
                </a:lnTo>
                <a:lnTo>
                  <a:pt x="551823" y="1284535"/>
                </a:lnTo>
                <a:lnTo>
                  <a:pt x="551823" y="1303585"/>
                </a:lnTo>
                <a:close/>
              </a:path>
              <a:path w="2419350" h="1303654">
                <a:moveTo>
                  <a:pt x="513723" y="1303585"/>
                </a:moveTo>
                <a:lnTo>
                  <a:pt x="494673" y="1303585"/>
                </a:lnTo>
                <a:lnTo>
                  <a:pt x="494673" y="1284535"/>
                </a:lnTo>
                <a:lnTo>
                  <a:pt x="513723" y="1284535"/>
                </a:lnTo>
                <a:lnTo>
                  <a:pt x="513723" y="1303585"/>
                </a:lnTo>
                <a:close/>
              </a:path>
              <a:path w="2419350" h="1303654">
                <a:moveTo>
                  <a:pt x="475623" y="1303585"/>
                </a:moveTo>
                <a:lnTo>
                  <a:pt x="456573" y="1303585"/>
                </a:lnTo>
                <a:lnTo>
                  <a:pt x="456573" y="1284535"/>
                </a:lnTo>
                <a:lnTo>
                  <a:pt x="475623" y="1284535"/>
                </a:lnTo>
                <a:lnTo>
                  <a:pt x="475623" y="1303585"/>
                </a:lnTo>
                <a:close/>
              </a:path>
              <a:path w="2419350" h="1303654">
                <a:moveTo>
                  <a:pt x="437523" y="1303585"/>
                </a:moveTo>
                <a:lnTo>
                  <a:pt x="418473" y="1303585"/>
                </a:lnTo>
                <a:lnTo>
                  <a:pt x="418473" y="1284535"/>
                </a:lnTo>
                <a:lnTo>
                  <a:pt x="437523" y="1284535"/>
                </a:lnTo>
                <a:lnTo>
                  <a:pt x="437523" y="1303585"/>
                </a:lnTo>
                <a:close/>
              </a:path>
              <a:path w="2419350" h="1303654">
                <a:moveTo>
                  <a:pt x="399423" y="1303585"/>
                </a:moveTo>
                <a:lnTo>
                  <a:pt x="380373" y="1303585"/>
                </a:lnTo>
                <a:lnTo>
                  <a:pt x="380373" y="1284535"/>
                </a:lnTo>
                <a:lnTo>
                  <a:pt x="399423" y="1284535"/>
                </a:lnTo>
                <a:lnTo>
                  <a:pt x="399423" y="1303585"/>
                </a:lnTo>
                <a:close/>
              </a:path>
              <a:path w="2419350" h="1303654">
                <a:moveTo>
                  <a:pt x="361323" y="1303585"/>
                </a:moveTo>
                <a:lnTo>
                  <a:pt x="342273" y="1303585"/>
                </a:lnTo>
                <a:lnTo>
                  <a:pt x="342273" y="1284535"/>
                </a:lnTo>
                <a:lnTo>
                  <a:pt x="361323" y="1284535"/>
                </a:lnTo>
                <a:lnTo>
                  <a:pt x="361323" y="1303585"/>
                </a:lnTo>
                <a:close/>
              </a:path>
              <a:path w="2419350" h="1303654">
                <a:moveTo>
                  <a:pt x="323223" y="1303585"/>
                </a:moveTo>
                <a:lnTo>
                  <a:pt x="304173" y="1303585"/>
                </a:lnTo>
                <a:lnTo>
                  <a:pt x="304173" y="1284535"/>
                </a:lnTo>
                <a:lnTo>
                  <a:pt x="323223" y="1284535"/>
                </a:lnTo>
                <a:lnTo>
                  <a:pt x="323223" y="1303585"/>
                </a:lnTo>
                <a:close/>
              </a:path>
              <a:path w="2419350" h="1303654">
                <a:moveTo>
                  <a:pt x="285123" y="1303585"/>
                </a:moveTo>
                <a:lnTo>
                  <a:pt x="266073" y="1303585"/>
                </a:lnTo>
                <a:lnTo>
                  <a:pt x="266073" y="1284535"/>
                </a:lnTo>
                <a:lnTo>
                  <a:pt x="285123" y="1284535"/>
                </a:lnTo>
                <a:lnTo>
                  <a:pt x="285123" y="1303585"/>
                </a:lnTo>
                <a:close/>
              </a:path>
              <a:path w="2419350" h="1303654">
                <a:moveTo>
                  <a:pt x="247023" y="1303585"/>
                </a:moveTo>
                <a:lnTo>
                  <a:pt x="227973" y="1303585"/>
                </a:lnTo>
                <a:lnTo>
                  <a:pt x="227973" y="1284535"/>
                </a:lnTo>
                <a:lnTo>
                  <a:pt x="247023" y="1284535"/>
                </a:lnTo>
                <a:lnTo>
                  <a:pt x="247023" y="1303585"/>
                </a:lnTo>
                <a:close/>
              </a:path>
              <a:path w="2419350" h="1303654">
                <a:moveTo>
                  <a:pt x="208797" y="1302402"/>
                </a:moveTo>
                <a:lnTo>
                  <a:pt x="189913" y="1300227"/>
                </a:lnTo>
                <a:lnTo>
                  <a:pt x="192252" y="1282755"/>
                </a:lnTo>
                <a:lnTo>
                  <a:pt x="198011" y="1283526"/>
                </a:lnTo>
                <a:lnTo>
                  <a:pt x="203806" y="1284047"/>
                </a:lnTo>
                <a:lnTo>
                  <a:pt x="209635" y="1284317"/>
                </a:lnTo>
                <a:lnTo>
                  <a:pt x="208797" y="1302402"/>
                </a:lnTo>
                <a:close/>
              </a:path>
              <a:path w="2419350" h="1303654">
                <a:moveTo>
                  <a:pt x="171139" y="1298065"/>
                </a:moveTo>
                <a:lnTo>
                  <a:pt x="168838" y="1297799"/>
                </a:lnTo>
                <a:lnTo>
                  <a:pt x="152973" y="1292129"/>
                </a:lnTo>
                <a:lnTo>
                  <a:pt x="158369" y="1275164"/>
                </a:lnTo>
                <a:lnTo>
                  <a:pt x="163923" y="1276931"/>
                </a:lnTo>
                <a:lnTo>
                  <a:pt x="169547" y="1278450"/>
                </a:lnTo>
                <a:lnTo>
                  <a:pt x="175238" y="1279722"/>
                </a:lnTo>
                <a:lnTo>
                  <a:pt x="171139" y="1298065"/>
                </a:lnTo>
                <a:close/>
              </a:path>
              <a:path w="2419350" h="1303654">
                <a:moveTo>
                  <a:pt x="135209" y="1285780"/>
                </a:moveTo>
                <a:lnTo>
                  <a:pt x="122727" y="1281319"/>
                </a:lnTo>
                <a:lnTo>
                  <a:pt x="117619" y="1278071"/>
                </a:lnTo>
                <a:lnTo>
                  <a:pt x="126205" y="1261722"/>
                </a:lnTo>
                <a:lnTo>
                  <a:pt x="131404" y="1264452"/>
                </a:lnTo>
                <a:lnTo>
                  <a:pt x="136710" y="1266947"/>
                </a:lnTo>
                <a:lnTo>
                  <a:pt x="142123" y="1269205"/>
                </a:lnTo>
                <a:lnTo>
                  <a:pt x="135209" y="1285780"/>
                </a:lnTo>
                <a:close/>
              </a:path>
              <a:path w="2419350" h="1303654">
                <a:moveTo>
                  <a:pt x="101479" y="1267810"/>
                </a:moveTo>
                <a:lnTo>
                  <a:pt x="85385" y="1257578"/>
                </a:lnTo>
                <a:lnTo>
                  <a:pt x="96798" y="1242825"/>
                </a:lnTo>
                <a:lnTo>
                  <a:pt x="101410" y="1246393"/>
                </a:lnTo>
                <a:lnTo>
                  <a:pt x="106165" y="1249751"/>
                </a:lnTo>
                <a:lnTo>
                  <a:pt x="111064" y="1252901"/>
                </a:lnTo>
                <a:lnTo>
                  <a:pt x="101479" y="1267810"/>
                </a:lnTo>
                <a:close/>
              </a:path>
              <a:path w="2419350" h="1303654">
                <a:moveTo>
                  <a:pt x="71335" y="1244741"/>
                </a:moveTo>
                <a:lnTo>
                  <a:pt x="57917" y="1231323"/>
                </a:lnTo>
                <a:lnTo>
                  <a:pt x="71201" y="1219214"/>
                </a:lnTo>
                <a:lnTo>
                  <a:pt x="75118" y="1223511"/>
                </a:lnTo>
                <a:lnTo>
                  <a:pt x="79212" y="1227630"/>
                </a:lnTo>
                <a:lnTo>
                  <a:pt x="83484" y="1231571"/>
                </a:lnTo>
                <a:lnTo>
                  <a:pt x="71335" y="1244741"/>
                </a:lnTo>
                <a:close/>
              </a:path>
              <a:path w="2419350" h="1303654">
                <a:moveTo>
                  <a:pt x="45299" y="1217085"/>
                </a:moveTo>
                <a:lnTo>
                  <a:pt x="35070" y="1200997"/>
                </a:lnTo>
                <a:lnTo>
                  <a:pt x="50034" y="1191504"/>
                </a:lnTo>
                <a:lnTo>
                  <a:pt x="53154" y="1196422"/>
                </a:lnTo>
                <a:lnTo>
                  <a:pt x="56485" y="1201198"/>
                </a:lnTo>
                <a:lnTo>
                  <a:pt x="60026" y="1205832"/>
                </a:lnTo>
                <a:lnTo>
                  <a:pt x="45299" y="1217085"/>
                </a:lnTo>
                <a:close/>
              </a:path>
              <a:path w="2419350" h="1303654">
                <a:moveTo>
                  <a:pt x="24801" y="1184844"/>
                </a:moveTo>
                <a:lnTo>
                  <a:pt x="22266" y="1180857"/>
                </a:lnTo>
                <a:lnTo>
                  <a:pt x="17368" y="1167153"/>
                </a:lnTo>
                <a:lnTo>
                  <a:pt x="33925" y="1160362"/>
                </a:lnTo>
                <a:lnTo>
                  <a:pt x="36148" y="1165782"/>
                </a:lnTo>
                <a:lnTo>
                  <a:pt x="38607" y="1171096"/>
                </a:lnTo>
                <a:lnTo>
                  <a:pt x="41302" y="1176304"/>
                </a:lnTo>
                <a:lnTo>
                  <a:pt x="24801" y="1184844"/>
                </a:lnTo>
                <a:close/>
              </a:path>
              <a:path w="2419350" h="1303654">
                <a:moveTo>
                  <a:pt x="11015" y="1149380"/>
                </a:moveTo>
                <a:lnTo>
                  <a:pt x="5785" y="1134747"/>
                </a:lnTo>
                <a:lnTo>
                  <a:pt x="5367" y="1131119"/>
                </a:lnTo>
                <a:lnTo>
                  <a:pt x="23601" y="1127161"/>
                </a:lnTo>
                <a:lnTo>
                  <a:pt x="24839" y="1132866"/>
                </a:lnTo>
                <a:lnTo>
                  <a:pt x="26326" y="1138502"/>
                </a:lnTo>
                <a:lnTo>
                  <a:pt x="28060" y="1144072"/>
                </a:lnTo>
                <a:lnTo>
                  <a:pt x="11015" y="1149380"/>
                </a:lnTo>
                <a:close/>
              </a:path>
              <a:path w="2419350" h="1303654">
                <a:moveTo>
                  <a:pt x="3209" y="1112381"/>
                </a:moveTo>
                <a:lnTo>
                  <a:pt x="1031" y="1093468"/>
                </a:lnTo>
                <a:lnTo>
                  <a:pt x="19215" y="1092734"/>
                </a:lnTo>
                <a:lnTo>
                  <a:pt x="19450" y="1098574"/>
                </a:lnTo>
                <a:lnTo>
                  <a:pt x="19937" y="1104378"/>
                </a:lnTo>
                <a:lnTo>
                  <a:pt x="20674" y="1110149"/>
                </a:lnTo>
                <a:lnTo>
                  <a:pt x="3209" y="1112381"/>
                </a:lnTo>
                <a:close/>
              </a:path>
              <a:path w="2419350" h="1303654">
                <a:moveTo>
                  <a:pt x="19049" y="1074297"/>
                </a:moveTo>
                <a:lnTo>
                  <a:pt x="0" y="1074297"/>
                </a:lnTo>
                <a:lnTo>
                  <a:pt x="0" y="1055247"/>
                </a:lnTo>
                <a:lnTo>
                  <a:pt x="19049" y="1055247"/>
                </a:lnTo>
                <a:lnTo>
                  <a:pt x="19049" y="1074297"/>
                </a:lnTo>
                <a:close/>
              </a:path>
              <a:path w="2419350" h="1303654">
                <a:moveTo>
                  <a:pt x="19049" y="1036197"/>
                </a:moveTo>
                <a:lnTo>
                  <a:pt x="0" y="1036197"/>
                </a:lnTo>
                <a:lnTo>
                  <a:pt x="0" y="1017147"/>
                </a:lnTo>
                <a:lnTo>
                  <a:pt x="19049" y="1017147"/>
                </a:lnTo>
                <a:lnTo>
                  <a:pt x="19049" y="1036197"/>
                </a:lnTo>
                <a:close/>
              </a:path>
              <a:path w="2419350" h="1303654">
                <a:moveTo>
                  <a:pt x="19049" y="998097"/>
                </a:moveTo>
                <a:lnTo>
                  <a:pt x="0" y="998097"/>
                </a:lnTo>
                <a:lnTo>
                  <a:pt x="0" y="979047"/>
                </a:lnTo>
                <a:lnTo>
                  <a:pt x="19049" y="979047"/>
                </a:lnTo>
                <a:lnTo>
                  <a:pt x="19049" y="998097"/>
                </a:lnTo>
                <a:close/>
              </a:path>
              <a:path w="2419350" h="1303654">
                <a:moveTo>
                  <a:pt x="19049" y="959997"/>
                </a:moveTo>
                <a:lnTo>
                  <a:pt x="0" y="959997"/>
                </a:lnTo>
                <a:lnTo>
                  <a:pt x="0" y="940947"/>
                </a:lnTo>
                <a:lnTo>
                  <a:pt x="19049" y="940947"/>
                </a:lnTo>
                <a:lnTo>
                  <a:pt x="19049" y="959997"/>
                </a:lnTo>
                <a:close/>
              </a:path>
              <a:path w="2419350" h="1303654">
                <a:moveTo>
                  <a:pt x="19049" y="921897"/>
                </a:moveTo>
                <a:lnTo>
                  <a:pt x="0" y="921897"/>
                </a:lnTo>
                <a:lnTo>
                  <a:pt x="0" y="902847"/>
                </a:lnTo>
                <a:lnTo>
                  <a:pt x="19049" y="902847"/>
                </a:lnTo>
                <a:lnTo>
                  <a:pt x="19049" y="921897"/>
                </a:lnTo>
                <a:close/>
              </a:path>
              <a:path w="2419350" h="1303654">
                <a:moveTo>
                  <a:pt x="19049" y="883797"/>
                </a:moveTo>
                <a:lnTo>
                  <a:pt x="0" y="883797"/>
                </a:lnTo>
                <a:lnTo>
                  <a:pt x="0" y="864747"/>
                </a:lnTo>
                <a:lnTo>
                  <a:pt x="19049" y="864747"/>
                </a:lnTo>
                <a:lnTo>
                  <a:pt x="19049" y="883797"/>
                </a:lnTo>
                <a:close/>
              </a:path>
              <a:path w="2419350" h="1303654">
                <a:moveTo>
                  <a:pt x="19049" y="845697"/>
                </a:moveTo>
                <a:lnTo>
                  <a:pt x="0" y="845697"/>
                </a:lnTo>
                <a:lnTo>
                  <a:pt x="0" y="826647"/>
                </a:lnTo>
                <a:lnTo>
                  <a:pt x="19049" y="826647"/>
                </a:lnTo>
                <a:lnTo>
                  <a:pt x="19049" y="845697"/>
                </a:lnTo>
                <a:close/>
              </a:path>
              <a:path w="2419350" h="1303654">
                <a:moveTo>
                  <a:pt x="19049" y="807597"/>
                </a:moveTo>
                <a:lnTo>
                  <a:pt x="0" y="807597"/>
                </a:lnTo>
                <a:lnTo>
                  <a:pt x="0" y="788547"/>
                </a:lnTo>
                <a:lnTo>
                  <a:pt x="19049" y="788547"/>
                </a:lnTo>
                <a:lnTo>
                  <a:pt x="19049" y="807597"/>
                </a:lnTo>
                <a:close/>
              </a:path>
              <a:path w="2419350" h="1303654">
                <a:moveTo>
                  <a:pt x="19049" y="769497"/>
                </a:moveTo>
                <a:lnTo>
                  <a:pt x="0" y="769497"/>
                </a:lnTo>
                <a:lnTo>
                  <a:pt x="0" y="750447"/>
                </a:lnTo>
                <a:lnTo>
                  <a:pt x="19049" y="750447"/>
                </a:lnTo>
                <a:lnTo>
                  <a:pt x="19049" y="769497"/>
                </a:lnTo>
                <a:close/>
              </a:path>
              <a:path w="2419350" h="1303654">
                <a:moveTo>
                  <a:pt x="19049" y="731397"/>
                </a:moveTo>
                <a:lnTo>
                  <a:pt x="0" y="731397"/>
                </a:lnTo>
                <a:lnTo>
                  <a:pt x="0" y="712347"/>
                </a:lnTo>
                <a:lnTo>
                  <a:pt x="19049" y="712347"/>
                </a:lnTo>
                <a:lnTo>
                  <a:pt x="19049" y="731397"/>
                </a:lnTo>
                <a:close/>
              </a:path>
              <a:path w="2419350" h="1303654">
                <a:moveTo>
                  <a:pt x="19049" y="693297"/>
                </a:moveTo>
                <a:lnTo>
                  <a:pt x="0" y="693297"/>
                </a:lnTo>
                <a:lnTo>
                  <a:pt x="0" y="674247"/>
                </a:lnTo>
                <a:lnTo>
                  <a:pt x="19049" y="674247"/>
                </a:lnTo>
                <a:lnTo>
                  <a:pt x="19049" y="693297"/>
                </a:lnTo>
                <a:close/>
              </a:path>
              <a:path w="2419350" h="1303654">
                <a:moveTo>
                  <a:pt x="19049" y="655197"/>
                </a:moveTo>
                <a:lnTo>
                  <a:pt x="0" y="655197"/>
                </a:lnTo>
                <a:lnTo>
                  <a:pt x="0" y="636147"/>
                </a:lnTo>
                <a:lnTo>
                  <a:pt x="19049" y="636147"/>
                </a:lnTo>
                <a:lnTo>
                  <a:pt x="19049" y="655197"/>
                </a:lnTo>
                <a:close/>
              </a:path>
              <a:path w="2419350" h="1303654">
                <a:moveTo>
                  <a:pt x="19049" y="617097"/>
                </a:moveTo>
                <a:lnTo>
                  <a:pt x="0" y="617097"/>
                </a:lnTo>
                <a:lnTo>
                  <a:pt x="0" y="598047"/>
                </a:lnTo>
                <a:lnTo>
                  <a:pt x="19049" y="598047"/>
                </a:lnTo>
                <a:lnTo>
                  <a:pt x="19049" y="617097"/>
                </a:lnTo>
                <a:close/>
              </a:path>
              <a:path w="2419350" h="1303654">
                <a:moveTo>
                  <a:pt x="19049" y="578997"/>
                </a:moveTo>
                <a:lnTo>
                  <a:pt x="0" y="578997"/>
                </a:lnTo>
                <a:lnTo>
                  <a:pt x="0" y="559947"/>
                </a:lnTo>
                <a:lnTo>
                  <a:pt x="19049" y="559947"/>
                </a:lnTo>
                <a:lnTo>
                  <a:pt x="19049" y="578997"/>
                </a:lnTo>
                <a:close/>
              </a:path>
              <a:path w="2419350" h="1303654">
                <a:moveTo>
                  <a:pt x="19049" y="540897"/>
                </a:moveTo>
                <a:lnTo>
                  <a:pt x="0" y="540897"/>
                </a:lnTo>
                <a:lnTo>
                  <a:pt x="0" y="521847"/>
                </a:lnTo>
                <a:lnTo>
                  <a:pt x="19049" y="521847"/>
                </a:lnTo>
                <a:lnTo>
                  <a:pt x="19049" y="540897"/>
                </a:lnTo>
                <a:close/>
              </a:path>
              <a:path w="2419350" h="1303654">
                <a:moveTo>
                  <a:pt x="19049" y="502797"/>
                </a:moveTo>
                <a:lnTo>
                  <a:pt x="0" y="502797"/>
                </a:lnTo>
                <a:lnTo>
                  <a:pt x="0" y="483747"/>
                </a:lnTo>
                <a:lnTo>
                  <a:pt x="19049" y="483747"/>
                </a:lnTo>
                <a:lnTo>
                  <a:pt x="19049" y="502797"/>
                </a:lnTo>
                <a:close/>
              </a:path>
              <a:path w="2419350" h="1303654">
                <a:moveTo>
                  <a:pt x="19049" y="464697"/>
                </a:moveTo>
                <a:lnTo>
                  <a:pt x="0" y="464697"/>
                </a:lnTo>
                <a:lnTo>
                  <a:pt x="0" y="445647"/>
                </a:lnTo>
                <a:lnTo>
                  <a:pt x="19049" y="445647"/>
                </a:lnTo>
                <a:lnTo>
                  <a:pt x="19049" y="464697"/>
                </a:lnTo>
                <a:close/>
              </a:path>
              <a:path w="2419350" h="1303654">
                <a:moveTo>
                  <a:pt x="19049" y="426597"/>
                </a:moveTo>
                <a:lnTo>
                  <a:pt x="0" y="426597"/>
                </a:lnTo>
                <a:lnTo>
                  <a:pt x="0" y="407547"/>
                </a:lnTo>
                <a:lnTo>
                  <a:pt x="19049" y="407547"/>
                </a:lnTo>
                <a:lnTo>
                  <a:pt x="19049" y="426597"/>
                </a:lnTo>
                <a:close/>
              </a:path>
              <a:path w="2419350" h="1303654">
                <a:moveTo>
                  <a:pt x="19049" y="388497"/>
                </a:moveTo>
                <a:lnTo>
                  <a:pt x="0" y="388497"/>
                </a:lnTo>
                <a:lnTo>
                  <a:pt x="0" y="369447"/>
                </a:lnTo>
                <a:lnTo>
                  <a:pt x="19049" y="369447"/>
                </a:lnTo>
                <a:lnTo>
                  <a:pt x="19049" y="388497"/>
                </a:lnTo>
                <a:close/>
              </a:path>
              <a:path w="2419350" h="1303654">
                <a:moveTo>
                  <a:pt x="19049" y="350397"/>
                </a:moveTo>
                <a:lnTo>
                  <a:pt x="0" y="350397"/>
                </a:lnTo>
                <a:lnTo>
                  <a:pt x="0" y="331347"/>
                </a:lnTo>
                <a:lnTo>
                  <a:pt x="19049" y="331347"/>
                </a:lnTo>
                <a:lnTo>
                  <a:pt x="19049" y="350397"/>
                </a:lnTo>
                <a:close/>
              </a:path>
              <a:path w="2419350" h="1303654">
                <a:moveTo>
                  <a:pt x="19049" y="312297"/>
                </a:moveTo>
                <a:lnTo>
                  <a:pt x="0" y="312297"/>
                </a:lnTo>
                <a:lnTo>
                  <a:pt x="0" y="293247"/>
                </a:lnTo>
                <a:lnTo>
                  <a:pt x="19049" y="293247"/>
                </a:lnTo>
                <a:lnTo>
                  <a:pt x="19049" y="312297"/>
                </a:lnTo>
                <a:close/>
              </a:path>
              <a:path w="2419350" h="1303654">
                <a:moveTo>
                  <a:pt x="19049" y="274197"/>
                </a:moveTo>
                <a:lnTo>
                  <a:pt x="0" y="274197"/>
                </a:lnTo>
                <a:lnTo>
                  <a:pt x="0" y="255147"/>
                </a:lnTo>
                <a:lnTo>
                  <a:pt x="19049" y="255147"/>
                </a:lnTo>
                <a:lnTo>
                  <a:pt x="19049" y="274197"/>
                </a:lnTo>
                <a:close/>
              </a:path>
              <a:path w="2419350" h="1303654">
                <a:moveTo>
                  <a:pt x="19049" y="236097"/>
                </a:moveTo>
                <a:lnTo>
                  <a:pt x="0" y="236097"/>
                </a:lnTo>
                <a:lnTo>
                  <a:pt x="0" y="219068"/>
                </a:lnTo>
                <a:lnTo>
                  <a:pt x="237" y="217005"/>
                </a:lnTo>
                <a:lnTo>
                  <a:pt x="19059" y="217092"/>
                </a:lnTo>
                <a:lnTo>
                  <a:pt x="19049" y="236097"/>
                </a:lnTo>
                <a:close/>
              </a:path>
              <a:path w="2419350" h="1303654">
                <a:moveTo>
                  <a:pt x="19982" y="199610"/>
                </a:moveTo>
                <a:lnTo>
                  <a:pt x="2436" y="197918"/>
                </a:lnTo>
                <a:lnTo>
                  <a:pt x="4591" y="179206"/>
                </a:lnTo>
                <a:lnTo>
                  <a:pt x="22383" y="182492"/>
                </a:lnTo>
                <a:lnTo>
                  <a:pt x="21337" y="188154"/>
                </a:lnTo>
                <a:lnTo>
                  <a:pt x="20537" y="193860"/>
                </a:lnTo>
                <a:lnTo>
                  <a:pt x="19982" y="199610"/>
                </a:lnTo>
                <a:close/>
              </a:path>
              <a:path w="2419350" h="1303654">
                <a:moveTo>
                  <a:pt x="26301" y="165490"/>
                </a:moveTo>
                <a:lnTo>
                  <a:pt x="8724" y="160616"/>
                </a:lnTo>
                <a:lnTo>
                  <a:pt x="15102" y="142770"/>
                </a:lnTo>
                <a:lnTo>
                  <a:pt x="31671" y="148971"/>
                </a:lnTo>
                <a:lnTo>
                  <a:pt x="29640" y="154399"/>
                </a:lnTo>
                <a:lnTo>
                  <a:pt x="27850" y="159906"/>
                </a:lnTo>
                <a:lnTo>
                  <a:pt x="26301" y="165490"/>
                </a:lnTo>
                <a:close/>
              </a:path>
              <a:path w="2419350" h="1303654">
                <a:moveTo>
                  <a:pt x="38501" y="132910"/>
                </a:moveTo>
                <a:lnTo>
                  <a:pt x="21527" y="124795"/>
                </a:lnTo>
                <a:lnTo>
                  <a:pt x="22266" y="122727"/>
                </a:lnTo>
                <a:lnTo>
                  <a:pt x="31413" y="108340"/>
                </a:lnTo>
                <a:lnTo>
                  <a:pt x="46764" y="117418"/>
                </a:lnTo>
                <a:lnTo>
                  <a:pt x="43780" y="122465"/>
                </a:lnTo>
                <a:lnTo>
                  <a:pt x="41026" y="127629"/>
                </a:lnTo>
                <a:lnTo>
                  <a:pt x="38501" y="132910"/>
                </a:lnTo>
                <a:close/>
              </a:path>
              <a:path w="2419350" h="1303654">
                <a:moveTo>
                  <a:pt x="56314" y="102770"/>
                </a:moveTo>
                <a:lnTo>
                  <a:pt x="41636" y="92261"/>
                </a:lnTo>
                <a:lnTo>
                  <a:pt x="48126" y="82052"/>
                </a:lnTo>
                <a:lnTo>
                  <a:pt x="53103" y="77075"/>
                </a:lnTo>
                <a:lnTo>
                  <a:pt x="67075" y="89041"/>
                </a:lnTo>
                <a:lnTo>
                  <a:pt x="63288" y="93463"/>
                </a:lnTo>
                <a:lnTo>
                  <a:pt x="59701" y="98040"/>
                </a:lnTo>
                <a:lnTo>
                  <a:pt x="56314" y="102770"/>
                </a:lnTo>
                <a:close/>
              </a:path>
              <a:path w="2419350" h="1303654">
                <a:moveTo>
                  <a:pt x="78971" y="76309"/>
                </a:moveTo>
                <a:lnTo>
                  <a:pt x="66538" y="63641"/>
                </a:lnTo>
                <a:lnTo>
                  <a:pt x="79996" y="50182"/>
                </a:lnTo>
                <a:lnTo>
                  <a:pt x="91925" y="64651"/>
                </a:lnTo>
                <a:lnTo>
                  <a:pt x="87440" y="68349"/>
                </a:lnTo>
                <a:lnTo>
                  <a:pt x="83122" y="72235"/>
                </a:lnTo>
                <a:lnTo>
                  <a:pt x="78971" y="76309"/>
                </a:lnTo>
                <a:close/>
              </a:path>
              <a:path w="2419350" h="1303654">
                <a:moveTo>
                  <a:pt x="105859" y="54146"/>
                </a:moveTo>
                <a:lnTo>
                  <a:pt x="95735" y="39427"/>
                </a:lnTo>
                <a:lnTo>
                  <a:pt x="111826" y="29196"/>
                </a:lnTo>
                <a:lnTo>
                  <a:pt x="120697" y="44867"/>
                </a:lnTo>
                <a:lnTo>
                  <a:pt x="115619" y="47742"/>
                </a:lnTo>
                <a:lnTo>
                  <a:pt x="110673" y="50834"/>
                </a:lnTo>
                <a:lnTo>
                  <a:pt x="105859" y="54146"/>
                </a:lnTo>
                <a:close/>
              </a:path>
              <a:path w="2419350" h="1303654">
                <a:moveTo>
                  <a:pt x="136361" y="36891"/>
                </a:moveTo>
                <a:lnTo>
                  <a:pt x="128733" y="20119"/>
                </a:lnTo>
                <a:lnTo>
                  <a:pt x="146606" y="13731"/>
                </a:lnTo>
                <a:lnTo>
                  <a:pt x="152486" y="30393"/>
                </a:lnTo>
                <a:lnTo>
                  <a:pt x="147019" y="32323"/>
                </a:lnTo>
                <a:lnTo>
                  <a:pt x="141643" y="34489"/>
                </a:lnTo>
                <a:lnTo>
                  <a:pt x="136361" y="36891"/>
                </a:lnTo>
                <a:close/>
              </a:path>
              <a:path w="2419350" h="1303654">
                <a:moveTo>
                  <a:pt x="169140" y="25327"/>
                </a:moveTo>
                <a:lnTo>
                  <a:pt x="164517" y="7330"/>
                </a:lnTo>
                <a:lnTo>
                  <a:pt x="168838" y="5785"/>
                </a:lnTo>
                <a:lnTo>
                  <a:pt x="183235" y="4127"/>
                </a:lnTo>
                <a:lnTo>
                  <a:pt x="186149" y="21742"/>
                </a:lnTo>
                <a:lnTo>
                  <a:pt x="180423" y="22690"/>
                </a:lnTo>
                <a:lnTo>
                  <a:pt x="174753" y="23885"/>
                </a:lnTo>
                <a:lnTo>
                  <a:pt x="169140" y="25327"/>
                </a:lnTo>
                <a:close/>
              </a:path>
              <a:path w="2419350" h="1303654">
                <a:moveTo>
                  <a:pt x="203370" y="19656"/>
                </a:moveTo>
                <a:lnTo>
                  <a:pt x="201998" y="1966"/>
                </a:lnTo>
                <a:lnTo>
                  <a:pt x="219068" y="0"/>
                </a:lnTo>
                <a:lnTo>
                  <a:pt x="238118" y="0"/>
                </a:lnTo>
                <a:lnTo>
                  <a:pt x="238118" y="19050"/>
                </a:lnTo>
                <a:lnTo>
                  <a:pt x="213813" y="19050"/>
                </a:lnTo>
                <a:lnTo>
                  <a:pt x="208581" y="19252"/>
                </a:lnTo>
                <a:lnTo>
                  <a:pt x="203370" y="196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218087" y="5452113"/>
            <a:ext cx="148653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25" dirty="0">
                <a:latin typeface="Tahoma"/>
                <a:cs typeface="Tahoma"/>
              </a:rPr>
              <a:t>Nacen</a:t>
            </a:r>
            <a:r>
              <a:rPr sz="1300" spc="-5" dirty="0">
                <a:latin typeface="Tahoma"/>
                <a:cs typeface="Tahoma"/>
              </a:rPr>
              <a:t> </a:t>
            </a:r>
            <a:r>
              <a:rPr sz="1300" spc="15" dirty="0">
                <a:latin typeface="Tahoma"/>
                <a:cs typeface="Tahoma"/>
              </a:rPr>
              <a:t>de</a:t>
            </a:r>
            <a:r>
              <a:rPr sz="1300" dirty="0">
                <a:latin typeface="Tahoma"/>
                <a:cs typeface="Tahoma"/>
              </a:rPr>
              <a:t> </a:t>
            </a:r>
            <a:r>
              <a:rPr sz="1300" spc="-10" dirty="0">
                <a:latin typeface="Tahoma"/>
                <a:cs typeface="Tahoma"/>
              </a:rPr>
              <a:t>manera...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751324" y="3856954"/>
            <a:ext cx="2419350" cy="1492885"/>
          </a:xfrm>
          <a:custGeom>
            <a:avLst/>
            <a:gdLst/>
            <a:ahLst/>
            <a:cxnLst/>
            <a:rect l="l" t="t" r="r" b="b"/>
            <a:pathLst>
              <a:path w="2419350" h="1492885">
                <a:moveTo>
                  <a:pt x="276210" y="19050"/>
                </a:moveTo>
                <a:lnTo>
                  <a:pt x="257160" y="19050"/>
                </a:lnTo>
                <a:lnTo>
                  <a:pt x="257160" y="0"/>
                </a:lnTo>
                <a:lnTo>
                  <a:pt x="276210" y="0"/>
                </a:lnTo>
                <a:lnTo>
                  <a:pt x="276210" y="19050"/>
                </a:lnTo>
                <a:close/>
              </a:path>
              <a:path w="2419350" h="1492885">
                <a:moveTo>
                  <a:pt x="314310" y="19050"/>
                </a:moveTo>
                <a:lnTo>
                  <a:pt x="295260" y="19050"/>
                </a:lnTo>
                <a:lnTo>
                  <a:pt x="295260" y="0"/>
                </a:lnTo>
                <a:lnTo>
                  <a:pt x="314310" y="0"/>
                </a:lnTo>
                <a:lnTo>
                  <a:pt x="314310" y="19050"/>
                </a:lnTo>
                <a:close/>
              </a:path>
              <a:path w="2419350" h="1492885">
                <a:moveTo>
                  <a:pt x="352410" y="19050"/>
                </a:moveTo>
                <a:lnTo>
                  <a:pt x="333360" y="19050"/>
                </a:lnTo>
                <a:lnTo>
                  <a:pt x="333360" y="0"/>
                </a:lnTo>
                <a:lnTo>
                  <a:pt x="352410" y="0"/>
                </a:lnTo>
                <a:lnTo>
                  <a:pt x="352410" y="19050"/>
                </a:lnTo>
                <a:close/>
              </a:path>
              <a:path w="2419350" h="1492885">
                <a:moveTo>
                  <a:pt x="390510" y="19050"/>
                </a:moveTo>
                <a:lnTo>
                  <a:pt x="371460" y="19050"/>
                </a:lnTo>
                <a:lnTo>
                  <a:pt x="371460" y="0"/>
                </a:lnTo>
                <a:lnTo>
                  <a:pt x="390510" y="0"/>
                </a:lnTo>
                <a:lnTo>
                  <a:pt x="390510" y="19050"/>
                </a:lnTo>
                <a:close/>
              </a:path>
              <a:path w="2419350" h="1492885">
                <a:moveTo>
                  <a:pt x="428610" y="19050"/>
                </a:moveTo>
                <a:lnTo>
                  <a:pt x="409560" y="19050"/>
                </a:lnTo>
                <a:lnTo>
                  <a:pt x="409560" y="0"/>
                </a:lnTo>
                <a:lnTo>
                  <a:pt x="428610" y="0"/>
                </a:lnTo>
                <a:lnTo>
                  <a:pt x="428610" y="19050"/>
                </a:lnTo>
                <a:close/>
              </a:path>
              <a:path w="2419350" h="1492885">
                <a:moveTo>
                  <a:pt x="466710" y="19050"/>
                </a:moveTo>
                <a:lnTo>
                  <a:pt x="447660" y="19050"/>
                </a:lnTo>
                <a:lnTo>
                  <a:pt x="447660" y="0"/>
                </a:lnTo>
                <a:lnTo>
                  <a:pt x="466710" y="0"/>
                </a:lnTo>
                <a:lnTo>
                  <a:pt x="466710" y="19050"/>
                </a:lnTo>
                <a:close/>
              </a:path>
              <a:path w="2419350" h="1492885">
                <a:moveTo>
                  <a:pt x="504810" y="19050"/>
                </a:moveTo>
                <a:lnTo>
                  <a:pt x="485760" y="19050"/>
                </a:lnTo>
                <a:lnTo>
                  <a:pt x="485760" y="0"/>
                </a:lnTo>
                <a:lnTo>
                  <a:pt x="504810" y="0"/>
                </a:lnTo>
                <a:lnTo>
                  <a:pt x="504810" y="19050"/>
                </a:lnTo>
                <a:close/>
              </a:path>
              <a:path w="2419350" h="1492885">
                <a:moveTo>
                  <a:pt x="542910" y="19050"/>
                </a:moveTo>
                <a:lnTo>
                  <a:pt x="523860" y="19050"/>
                </a:lnTo>
                <a:lnTo>
                  <a:pt x="523860" y="0"/>
                </a:lnTo>
                <a:lnTo>
                  <a:pt x="542910" y="0"/>
                </a:lnTo>
                <a:lnTo>
                  <a:pt x="542910" y="19050"/>
                </a:lnTo>
                <a:close/>
              </a:path>
              <a:path w="2419350" h="1492885">
                <a:moveTo>
                  <a:pt x="581010" y="19050"/>
                </a:moveTo>
                <a:lnTo>
                  <a:pt x="561960" y="19050"/>
                </a:lnTo>
                <a:lnTo>
                  <a:pt x="561960" y="0"/>
                </a:lnTo>
                <a:lnTo>
                  <a:pt x="581010" y="0"/>
                </a:lnTo>
                <a:lnTo>
                  <a:pt x="581010" y="19050"/>
                </a:lnTo>
                <a:close/>
              </a:path>
              <a:path w="2419350" h="1492885">
                <a:moveTo>
                  <a:pt x="619110" y="19050"/>
                </a:moveTo>
                <a:lnTo>
                  <a:pt x="600060" y="19050"/>
                </a:lnTo>
                <a:lnTo>
                  <a:pt x="600060" y="0"/>
                </a:lnTo>
                <a:lnTo>
                  <a:pt x="619110" y="0"/>
                </a:lnTo>
                <a:lnTo>
                  <a:pt x="619110" y="19050"/>
                </a:lnTo>
                <a:close/>
              </a:path>
              <a:path w="2419350" h="1492885">
                <a:moveTo>
                  <a:pt x="657210" y="19050"/>
                </a:moveTo>
                <a:lnTo>
                  <a:pt x="638160" y="19050"/>
                </a:lnTo>
                <a:lnTo>
                  <a:pt x="638160" y="0"/>
                </a:lnTo>
                <a:lnTo>
                  <a:pt x="657210" y="0"/>
                </a:lnTo>
                <a:lnTo>
                  <a:pt x="657210" y="19050"/>
                </a:lnTo>
                <a:close/>
              </a:path>
              <a:path w="2419350" h="1492885">
                <a:moveTo>
                  <a:pt x="695310" y="19050"/>
                </a:moveTo>
                <a:lnTo>
                  <a:pt x="676260" y="19050"/>
                </a:lnTo>
                <a:lnTo>
                  <a:pt x="676260" y="0"/>
                </a:lnTo>
                <a:lnTo>
                  <a:pt x="695310" y="0"/>
                </a:lnTo>
                <a:lnTo>
                  <a:pt x="695310" y="19050"/>
                </a:lnTo>
                <a:close/>
              </a:path>
              <a:path w="2419350" h="1492885">
                <a:moveTo>
                  <a:pt x="733410" y="19050"/>
                </a:moveTo>
                <a:lnTo>
                  <a:pt x="714360" y="19050"/>
                </a:lnTo>
                <a:lnTo>
                  <a:pt x="714360" y="0"/>
                </a:lnTo>
                <a:lnTo>
                  <a:pt x="733410" y="0"/>
                </a:lnTo>
                <a:lnTo>
                  <a:pt x="733410" y="19050"/>
                </a:lnTo>
                <a:close/>
              </a:path>
              <a:path w="2419350" h="1492885">
                <a:moveTo>
                  <a:pt x="771510" y="19050"/>
                </a:moveTo>
                <a:lnTo>
                  <a:pt x="752460" y="19050"/>
                </a:lnTo>
                <a:lnTo>
                  <a:pt x="752460" y="0"/>
                </a:lnTo>
                <a:lnTo>
                  <a:pt x="771510" y="0"/>
                </a:lnTo>
                <a:lnTo>
                  <a:pt x="771510" y="19050"/>
                </a:lnTo>
                <a:close/>
              </a:path>
              <a:path w="2419350" h="1492885">
                <a:moveTo>
                  <a:pt x="809610" y="19050"/>
                </a:moveTo>
                <a:lnTo>
                  <a:pt x="790560" y="19050"/>
                </a:lnTo>
                <a:lnTo>
                  <a:pt x="790560" y="0"/>
                </a:lnTo>
                <a:lnTo>
                  <a:pt x="809610" y="0"/>
                </a:lnTo>
                <a:lnTo>
                  <a:pt x="809610" y="19050"/>
                </a:lnTo>
                <a:close/>
              </a:path>
              <a:path w="2419350" h="1492885">
                <a:moveTo>
                  <a:pt x="847710" y="19050"/>
                </a:moveTo>
                <a:lnTo>
                  <a:pt x="828660" y="19050"/>
                </a:lnTo>
                <a:lnTo>
                  <a:pt x="828660" y="0"/>
                </a:lnTo>
                <a:lnTo>
                  <a:pt x="847710" y="0"/>
                </a:lnTo>
                <a:lnTo>
                  <a:pt x="847710" y="19050"/>
                </a:lnTo>
                <a:close/>
              </a:path>
              <a:path w="2419350" h="1492885">
                <a:moveTo>
                  <a:pt x="885810" y="19050"/>
                </a:moveTo>
                <a:lnTo>
                  <a:pt x="866760" y="19050"/>
                </a:lnTo>
                <a:lnTo>
                  <a:pt x="866760" y="0"/>
                </a:lnTo>
                <a:lnTo>
                  <a:pt x="885810" y="0"/>
                </a:lnTo>
                <a:lnTo>
                  <a:pt x="885810" y="19050"/>
                </a:lnTo>
                <a:close/>
              </a:path>
              <a:path w="2419350" h="1492885">
                <a:moveTo>
                  <a:pt x="923910" y="19050"/>
                </a:moveTo>
                <a:lnTo>
                  <a:pt x="904860" y="19050"/>
                </a:lnTo>
                <a:lnTo>
                  <a:pt x="904860" y="0"/>
                </a:lnTo>
                <a:lnTo>
                  <a:pt x="923910" y="0"/>
                </a:lnTo>
                <a:lnTo>
                  <a:pt x="923910" y="19050"/>
                </a:lnTo>
                <a:close/>
              </a:path>
              <a:path w="2419350" h="1492885">
                <a:moveTo>
                  <a:pt x="962010" y="19050"/>
                </a:moveTo>
                <a:lnTo>
                  <a:pt x="942960" y="19050"/>
                </a:lnTo>
                <a:lnTo>
                  <a:pt x="942960" y="0"/>
                </a:lnTo>
                <a:lnTo>
                  <a:pt x="962010" y="0"/>
                </a:lnTo>
                <a:lnTo>
                  <a:pt x="962010" y="19050"/>
                </a:lnTo>
                <a:close/>
              </a:path>
              <a:path w="2419350" h="1492885">
                <a:moveTo>
                  <a:pt x="1000110" y="19050"/>
                </a:moveTo>
                <a:lnTo>
                  <a:pt x="981060" y="19050"/>
                </a:lnTo>
                <a:lnTo>
                  <a:pt x="981060" y="0"/>
                </a:lnTo>
                <a:lnTo>
                  <a:pt x="1000110" y="0"/>
                </a:lnTo>
                <a:lnTo>
                  <a:pt x="1000110" y="19050"/>
                </a:lnTo>
                <a:close/>
              </a:path>
              <a:path w="2419350" h="1492885">
                <a:moveTo>
                  <a:pt x="1038210" y="19050"/>
                </a:moveTo>
                <a:lnTo>
                  <a:pt x="1019160" y="19050"/>
                </a:lnTo>
                <a:lnTo>
                  <a:pt x="1019160" y="0"/>
                </a:lnTo>
                <a:lnTo>
                  <a:pt x="1038210" y="0"/>
                </a:lnTo>
                <a:lnTo>
                  <a:pt x="1038210" y="19050"/>
                </a:lnTo>
                <a:close/>
              </a:path>
              <a:path w="2419350" h="1492885">
                <a:moveTo>
                  <a:pt x="1076310" y="19050"/>
                </a:moveTo>
                <a:lnTo>
                  <a:pt x="1057260" y="19050"/>
                </a:lnTo>
                <a:lnTo>
                  <a:pt x="1057260" y="0"/>
                </a:lnTo>
                <a:lnTo>
                  <a:pt x="1076310" y="0"/>
                </a:lnTo>
                <a:lnTo>
                  <a:pt x="1076310" y="19050"/>
                </a:lnTo>
                <a:close/>
              </a:path>
              <a:path w="2419350" h="1492885">
                <a:moveTo>
                  <a:pt x="1114410" y="19050"/>
                </a:moveTo>
                <a:lnTo>
                  <a:pt x="1095360" y="19050"/>
                </a:lnTo>
                <a:lnTo>
                  <a:pt x="1095360" y="0"/>
                </a:lnTo>
                <a:lnTo>
                  <a:pt x="1114410" y="0"/>
                </a:lnTo>
                <a:lnTo>
                  <a:pt x="1114410" y="19050"/>
                </a:lnTo>
                <a:close/>
              </a:path>
              <a:path w="2419350" h="1492885">
                <a:moveTo>
                  <a:pt x="1152510" y="19050"/>
                </a:moveTo>
                <a:lnTo>
                  <a:pt x="1133460" y="19050"/>
                </a:lnTo>
                <a:lnTo>
                  <a:pt x="1133460" y="0"/>
                </a:lnTo>
                <a:lnTo>
                  <a:pt x="1152510" y="0"/>
                </a:lnTo>
                <a:lnTo>
                  <a:pt x="1152510" y="19050"/>
                </a:lnTo>
                <a:close/>
              </a:path>
              <a:path w="2419350" h="1492885">
                <a:moveTo>
                  <a:pt x="1190610" y="19050"/>
                </a:moveTo>
                <a:lnTo>
                  <a:pt x="1171560" y="19050"/>
                </a:lnTo>
                <a:lnTo>
                  <a:pt x="1171560" y="0"/>
                </a:lnTo>
                <a:lnTo>
                  <a:pt x="1190610" y="0"/>
                </a:lnTo>
                <a:lnTo>
                  <a:pt x="1190610" y="19050"/>
                </a:lnTo>
                <a:close/>
              </a:path>
              <a:path w="2419350" h="1492885">
                <a:moveTo>
                  <a:pt x="1228710" y="19050"/>
                </a:moveTo>
                <a:lnTo>
                  <a:pt x="1209660" y="19050"/>
                </a:lnTo>
                <a:lnTo>
                  <a:pt x="1209660" y="0"/>
                </a:lnTo>
                <a:lnTo>
                  <a:pt x="1228710" y="0"/>
                </a:lnTo>
                <a:lnTo>
                  <a:pt x="1228710" y="19050"/>
                </a:lnTo>
                <a:close/>
              </a:path>
              <a:path w="2419350" h="1492885">
                <a:moveTo>
                  <a:pt x="1266810" y="19050"/>
                </a:moveTo>
                <a:lnTo>
                  <a:pt x="1247760" y="19050"/>
                </a:lnTo>
                <a:lnTo>
                  <a:pt x="1247760" y="0"/>
                </a:lnTo>
                <a:lnTo>
                  <a:pt x="1266810" y="0"/>
                </a:lnTo>
                <a:lnTo>
                  <a:pt x="1266810" y="19050"/>
                </a:lnTo>
                <a:close/>
              </a:path>
              <a:path w="2419350" h="1492885">
                <a:moveTo>
                  <a:pt x="1304910" y="19050"/>
                </a:moveTo>
                <a:lnTo>
                  <a:pt x="1285860" y="19050"/>
                </a:lnTo>
                <a:lnTo>
                  <a:pt x="1285860" y="0"/>
                </a:lnTo>
                <a:lnTo>
                  <a:pt x="1304910" y="0"/>
                </a:lnTo>
                <a:lnTo>
                  <a:pt x="1304910" y="19050"/>
                </a:lnTo>
                <a:close/>
              </a:path>
              <a:path w="2419350" h="1492885">
                <a:moveTo>
                  <a:pt x="1343010" y="19050"/>
                </a:moveTo>
                <a:lnTo>
                  <a:pt x="1323960" y="19050"/>
                </a:lnTo>
                <a:lnTo>
                  <a:pt x="1323960" y="0"/>
                </a:lnTo>
                <a:lnTo>
                  <a:pt x="1343010" y="0"/>
                </a:lnTo>
                <a:lnTo>
                  <a:pt x="1343010" y="19050"/>
                </a:lnTo>
                <a:close/>
              </a:path>
              <a:path w="2419350" h="1492885">
                <a:moveTo>
                  <a:pt x="1381110" y="19050"/>
                </a:moveTo>
                <a:lnTo>
                  <a:pt x="1362060" y="19050"/>
                </a:lnTo>
                <a:lnTo>
                  <a:pt x="1362060" y="0"/>
                </a:lnTo>
                <a:lnTo>
                  <a:pt x="1381110" y="0"/>
                </a:lnTo>
                <a:lnTo>
                  <a:pt x="1381110" y="19050"/>
                </a:lnTo>
                <a:close/>
              </a:path>
              <a:path w="2419350" h="1492885">
                <a:moveTo>
                  <a:pt x="1419210" y="19050"/>
                </a:moveTo>
                <a:lnTo>
                  <a:pt x="1400160" y="19050"/>
                </a:lnTo>
                <a:lnTo>
                  <a:pt x="1400160" y="0"/>
                </a:lnTo>
                <a:lnTo>
                  <a:pt x="1419210" y="0"/>
                </a:lnTo>
                <a:lnTo>
                  <a:pt x="1419210" y="19050"/>
                </a:lnTo>
                <a:close/>
              </a:path>
              <a:path w="2419350" h="1492885">
                <a:moveTo>
                  <a:pt x="1457310" y="19050"/>
                </a:moveTo>
                <a:lnTo>
                  <a:pt x="1438260" y="19050"/>
                </a:lnTo>
                <a:lnTo>
                  <a:pt x="1438260" y="0"/>
                </a:lnTo>
                <a:lnTo>
                  <a:pt x="1457310" y="0"/>
                </a:lnTo>
                <a:lnTo>
                  <a:pt x="1457310" y="19050"/>
                </a:lnTo>
                <a:close/>
              </a:path>
              <a:path w="2419350" h="1492885">
                <a:moveTo>
                  <a:pt x="1495410" y="19050"/>
                </a:moveTo>
                <a:lnTo>
                  <a:pt x="1476360" y="19050"/>
                </a:lnTo>
                <a:lnTo>
                  <a:pt x="1476360" y="0"/>
                </a:lnTo>
                <a:lnTo>
                  <a:pt x="1495410" y="0"/>
                </a:lnTo>
                <a:lnTo>
                  <a:pt x="1495410" y="19050"/>
                </a:lnTo>
                <a:close/>
              </a:path>
              <a:path w="2419350" h="1492885">
                <a:moveTo>
                  <a:pt x="1533510" y="19050"/>
                </a:moveTo>
                <a:lnTo>
                  <a:pt x="1514460" y="19050"/>
                </a:lnTo>
                <a:lnTo>
                  <a:pt x="1514460" y="0"/>
                </a:lnTo>
                <a:lnTo>
                  <a:pt x="1533510" y="0"/>
                </a:lnTo>
                <a:lnTo>
                  <a:pt x="1533510" y="19050"/>
                </a:lnTo>
                <a:close/>
              </a:path>
              <a:path w="2419350" h="1492885">
                <a:moveTo>
                  <a:pt x="1571610" y="19050"/>
                </a:moveTo>
                <a:lnTo>
                  <a:pt x="1552560" y="19050"/>
                </a:lnTo>
                <a:lnTo>
                  <a:pt x="1552560" y="0"/>
                </a:lnTo>
                <a:lnTo>
                  <a:pt x="1571610" y="0"/>
                </a:lnTo>
                <a:lnTo>
                  <a:pt x="1571610" y="19050"/>
                </a:lnTo>
                <a:close/>
              </a:path>
              <a:path w="2419350" h="1492885">
                <a:moveTo>
                  <a:pt x="1609710" y="19050"/>
                </a:moveTo>
                <a:lnTo>
                  <a:pt x="1590660" y="19050"/>
                </a:lnTo>
                <a:lnTo>
                  <a:pt x="1590660" y="0"/>
                </a:lnTo>
                <a:lnTo>
                  <a:pt x="1609710" y="0"/>
                </a:lnTo>
                <a:lnTo>
                  <a:pt x="1609710" y="19050"/>
                </a:lnTo>
                <a:close/>
              </a:path>
              <a:path w="2419350" h="1492885">
                <a:moveTo>
                  <a:pt x="1647810" y="19050"/>
                </a:moveTo>
                <a:lnTo>
                  <a:pt x="1628760" y="19050"/>
                </a:lnTo>
                <a:lnTo>
                  <a:pt x="1628760" y="0"/>
                </a:lnTo>
                <a:lnTo>
                  <a:pt x="1647810" y="0"/>
                </a:lnTo>
                <a:lnTo>
                  <a:pt x="1647810" y="19050"/>
                </a:lnTo>
                <a:close/>
              </a:path>
              <a:path w="2419350" h="1492885">
                <a:moveTo>
                  <a:pt x="1685910" y="19050"/>
                </a:moveTo>
                <a:lnTo>
                  <a:pt x="1666860" y="19050"/>
                </a:lnTo>
                <a:lnTo>
                  <a:pt x="1666860" y="0"/>
                </a:lnTo>
                <a:lnTo>
                  <a:pt x="1685910" y="0"/>
                </a:lnTo>
                <a:lnTo>
                  <a:pt x="1685910" y="19050"/>
                </a:lnTo>
                <a:close/>
              </a:path>
              <a:path w="2419350" h="1492885">
                <a:moveTo>
                  <a:pt x="1724010" y="19050"/>
                </a:moveTo>
                <a:lnTo>
                  <a:pt x="1704960" y="19050"/>
                </a:lnTo>
                <a:lnTo>
                  <a:pt x="1704960" y="0"/>
                </a:lnTo>
                <a:lnTo>
                  <a:pt x="1724010" y="0"/>
                </a:lnTo>
                <a:lnTo>
                  <a:pt x="1724010" y="19050"/>
                </a:lnTo>
                <a:close/>
              </a:path>
              <a:path w="2419350" h="1492885">
                <a:moveTo>
                  <a:pt x="1762110" y="19050"/>
                </a:moveTo>
                <a:lnTo>
                  <a:pt x="1743060" y="19050"/>
                </a:lnTo>
                <a:lnTo>
                  <a:pt x="1743060" y="0"/>
                </a:lnTo>
                <a:lnTo>
                  <a:pt x="1762110" y="0"/>
                </a:lnTo>
                <a:lnTo>
                  <a:pt x="1762110" y="19050"/>
                </a:lnTo>
                <a:close/>
              </a:path>
              <a:path w="2419350" h="1492885">
                <a:moveTo>
                  <a:pt x="1800210" y="19050"/>
                </a:moveTo>
                <a:lnTo>
                  <a:pt x="1781160" y="19050"/>
                </a:lnTo>
                <a:lnTo>
                  <a:pt x="1781160" y="0"/>
                </a:lnTo>
                <a:lnTo>
                  <a:pt x="1800210" y="0"/>
                </a:lnTo>
                <a:lnTo>
                  <a:pt x="1800210" y="19050"/>
                </a:lnTo>
                <a:close/>
              </a:path>
              <a:path w="2419350" h="1492885">
                <a:moveTo>
                  <a:pt x="1838310" y="19050"/>
                </a:moveTo>
                <a:lnTo>
                  <a:pt x="1819260" y="19050"/>
                </a:lnTo>
                <a:lnTo>
                  <a:pt x="1819260" y="0"/>
                </a:lnTo>
                <a:lnTo>
                  <a:pt x="1838310" y="0"/>
                </a:lnTo>
                <a:lnTo>
                  <a:pt x="1838310" y="19050"/>
                </a:lnTo>
                <a:close/>
              </a:path>
              <a:path w="2419350" h="1492885">
                <a:moveTo>
                  <a:pt x="1876410" y="19050"/>
                </a:moveTo>
                <a:lnTo>
                  <a:pt x="1857360" y="19050"/>
                </a:lnTo>
                <a:lnTo>
                  <a:pt x="1857360" y="0"/>
                </a:lnTo>
                <a:lnTo>
                  <a:pt x="1876410" y="0"/>
                </a:lnTo>
                <a:lnTo>
                  <a:pt x="1876410" y="19050"/>
                </a:lnTo>
                <a:close/>
              </a:path>
              <a:path w="2419350" h="1492885">
                <a:moveTo>
                  <a:pt x="1914510" y="19050"/>
                </a:moveTo>
                <a:lnTo>
                  <a:pt x="1895460" y="19050"/>
                </a:lnTo>
                <a:lnTo>
                  <a:pt x="1895460" y="0"/>
                </a:lnTo>
                <a:lnTo>
                  <a:pt x="1914510" y="0"/>
                </a:lnTo>
                <a:lnTo>
                  <a:pt x="1914510" y="19050"/>
                </a:lnTo>
                <a:close/>
              </a:path>
              <a:path w="2419350" h="1492885">
                <a:moveTo>
                  <a:pt x="1952610" y="19050"/>
                </a:moveTo>
                <a:lnTo>
                  <a:pt x="1933560" y="19050"/>
                </a:lnTo>
                <a:lnTo>
                  <a:pt x="1933560" y="0"/>
                </a:lnTo>
                <a:lnTo>
                  <a:pt x="1952610" y="0"/>
                </a:lnTo>
                <a:lnTo>
                  <a:pt x="1952610" y="19050"/>
                </a:lnTo>
                <a:close/>
              </a:path>
              <a:path w="2419350" h="1492885">
                <a:moveTo>
                  <a:pt x="1990710" y="19050"/>
                </a:moveTo>
                <a:lnTo>
                  <a:pt x="1971660" y="19050"/>
                </a:lnTo>
                <a:lnTo>
                  <a:pt x="1971660" y="0"/>
                </a:lnTo>
                <a:lnTo>
                  <a:pt x="1990710" y="0"/>
                </a:lnTo>
                <a:lnTo>
                  <a:pt x="1990710" y="19050"/>
                </a:lnTo>
                <a:close/>
              </a:path>
              <a:path w="2419350" h="1492885">
                <a:moveTo>
                  <a:pt x="2028810" y="19050"/>
                </a:moveTo>
                <a:lnTo>
                  <a:pt x="2009760" y="19050"/>
                </a:lnTo>
                <a:lnTo>
                  <a:pt x="2009760" y="0"/>
                </a:lnTo>
                <a:lnTo>
                  <a:pt x="2028810" y="0"/>
                </a:lnTo>
                <a:lnTo>
                  <a:pt x="2028810" y="19050"/>
                </a:lnTo>
                <a:close/>
              </a:path>
              <a:path w="2419350" h="1492885">
                <a:moveTo>
                  <a:pt x="2066910" y="19050"/>
                </a:moveTo>
                <a:lnTo>
                  <a:pt x="2047860" y="19050"/>
                </a:lnTo>
                <a:lnTo>
                  <a:pt x="2047860" y="0"/>
                </a:lnTo>
                <a:lnTo>
                  <a:pt x="2066910" y="0"/>
                </a:lnTo>
                <a:lnTo>
                  <a:pt x="2066910" y="19050"/>
                </a:lnTo>
                <a:close/>
              </a:path>
              <a:path w="2419350" h="1492885">
                <a:moveTo>
                  <a:pt x="2105010" y="19050"/>
                </a:moveTo>
                <a:lnTo>
                  <a:pt x="2085960" y="19050"/>
                </a:lnTo>
                <a:lnTo>
                  <a:pt x="2085960" y="0"/>
                </a:lnTo>
                <a:lnTo>
                  <a:pt x="2105010" y="0"/>
                </a:lnTo>
                <a:lnTo>
                  <a:pt x="2105010" y="19050"/>
                </a:lnTo>
                <a:close/>
              </a:path>
              <a:path w="2419350" h="1492885">
                <a:moveTo>
                  <a:pt x="2143110" y="19050"/>
                </a:moveTo>
                <a:lnTo>
                  <a:pt x="2124060" y="19050"/>
                </a:lnTo>
                <a:lnTo>
                  <a:pt x="2124060" y="0"/>
                </a:lnTo>
                <a:lnTo>
                  <a:pt x="2143110" y="0"/>
                </a:lnTo>
                <a:lnTo>
                  <a:pt x="2143110" y="19050"/>
                </a:lnTo>
                <a:close/>
              </a:path>
              <a:path w="2419350" h="1492885">
                <a:moveTo>
                  <a:pt x="2181210" y="19050"/>
                </a:moveTo>
                <a:lnTo>
                  <a:pt x="2162160" y="19050"/>
                </a:lnTo>
                <a:lnTo>
                  <a:pt x="2162160" y="0"/>
                </a:lnTo>
                <a:lnTo>
                  <a:pt x="2181210" y="0"/>
                </a:lnTo>
                <a:lnTo>
                  <a:pt x="2181210" y="19050"/>
                </a:lnTo>
                <a:close/>
              </a:path>
              <a:path w="2419350" h="1492885">
                <a:moveTo>
                  <a:pt x="2217905" y="19786"/>
                </a:moveTo>
                <a:lnTo>
                  <a:pt x="2212168" y="19295"/>
                </a:lnTo>
                <a:lnTo>
                  <a:pt x="2206404" y="19050"/>
                </a:lnTo>
                <a:lnTo>
                  <a:pt x="2200260" y="19050"/>
                </a:lnTo>
                <a:lnTo>
                  <a:pt x="2200260" y="0"/>
                </a:lnTo>
                <a:lnTo>
                  <a:pt x="2200613" y="0"/>
                </a:lnTo>
                <a:lnTo>
                  <a:pt x="2219412" y="2165"/>
                </a:lnTo>
                <a:lnTo>
                  <a:pt x="2217905" y="19786"/>
                </a:lnTo>
                <a:close/>
              </a:path>
              <a:path w="2419350" h="1492885">
                <a:moveTo>
                  <a:pt x="2252089" y="25731"/>
                </a:moveTo>
                <a:lnTo>
                  <a:pt x="2246478" y="24242"/>
                </a:lnTo>
                <a:lnTo>
                  <a:pt x="2240810" y="23000"/>
                </a:lnTo>
                <a:lnTo>
                  <a:pt x="2235082" y="22006"/>
                </a:lnTo>
                <a:lnTo>
                  <a:pt x="2238152" y="4323"/>
                </a:lnTo>
                <a:lnTo>
                  <a:pt x="2250842" y="5785"/>
                </a:lnTo>
                <a:lnTo>
                  <a:pt x="2256817" y="7921"/>
                </a:lnTo>
                <a:lnTo>
                  <a:pt x="2252089" y="25731"/>
                </a:lnTo>
                <a:close/>
              </a:path>
              <a:path w="2419350" h="1492885">
                <a:moveTo>
                  <a:pt x="2284784" y="37565"/>
                </a:moveTo>
                <a:lnTo>
                  <a:pt x="2279513" y="35116"/>
                </a:lnTo>
                <a:lnTo>
                  <a:pt x="2274147" y="32903"/>
                </a:lnTo>
                <a:lnTo>
                  <a:pt x="2268686" y="30927"/>
                </a:lnTo>
                <a:lnTo>
                  <a:pt x="2274699" y="14312"/>
                </a:lnTo>
                <a:lnTo>
                  <a:pt x="2292613" y="20715"/>
                </a:lnTo>
                <a:lnTo>
                  <a:pt x="2284784" y="37565"/>
                </a:lnTo>
                <a:close/>
              </a:path>
              <a:path w="2419350" h="1492885">
                <a:moveTo>
                  <a:pt x="2315134" y="55057"/>
                </a:moveTo>
                <a:lnTo>
                  <a:pt x="2310348" y="51709"/>
                </a:lnTo>
                <a:lnTo>
                  <a:pt x="2305429" y="48578"/>
                </a:lnTo>
                <a:lnTo>
                  <a:pt x="2300376" y="45664"/>
                </a:lnTo>
                <a:lnTo>
                  <a:pt x="2309331" y="30136"/>
                </a:lnTo>
                <a:lnTo>
                  <a:pt x="2325416" y="40362"/>
                </a:lnTo>
                <a:lnTo>
                  <a:pt x="2315134" y="55057"/>
                </a:lnTo>
                <a:close/>
              </a:path>
              <a:path w="2419350" h="1492885">
                <a:moveTo>
                  <a:pt x="2341842" y="77431"/>
                </a:moveTo>
                <a:lnTo>
                  <a:pt x="2337723" y="73324"/>
                </a:lnTo>
                <a:lnTo>
                  <a:pt x="2333437" y="69405"/>
                </a:lnTo>
                <a:lnTo>
                  <a:pt x="2328981" y="65672"/>
                </a:lnTo>
                <a:lnTo>
                  <a:pt x="2340921" y="51421"/>
                </a:lnTo>
                <a:lnTo>
                  <a:pt x="2354369" y="64868"/>
                </a:lnTo>
                <a:lnTo>
                  <a:pt x="2341842" y="77431"/>
                </a:lnTo>
                <a:close/>
              </a:path>
              <a:path w="2419350" h="1492885">
                <a:moveTo>
                  <a:pt x="2364289" y="104074"/>
                </a:moveTo>
                <a:lnTo>
                  <a:pt x="2360940" y="99317"/>
                </a:lnTo>
                <a:lnTo>
                  <a:pt x="2357389" y="94711"/>
                </a:lnTo>
                <a:lnTo>
                  <a:pt x="2353636" y="90257"/>
                </a:lnTo>
                <a:lnTo>
                  <a:pt x="2367812" y="78312"/>
                </a:lnTo>
                <a:lnTo>
                  <a:pt x="2371549" y="82049"/>
                </a:lnTo>
                <a:lnTo>
                  <a:pt x="2378978" y="93734"/>
                </a:lnTo>
                <a:lnTo>
                  <a:pt x="2364289" y="104074"/>
                </a:lnTo>
                <a:close/>
              </a:path>
              <a:path w="2419350" h="1492885">
                <a:moveTo>
                  <a:pt x="2381866" y="134369"/>
                </a:moveTo>
                <a:lnTo>
                  <a:pt x="2379382" y="129063"/>
                </a:lnTo>
                <a:lnTo>
                  <a:pt x="2376668" y="123875"/>
                </a:lnTo>
                <a:lnTo>
                  <a:pt x="2373725" y="118804"/>
                </a:lnTo>
                <a:lnTo>
                  <a:pt x="2389204" y="109818"/>
                </a:lnTo>
                <a:lnTo>
                  <a:pt x="2397409" y="122723"/>
                </a:lnTo>
                <a:lnTo>
                  <a:pt x="2398747" y="126467"/>
                </a:lnTo>
                <a:lnTo>
                  <a:pt x="2381866" y="134369"/>
                </a:lnTo>
                <a:close/>
              </a:path>
              <a:path w="2419350" h="1492885">
                <a:moveTo>
                  <a:pt x="2393796" y="167035"/>
                </a:moveTo>
                <a:lnTo>
                  <a:pt x="2392292" y="161433"/>
                </a:lnTo>
                <a:lnTo>
                  <a:pt x="2390544" y="155907"/>
                </a:lnTo>
                <a:lnTo>
                  <a:pt x="2388555" y="150458"/>
                </a:lnTo>
                <a:lnTo>
                  <a:pt x="2405155" y="144397"/>
                </a:lnTo>
                <a:lnTo>
                  <a:pt x="2411543" y="162268"/>
                </a:lnTo>
                <a:lnTo>
                  <a:pt x="2393796" y="167035"/>
                </a:lnTo>
                <a:close/>
              </a:path>
              <a:path w="2419350" h="1492885">
                <a:moveTo>
                  <a:pt x="2399839" y="201202"/>
                </a:moveTo>
                <a:lnTo>
                  <a:pt x="2399330" y="195439"/>
                </a:lnTo>
                <a:lnTo>
                  <a:pt x="2398574" y="189718"/>
                </a:lnTo>
                <a:lnTo>
                  <a:pt x="2397572" y="184040"/>
                </a:lnTo>
                <a:lnTo>
                  <a:pt x="2415281" y="180915"/>
                </a:lnTo>
                <a:lnTo>
                  <a:pt x="2417438" y="199647"/>
                </a:lnTo>
                <a:lnTo>
                  <a:pt x="2399839" y="201202"/>
                </a:lnTo>
                <a:close/>
              </a:path>
              <a:path w="2419350" h="1492885">
                <a:moveTo>
                  <a:pt x="2419288" y="237844"/>
                </a:moveTo>
                <a:lnTo>
                  <a:pt x="2400624" y="237844"/>
                </a:lnTo>
                <a:lnTo>
                  <a:pt x="2400624" y="218798"/>
                </a:lnTo>
                <a:lnTo>
                  <a:pt x="2419288" y="218788"/>
                </a:lnTo>
                <a:lnTo>
                  <a:pt x="2419288" y="237844"/>
                </a:lnTo>
                <a:close/>
              </a:path>
              <a:path w="2419350" h="1492885">
                <a:moveTo>
                  <a:pt x="2419288" y="275944"/>
                </a:moveTo>
                <a:lnTo>
                  <a:pt x="2400624" y="275944"/>
                </a:lnTo>
                <a:lnTo>
                  <a:pt x="2400624" y="256894"/>
                </a:lnTo>
                <a:lnTo>
                  <a:pt x="2419288" y="256894"/>
                </a:lnTo>
                <a:lnTo>
                  <a:pt x="2419288" y="275944"/>
                </a:lnTo>
                <a:close/>
              </a:path>
              <a:path w="2419350" h="1492885">
                <a:moveTo>
                  <a:pt x="2419288" y="314044"/>
                </a:moveTo>
                <a:lnTo>
                  <a:pt x="2400624" y="314044"/>
                </a:lnTo>
                <a:lnTo>
                  <a:pt x="2400624" y="294994"/>
                </a:lnTo>
                <a:lnTo>
                  <a:pt x="2419288" y="294994"/>
                </a:lnTo>
                <a:lnTo>
                  <a:pt x="2419288" y="314044"/>
                </a:lnTo>
                <a:close/>
              </a:path>
              <a:path w="2419350" h="1492885">
                <a:moveTo>
                  <a:pt x="2419288" y="352144"/>
                </a:moveTo>
                <a:lnTo>
                  <a:pt x="2400624" y="352144"/>
                </a:lnTo>
                <a:lnTo>
                  <a:pt x="2400624" y="333094"/>
                </a:lnTo>
                <a:lnTo>
                  <a:pt x="2419288" y="333094"/>
                </a:lnTo>
                <a:lnTo>
                  <a:pt x="2419288" y="352144"/>
                </a:lnTo>
                <a:close/>
              </a:path>
              <a:path w="2419350" h="1492885">
                <a:moveTo>
                  <a:pt x="2419288" y="390244"/>
                </a:moveTo>
                <a:lnTo>
                  <a:pt x="2400624" y="390244"/>
                </a:lnTo>
                <a:lnTo>
                  <a:pt x="2400624" y="371194"/>
                </a:lnTo>
                <a:lnTo>
                  <a:pt x="2419288" y="371194"/>
                </a:lnTo>
                <a:lnTo>
                  <a:pt x="2419288" y="390244"/>
                </a:lnTo>
                <a:close/>
              </a:path>
              <a:path w="2419350" h="1492885">
                <a:moveTo>
                  <a:pt x="2419288" y="428344"/>
                </a:moveTo>
                <a:lnTo>
                  <a:pt x="2400624" y="428344"/>
                </a:lnTo>
                <a:lnTo>
                  <a:pt x="2400624" y="409294"/>
                </a:lnTo>
                <a:lnTo>
                  <a:pt x="2419288" y="409294"/>
                </a:lnTo>
                <a:lnTo>
                  <a:pt x="2419288" y="428344"/>
                </a:lnTo>
                <a:close/>
              </a:path>
              <a:path w="2419350" h="1492885">
                <a:moveTo>
                  <a:pt x="2419288" y="466444"/>
                </a:moveTo>
                <a:lnTo>
                  <a:pt x="2400624" y="466444"/>
                </a:lnTo>
                <a:lnTo>
                  <a:pt x="2400624" y="447394"/>
                </a:lnTo>
                <a:lnTo>
                  <a:pt x="2419288" y="447394"/>
                </a:lnTo>
                <a:lnTo>
                  <a:pt x="2419288" y="466444"/>
                </a:lnTo>
                <a:close/>
              </a:path>
              <a:path w="2419350" h="1492885">
                <a:moveTo>
                  <a:pt x="2419288" y="504544"/>
                </a:moveTo>
                <a:lnTo>
                  <a:pt x="2400624" y="504544"/>
                </a:lnTo>
                <a:lnTo>
                  <a:pt x="2400624" y="485494"/>
                </a:lnTo>
                <a:lnTo>
                  <a:pt x="2419288" y="485494"/>
                </a:lnTo>
                <a:lnTo>
                  <a:pt x="2419288" y="504544"/>
                </a:lnTo>
                <a:close/>
              </a:path>
              <a:path w="2419350" h="1492885">
                <a:moveTo>
                  <a:pt x="2419288" y="542644"/>
                </a:moveTo>
                <a:lnTo>
                  <a:pt x="2400624" y="542644"/>
                </a:lnTo>
                <a:lnTo>
                  <a:pt x="2400624" y="523594"/>
                </a:lnTo>
                <a:lnTo>
                  <a:pt x="2419288" y="523594"/>
                </a:lnTo>
                <a:lnTo>
                  <a:pt x="2419288" y="542644"/>
                </a:lnTo>
                <a:close/>
              </a:path>
              <a:path w="2419350" h="1492885">
                <a:moveTo>
                  <a:pt x="2419288" y="580744"/>
                </a:moveTo>
                <a:lnTo>
                  <a:pt x="2400624" y="580744"/>
                </a:lnTo>
                <a:lnTo>
                  <a:pt x="2400624" y="561694"/>
                </a:lnTo>
                <a:lnTo>
                  <a:pt x="2419288" y="561694"/>
                </a:lnTo>
                <a:lnTo>
                  <a:pt x="2419288" y="580744"/>
                </a:lnTo>
                <a:close/>
              </a:path>
              <a:path w="2419350" h="1492885">
                <a:moveTo>
                  <a:pt x="2419288" y="618844"/>
                </a:moveTo>
                <a:lnTo>
                  <a:pt x="2400624" y="618844"/>
                </a:lnTo>
                <a:lnTo>
                  <a:pt x="2400624" y="599794"/>
                </a:lnTo>
                <a:lnTo>
                  <a:pt x="2419288" y="599794"/>
                </a:lnTo>
                <a:lnTo>
                  <a:pt x="2419288" y="618844"/>
                </a:lnTo>
                <a:close/>
              </a:path>
              <a:path w="2419350" h="1492885">
                <a:moveTo>
                  <a:pt x="2419288" y="656944"/>
                </a:moveTo>
                <a:lnTo>
                  <a:pt x="2400624" y="656944"/>
                </a:lnTo>
                <a:lnTo>
                  <a:pt x="2400624" y="637894"/>
                </a:lnTo>
                <a:lnTo>
                  <a:pt x="2419288" y="637894"/>
                </a:lnTo>
                <a:lnTo>
                  <a:pt x="2419288" y="656944"/>
                </a:lnTo>
                <a:close/>
              </a:path>
              <a:path w="2419350" h="1492885">
                <a:moveTo>
                  <a:pt x="2419288" y="695044"/>
                </a:moveTo>
                <a:lnTo>
                  <a:pt x="2400624" y="695044"/>
                </a:lnTo>
                <a:lnTo>
                  <a:pt x="2400624" y="675994"/>
                </a:lnTo>
                <a:lnTo>
                  <a:pt x="2419288" y="675994"/>
                </a:lnTo>
                <a:lnTo>
                  <a:pt x="2419288" y="695044"/>
                </a:lnTo>
                <a:close/>
              </a:path>
              <a:path w="2419350" h="1492885">
                <a:moveTo>
                  <a:pt x="2419288" y="733144"/>
                </a:moveTo>
                <a:lnTo>
                  <a:pt x="2400624" y="733144"/>
                </a:lnTo>
                <a:lnTo>
                  <a:pt x="2400624" y="714094"/>
                </a:lnTo>
                <a:lnTo>
                  <a:pt x="2419288" y="714094"/>
                </a:lnTo>
                <a:lnTo>
                  <a:pt x="2419288" y="733144"/>
                </a:lnTo>
                <a:close/>
              </a:path>
              <a:path w="2419350" h="1492885">
                <a:moveTo>
                  <a:pt x="2419288" y="771244"/>
                </a:moveTo>
                <a:lnTo>
                  <a:pt x="2400624" y="771244"/>
                </a:lnTo>
                <a:lnTo>
                  <a:pt x="2400624" y="752194"/>
                </a:lnTo>
                <a:lnTo>
                  <a:pt x="2419288" y="752194"/>
                </a:lnTo>
                <a:lnTo>
                  <a:pt x="2419288" y="771244"/>
                </a:lnTo>
                <a:close/>
              </a:path>
              <a:path w="2419350" h="1492885">
                <a:moveTo>
                  <a:pt x="2419288" y="809344"/>
                </a:moveTo>
                <a:lnTo>
                  <a:pt x="2400624" y="809344"/>
                </a:lnTo>
                <a:lnTo>
                  <a:pt x="2400624" y="790294"/>
                </a:lnTo>
                <a:lnTo>
                  <a:pt x="2419288" y="790294"/>
                </a:lnTo>
                <a:lnTo>
                  <a:pt x="2419288" y="809344"/>
                </a:lnTo>
                <a:close/>
              </a:path>
              <a:path w="2419350" h="1492885">
                <a:moveTo>
                  <a:pt x="2419288" y="847444"/>
                </a:moveTo>
                <a:lnTo>
                  <a:pt x="2400624" y="847444"/>
                </a:lnTo>
                <a:lnTo>
                  <a:pt x="2400624" y="828394"/>
                </a:lnTo>
                <a:lnTo>
                  <a:pt x="2419288" y="828394"/>
                </a:lnTo>
                <a:lnTo>
                  <a:pt x="2419288" y="847444"/>
                </a:lnTo>
                <a:close/>
              </a:path>
              <a:path w="2419350" h="1492885">
                <a:moveTo>
                  <a:pt x="2419288" y="885544"/>
                </a:moveTo>
                <a:lnTo>
                  <a:pt x="2400624" y="885544"/>
                </a:lnTo>
                <a:lnTo>
                  <a:pt x="2400624" y="866494"/>
                </a:lnTo>
                <a:lnTo>
                  <a:pt x="2419288" y="866494"/>
                </a:lnTo>
                <a:lnTo>
                  <a:pt x="2419288" y="885544"/>
                </a:lnTo>
                <a:close/>
              </a:path>
              <a:path w="2419350" h="1492885">
                <a:moveTo>
                  <a:pt x="2419288" y="923644"/>
                </a:moveTo>
                <a:lnTo>
                  <a:pt x="2400624" y="923644"/>
                </a:lnTo>
                <a:lnTo>
                  <a:pt x="2400624" y="904594"/>
                </a:lnTo>
                <a:lnTo>
                  <a:pt x="2419288" y="904594"/>
                </a:lnTo>
                <a:lnTo>
                  <a:pt x="2419288" y="923644"/>
                </a:lnTo>
                <a:close/>
              </a:path>
              <a:path w="2419350" h="1492885">
                <a:moveTo>
                  <a:pt x="2419288" y="961744"/>
                </a:moveTo>
                <a:lnTo>
                  <a:pt x="2400624" y="961744"/>
                </a:lnTo>
                <a:lnTo>
                  <a:pt x="2400624" y="942694"/>
                </a:lnTo>
                <a:lnTo>
                  <a:pt x="2419288" y="942694"/>
                </a:lnTo>
                <a:lnTo>
                  <a:pt x="2419288" y="961744"/>
                </a:lnTo>
                <a:close/>
              </a:path>
              <a:path w="2419350" h="1492885">
                <a:moveTo>
                  <a:pt x="2419288" y="999844"/>
                </a:moveTo>
                <a:lnTo>
                  <a:pt x="2400624" y="999844"/>
                </a:lnTo>
                <a:lnTo>
                  <a:pt x="2400624" y="980794"/>
                </a:lnTo>
                <a:lnTo>
                  <a:pt x="2419288" y="980794"/>
                </a:lnTo>
                <a:lnTo>
                  <a:pt x="2419288" y="999844"/>
                </a:lnTo>
                <a:close/>
              </a:path>
              <a:path w="2419350" h="1492885">
                <a:moveTo>
                  <a:pt x="2419288" y="1037944"/>
                </a:moveTo>
                <a:lnTo>
                  <a:pt x="2400624" y="1037944"/>
                </a:lnTo>
                <a:lnTo>
                  <a:pt x="2400624" y="1018894"/>
                </a:lnTo>
                <a:lnTo>
                  <a:pt x="2419288" y="1018894"/>
                </a:lnTo>
                <a:lnTo>
                  <a:pt x="2419288" y="1037944"/>
                </a:lnTo>
                <a:close/>
              </a:path>
              <a:path w="2419350" h="1492885">
                <a:moveTo>
                  <a:pt x="2419288" y="1076044"/>
                </a:moveTo>
                <a:lnTo>
                  <a:pt x="2400624" y="1076044"/>
                </a:lnTo>
                <a:lnTo>
                  <a:pt x="2400624" y="1056994"/>
                </a:lnTo>
                <a:lnTo>
                  <a:pt x="2419288" y="1056994"/>
                </a:lnTo>
                <a:lnTo>
                  <a:pt x="2419288" y="1076044"/>
                </a:lnTo>
                <a:close/>
              </a:path>
              <a:path w="2419350" h="1492885">
                <a:moveTo>
                  <a:pt x="2419288" y="1114144"/>
                </a:moveTo>
                <a:lnTo>
                  <a:pt x="2400624" y="1114144"/>
                </a:lnTo>
                <a:lnTo>
                  <a:pt x="2400624" y="1095094"/>
                </a:lnTo>
                <a:lnTo>
                  <a:pt x="2419288" y="1095094"/>
                </a:lnTo>
                <a:lnTo>
                  <a:pt x="2419288" y="1114144"/>
                </a:lnTo>
                <a:close/>
              </a:path>
              <a:path w="2419350" h="1492885">
                <a:moveTo>
                  <a:pt x="2419288" y="1152244"/>
                </a:moveTo>
                <a:lnTo>
                  <a:pt x="2400624" y="1152244"/>
                </a:lnTo>
                <a:lnTo>
                  <a:pt x="2400624" y="1133194"/>
                </a:lnTo>
                <a:lnTo>
                  <a:pt x="2419288" y="1133194"/>
                </a:lnTo>
                <a:lnTo>
                  <a:pt x="2419288" y="1152244"/>
                </a:lnTo>
                <a:close/>
              </a:path>
              <a:path w="2419350" h="1492885">
                <a:moveTo>
                  <a:pt x="2419288" y="1190344"/>
                </a:moveTo>
                <a:lnTo>
                  <a:pt x="2400624" y="1190344"/>
                </a:lnTo>
                <a:lnTo>
                  <a:pt x="2400624" y="1171294"/>
                </a:lnTo>
                <a:lnTo>
                  <a:pt x="2419288" y="1171294"/>
                </a:lnTo>
                <a:lnTo>
                  <a:pt x="2419288" y="1190344"/>
                </a:lnTo>
                <a:close/>
              </a:path>
              <a:path w="2419350" h="1492885">
                <a:moveTo>
                  <a:pt x="2419288" y="1228444"/>
                </a:moveTo>
                <a:lnTo>
                  <a:pt x="2400624" y="1228444"/>
                </a:lnTo>
                <a:lnTo>
                  <a:pt x="2400624" y="1209394"/>
                </a:lnTo>
                <a:lnTo>
                  <a:pt x="2419288" y="1209394"/>
                </a:lnTo>
                <a:lnTo>
                  <a:pt x="2419288" y="1228444"/>
                </a:lnTo>
                <a:close/>
              </a:path>
              <a:path w="2419350" h="1492885">
                <a:moveTo>
                  <a:pt x="2419288" y="1266544"/>
                </a:moveTo>
                <a:lnTo>
                  <a:pt x="2400624" y="1266544"/>
                </a:lnTo>
                <a:lnTo>
                  <a:pt x="2400624" y="1247494"/>
                </a:lnTo>
                <a:lnTo>
                  <a:pt x="2419288" y="1247494"/>
                </a:lnTo>
                <a:lnTo>
                  <a:pt x="2419288" y="1266544"/>
                </a:lnTo>
                <a:close/>
              </a:path>
              <a:path w="2419350" h="1492885">
                <a:moveTo>
                  <a:pt x="2416066" y="1304564"/>
                </a:moveTo>
                <a:lnTo>
                  <a:pt x="2398568" y="1302042"/>
                </a:lnTo>
                <a:lnTo>
                  <a:pt x="2399395" y="1296302"/>
                </a:lnTo>
                <a:lnTo>
                  <a:pt x="2399973" y="1290525"/>
                </a:lnTo>
                <a:lnTo>
                  <a:pt x="2400301" y="1284711"/>
                </a:lnTo>
                <a:lnTo>
                  <a:pt x="2418236" y="1285723"/>
                </a:lnTo>
                <a:lnTo>
                  <a:pt x="2416066" y="1304564"/>
                </a:lnTo>
                <a:close/>
              </a:path>
              <a:path w="2419350" h="1492885">
                <a:moveTo>
                  <a:pt x="2407478" y="1341403"/>
                </a:moveTo>
                <a:lnTo>
                  <a:pt x="2390632" y="1335855"/>
                </a:lnTo>
                <a:lnTo>
                  <a:pt x="2392454" y="1330325"/>
                </a:lnTo>
                <a:lnTo>
                  <a:pt x="2394028" y="1324725"/>
                </a:lnTo>
                <a:lnTo>
                  <a:pt x="2395356" y="1319056"/>
                </a:lnTo>
                <a:lnTo>
                  <a:pt x="2413897" y="1323399"/>
                </a:lnTo>
                <a:lnTo>
                  <a:pt x="2407478" y="1341403"/>
                </a:lnTo>
                <a:close/>
              </a:path>
              <a:path w="2419350" h="1492885">
                <a:moveTo>
                  <a:pt x="2392961" y="1376571"/>
                </a:moveTo>
                <a:lnTo>
                  <a:pt x="2376854" y="1367900"/>
                </a:lnTo>
                <a:lnTo>
                  <a:pt x="2379639" y="1362726"/>
                </a:lnTo>
                <a:lnTo>
                  <a:pt x="2382189" y="1357442"/>
                </a:lnTo>
                <a:lnTo>
                  <a:pt x="2384504" y="1352048"/>
                </a:lnTo>
                <a:lnTo>
                  <a:pt x="2401124" y="1359181"/>
                </a:lnTo>
                <a:lnTo>
                  <a:pt x="2397409" y="1369576"/>
                </a:lnTo>
                <a:lnTo>
                  <a:pt x="2392961" y="1376571"/>
                </a:lnTo>
                <a:close/>
              </a:path>
              <a:path w="2419350" h="1492885">
                <a:moveTo>
                  <a:pt x="2372472" y="1408798"/>
                </a:moveTo>
                <a:lnTo>
                  <a:pt x="2357666" y="1397103"/>
                </a:lnTo>
                <a:lnTo>
                  <a:pt x="2361278" y="1392530"/>
                </a:lnTo>
                <a:lnTo>
                  <a:pt x="2364684" y="1387810"/>
                </a:lnTo>
                <a:lnTo>
                  <a:pt x="2367883" y="1382944"/>
                </a:lnTo>
                <a:lnTo>
                  <a:pt x="2382712" y="1392691"/>
                </a:lnTo>
                <a:lnTo>
                  <a:pt x="2372472" y="1408798"/>
                </a:lnTo>
                <a:close/>
              </a:path>
              <a:path w="2419350" h="1492885">
                <a:moveTo>
                  <a:pt x="2345850" y="1435949"/>
                </a:moveTo>
                <a:lnTo>
                  <a:pt x="2333800" y="1422459"/>
                </a:lnTo>
                <a:lnTo>
                  <a:pt x="2338137" y="1418585"/>
                </a:lnTo>
                <a:lnTo>
                  <a:pt x="2342296" y="1414532"/>
                </a:lnTo>
                <a:lnTo>
                  <a:pt x="2346279" y="1410301"/>
                </a:lnTo>
                <a:lnTo>
                  <a:pt x="2359270" y="1422529"/>
                </a:lnTo>
                <a:lnTo>
                  <a:pt x="2345850" y="1435949"/>
                </a:lnTo>
                <a:close/>
              </a:path>
              <a:path w="2419350" h="1492885">
                <a:moveTo>
                  <a:pt x="2315217" y="1458420"/>
                </a:moveTo>
                <a:lnTo>
                  <a:pt x="2305870" y="1443349"/>
                </a:lnTo>
                <a:lnTo>
                  <a:pt x="2310822" y="1440278"/>
                </a:lnTo>
                <a:lnTo>
                  <a:pt x="2315633" y="1436995"/>
                </a:lnTo>
                <a:lnTo>
                  <a:pt x="2320303" y="1433501"/>
                </a:lnTo>
                <a:lnTo>
                  <a:pt x="2331299" y="1448196"/>
                </a:lnTo>
                <a:lnTo>
                  <a:pt x="2315217" y="1458420"/>
                </a:lnTo>
                <a:close/>
              </a:path>
              <a:path w="2419350" h="1492885">
                <a:moveTo>
                  <a:pt x="2281181" y="1475670"/>
                </a:moveTo>
                <a:lnTo>
                  <a:pt x="2274592" y="1459128"/>
                </a:lnTo>
                <a:lnTo>
                  <a:pt x="2280023" y="1456965"/>
                </a:lnTo>
                <a:lnTo>
                  <a:pt x="2285350" y="1454565"/>
                </a:lnTo>
                <a:lnTo>
                  <a:pt x="2290573" y="1451930"/>
                </a:lnTo>
                <a:lnTo>
                  <a:pt x="2299038" y="1468706"/>
                </a:lnTo>
                <a:lnTo>
                  <a:pt x="2296951" y="1470033"/>
                </a:lnTo>
                <a:lnTo>
                  <a:pt x="2281181" y="1475670"/>
                </a:lnTo>
                <a:close/>
              </a:path>
              <a:path w="2419350" h="1492885">
                <a:moveTo>
                  <a:pt x="2244974" y="1487189"/>
                </a:moveTo>
                <a:lnTo>
                  <a:pt x="2241247" y="1469123"/>
                </a:lnTo>
                <a:lnTo>
                  <a:pt x="2246972" y="1467942"/>
                </a:lnTo>
                <a:lnTo>
                  <a:pt x="2252632" y="1466512"/>
                </a:lnTo>
                <a:lnTo>
                  <a:pt x="2258225" y="1464833"/>
                </a:lnTo>
                <a:lnTo>
                  <a:pt x="2263389" y="1482029"/>
                </a:lnTo>
                <a:lnTo>
                  <a:pt x="2250842" y="1486513"/>
                </a:lnTo>
                <a:lnTo>
                  <a:pt x="2244974" y="1487189"/>
                </a:lnTo>
                <a:close/>
              </a:path>
              <a:path w="2419350" h="1492885">
                <a:moveTo>
                  <a:pt x="2207325" y="1491526"/>
                </a:moveTo>
                <a:lnTo>
                  <a:pt x="2206771" y="1473157"/>
                </a:lnTo>
                <a:lnTo>
                  <a:pt x="2212626" y="1472980"/>
                </a:lnTo>
                <a:lnTo>
                  <a:pt x="2218447" y="1472551"/>
                </a:lnTo>
                <a:lnTo>
                  <a:pt x="2224236" y="1471871"/>
                </a:lnTo>
                <a:lnTo>
                  <a:pt x="2226290" y="1489341"/>
                </a:lnTo>
                <a:lnTo>
                  <a:pt x="2207325" y="1491526"/>
                </a:lnTo>
                <a:close/>
              </a:path>
              <a:path w="2419350" h="1492885">
                <a:moveTo>
                  <a:pt x="2188171" y="1492299"/>
                </a:moveTo>
                <a:lnTo>
                  <a:pt x="2169121" y="1492299"/>
                </a:lnTo>
                <a:lnTo>
                  <a:pt x="2169121" y="1473249"/>
                </a:lnTo>
                <a:lnTo>
                  <a:pt x="2188171" y="1473249"/>
                </a:lnTo>
                <a:lnTo>
                  <a:pt x="2188171" y="1492299"/>
                </a:lnTo>
                <a:close/>
              </a:path>
              <a:path w="2419350" h="1492885">
                <a:moveTo>
                  <a:pt x="2150071" y="1492299"/>
                </a:moveTo>
                <a:lnTo>
                  <a:pt x="2131021" y="1492299"/>
                </a:lnTo>
                <a:lnTo>
                  <a:pt x="2131021" y="1473249"/>
                </a:lnTo>
                <a:lnTo>
                  <a:pt x="2150071" y="1473249"/>
                </a:lnTo>
                <a:lnTo>
                  <a:pt x="2150071" y="1492299"/>
                </a:lnTo>
                <a:close/>
              </a:path>
              <a:path w="2419350" h="1492885">
                <a:moveTo>
                  <a:pt x="2111971" y="1492299"/>
                </a:moveTo>
                <a:lnTo>
                  <a:pt x="2092921" y="1492299"/>
                </a:lnTo>
                <a:lnTo>
                  <a:pt x="2092921" y="1473249"/>
                </a:lnTo>
                <a:lnTo>
                  <a:pt x="2111971" y="1473249"/>
                </a:lnTo>
                <a:lnTo>
                  <a:pt x="2111971" y="1492299"/>
                </a:lnTo>
                <a:close/>
              </a:path>
              <a:path w="2419350" h="1492885">
                <a:moveTo>
                  <a:pt x="2073871" y="1492299"/>
                </a:moveTo>
                <a:lnTo>
                  <a:pt x="2054821" y="1492299"/>
                </a:lnTo>
                <a:lnTo>
                  <a:pt x="2054821" y="1473249"/>
                </a:lnTo>
                <a:lnTo>
                  <a:pt x="2073871" y="1473249"/>
                </a:lnTo>
                <a:lnTo>
                  <a:pt x="2073871" y="1492299"/>
                </a:lnTo>
                <a:close/>
              </a:path>
              <a:path w="2419350" h="1492885">
                <a:moveTo>
                  <a:pt x="2035771" y="1492299"/>
                </a:moveTo>
                <a:lnTo>
                  <a:pt x="2016721" y="1492299"/>
                </a:lnTo>
                <a:lnTo>
                  <a:pt x="2016721" y="1473249"/>
                </a:lnTo>
                <a:lnTo>
                  <a:pt x="2035771" y="1473249"/>
                </a:lnTo>
                <a:lnTo>
                  <a:pt x="2035771" y="1492299"/>
                </a:lnTo>
                <a:close/>
              </a:path>
              <a:path w="2419350" h="1492885">
                <a:moveTo>
                  <a:pt x="1997671" y="1492299"/>
                </a:moveTo>
                <a:lnTo>
                  <a:pt x="1978621" y="1492299"/>
                </a:lnTo>
                <a:lnTo>
                  <a:pt x="1978621" y="1473249"/>
                </a:lnTo>
                <a:lnTo>
                  <a:pt x="1997671" y="1473249"/>
                </a:lnTo>
                <a:lnTo>
                  <a:pt x="1997671" y="1492299"/>
                </a:lnTo>
                <a:close/>
              </a:path>
              <a:path w="2419350" h="1492885">
                <a:moveTo>
                  <a:pt x="1959571" y="1492299"/>
                </a:moveTo>
                <a:lnTo>
                  <a:pt x="1940521" y="1492299"/>
                </a:lnTo>
                <a:lnTo>
                  <a:pt x="1940521" y="1473249"/>
                </a:lnTo>
                <a:lnTo>
                  <a:pt x="1959571" y="1473249"/>
                </a:lnTo>
                <a:lnTo>
                  <a:pt x="1959571" y="1492299"/>
                </a:lnTo>
                <a:close/>
              </a:path>
              <a:path w="2419350" h="1492885">
                <a:moveTo>
                  <a:pt x="1921471" y="1492299"/>
                </a:moveTo>
                <a:lnTo>
                  <a:pt x="1902421" y="1492299"/>
                </a:lnTo>
                <a:lnTo>
                  <a:pt x="1902421" y="1473249"/>
                </a:lnTo>
                <a:lnTo>
                  <a:pt x="1921471" y="1473249"/>
                </a:lnTo>
                <a:lnTo>
                  <a:pt x="1921471" y="1492299"/>
                </a:lnTo>
                <a:close/>
              </a:path>
              <a:path w="2419350" h="1492885">
                <a:moveTo>
                  <a:pt x="1883371" y="1492299"/>
                </a:moveTo>
                <a:lnTo>
                  <a:pt x="1864321" y="1492299"/>
                </a:lnTo>
                <a:lnTo>
                  <a:pt x="1864321" y="1473249"/>
                </a:lnTo>
                <a:lnTo>
                  <a:pt x="1883371" y="1473249"/>
                </a:lnTo>
                <a:lnTo>
                  <a:pt x="1883371" y="1492299"/>
                </a:lnTo>
                <a:close/>
              </a:path>
              <a:path w="2419350" h="1492885">
                <a:moveTo>
                  <a:pt x="1845271" y="1492299"/>
                </a:moveTo>
                <a:lnTo>
                  <a:pt x="1826221" y="1492299"/>
                </a:lnTo>
                <a:lnTo>
                  <a:pt x="1826221" y="1473249"/>
                </a:lnTo>
                <a:lnTo>
                  <a:pt x="1845271" y="1473249"/>
                </a:lnTo>
                <a:lnTo>
                  <a:pt x="1845271" y="1492299"/>
                </a:lnTo>
                <a:close/>
              </a:path>
              <a:path w="2419350" h="1492885">
                <a:moveTo>
                  <a:pt x="1807171" y="1492299"/>
                </a:moveTo>
                <a:lnTo>
                  <a:pt x="1788121" y="1492299"/>
                </a:lnTo>
                <a:lnTo>
                  <a:pt x="1788121" y="1473249"/>
                </a:lnTo>
                <a:lnTo>
                  <a:pt x="1807171" y="1473249"/>
                </a:lnTo>
                <a:lnTo>
                  <a:pt x="1807171" y="1492299"/>
                </a:lnTo>
                <a:close/>
              </a:path>
              <a:path w="2419350" h="1492885">
                <a:moveTo>
                  <a:pt x="1769071" y="1492299"/>
                </a:moveTo>
                <a:lnTo>
                  <a:pt x="1750021" y="1492299"/>
                </a:lnTo>
                <a:lnTo>
                  <a:pt x="1750021" y="1473249"/>
                </a:lnTo>
                <a:lnTo>
                  <a:pt x="1769071" y="1473249"/>
                </a:lnTo>
                <a:lnTo>
                  <a:pt x="1769071" y="1492299"/>
                </a:lnTo>
                <a:close/>
              </a:path>
              <a:path w="2419350" h="1492885">
                <a:moveTo>
                  <a:pt x="1730971" y="1492299"/>
                </a:moveTo>
                <a:lnTo>
                  <a:pt x="1711921" y="1492299"/>
                </a:lnTo>
                <a:lnTo>
                  <a:pt x="1711921" y="1473249"/>
                </a:lnTo>
                <a:lnTo>
                  <a:pt x="1730971" y="1473249"/>
                </a:lnTo>
                <a:lnTo>
                  <a:pt x="1730971" y="1492299"/>
                </a:lnTo>
                <a:close/>
              </a:path>
              <a:path w="2419350" h="1492885">
                <a:moveTo>
                  <a:pt x="1692871" y="1492299"/>
                </a:moveTo>
                <a:lnTo>
                  <a:pt x="1673821" y="1492299"/>
                </a:lnTo>
                <a:lnTo>
                  <a:pt x="1673821" y="1473249"/>
                </a:lnTo>
                <a:lnTo>
                  <a:pt x="1692871" y="1473249"/>
                </a:lnTo>
                <a:lnTo>
                  <a:pt x="1692871" y="1492299"/>
                </a:lnTo>
                <a:close/>
              </a:path>
              <a:path w="2419350" h="1492885">
                <a:moveTo>
                  <a:pt x="1654771" y="1492299"/>
                </a:moveTo>
                <a:lnTo>
                  <a:pt x="1635721" y="1492299"/>
                </a:lnTo>
                <a:lnTo>
                  <a:pt x="1635721" y="1473249"/>
                </a:lnTo>
                <a:lnTo>
                  <a:pt x="1654771" y="1473249"/>
                </a:lnTo>
                <a:lnTo>
                  <a:pt x="1654771" y="1492299"/>
                </a:lnTo>
                <a:close/>
              </a:path>
              <a:path w="2419350" h="1492885">
                <a:moveTo>
                  <a:pt x="1616671" y="1492299"/>
                </a:moveTo>
                <a:lnTo>
                  <a:pt x="1597621" y="1492299"/>
                </a:lnTo>
                <a:lnTo>
                  <a:pt x="1597621" y="1473249"/>
                </a:lnTo>
                <a:lnTo>
                  <a:pt x="1616671" y="1473249"/>
                </a:lnTo>
                <a:lnTo>
                  <a:pt x="1616671" y="1492299"/>
                </a:lnTo>
                <a:close/>
              </a:path>
              <a:path w="2419350" h="1492885">
                <a:moveTo>
                  <a:pt x="1578571" y="1492299"/>
                </a:moveTo>
                <a:lnTo>
                  <a:pt x="1559521" y="1492299"/>
                </a:lnTo>
                <a:lnTo>
                  <a:pt x="1559521" y="1473249"/>
                </a:lnTo>
                <a:lnTo>
                  <a:pt x="1578571" y="1473249"/>
                </a:lnTo>
                <a:lnTo>
                  <a:pt x="1578571" y="1492299"/>
                </a:lnTo>
                <a:close/>
              </a:path>
              <a:path w="2419350" h="1492885">
                <a:moveTo>
                  <a:pt x="1540471" y="1492299"/>
                </a:moveTo>
                <a:lnTo>
                  <a:pt x="1521421" y="1492299"/>
                </a:lnTo>
                <a:lnTo>
                  <a:pt x="1521421" y="1473249"/>
                </a:lnTo>
                <a:lnTo>
                  <a:pt x="1540471" y="1473249"/>
                </a:lnTo>
                <a:lnTo>
                  <a:pt x="1540471" y="1492299"/>
                </a:lnTo>
                <a:close/>
              </a:path>
              <a:path w="2419350" h="1492885">
                <a:moveTo>
                  <a:pt x="1502371" y="1492299"/>
                </a:moveTo>
                <a:lnTo>
                  <a:pt x="1483321" y="1492299"/>
                </a:lnTo>
                <a:lnTo>
                  <a:pt x="1483321" y="1473249"/>
                </a:lnTo>
                <a:lnTo>
                  <a:pt x="1502371" y="1473249"/>
                </a:lnTo>
                <a:lnTo>
                  <a:pt x="1502371" y="1492299"/>
                </a:lnTo>
                <a:close/>
              </a:path>
              <a:path w="2419350" h="1492885">
                <a:moveTo>
                  <a:pt x="1464271" y="1492299"/>
                </a:moveTo>
                <a:lnTo>
                  <a:pt x="1445221" y="1492299"/>
                </a:lnTo>
                <a:lnTo>
                  <a:pt x="1445221" y="1473249"/>
                </a:lnTo>
                <a:lnTo>
                  <a:pt x="1464271" y="1473249"/>
                </a:lnTo>
                <a:lnTo>
                  <a:pt x="1464271" y="1492299"/>
                </a:lnTo>
                <a:close/>
              </a:path>
              <a:path w="2419350" h="1492885">
                <a:moveTo>
                  <a:pt x="1426171" y="1492299"/>
                </a:moveTo>
                <a:lnTo>
                  <a:pt x="1407121" y="1492299"/>
                </a:lnTo>
                <a:lnTo>
                  <a:pt x="1407121" y="1473249"/>
                </a:lnTo>
                <a:lnTo>
                  <a:pt x="1426171" y="1473249"/>
                </a:lnTo>
                <a:lnTo>
                  <a:pt x="1426171" y="1492299"/>
                </a:lnTo>
                <a:close/>
              </a:path>
              <a:path w="2419350" h="1492885">
                <a:moveTo>
                  <a:pt x="1388071" y="1492299"/>
                </a:moveTo>
                <a:lnTo>
                  <a:pt x="1369021" y="1492299"/>
                </a:lnTo>
                <a:lnTo>
                  <a:pt x="1369021" y="1473249"/>
                </a:lnTo>
                <a:lnTo>
                  <a:pt x="1388071" y="1473249"/>
                </a:lnTo>
                <a:lnTo>
                  <a:pt x="1388071" y="1492299"/>
                </a:lnTo>
                <a:close/>
              </a:path>
              <a:path w="2419350" h="1492885">
                <a:moveTo>
                  <a:pt x="1349971" y="1492299"/>
                </a:moveTo>
                <a:lnTo>
                  <a:pt x="1330921" y="1492299"/>
                </a:lnTo>
                <a:lnTo>
                  <a:pt x="1330921" y="1473249"/>
                </a:lnTo>
                <a:lnTo>
                  <a:pt x="1349971" y="1473249"/>
                </a:lnTo>
                <a:lnTo>
                  <a:pt x="1349971" y="1492299"/>
                </a:lnTo>
                <a:close/>
              </a:path>
              <a:path w="2419350" h="1492885">
                <a:moveTo>
                  <a:pt x="1311871" y="1492299"/>
                </a:moveTo>
                <a:lnTo>
                  <a:pt x="1292821" y="1492299"/>
                </a:lnTo>
                <a:lnTo>
                  <a:pt x="1292821" y="1473249"/>
                </a:lnTo>
                <a:lnTo>
                  <a:pt x="1311871" y="1473249"/>
                </a:lnTo>
                <a:lnTo>
                  <a:pt x="1311871" y="1492299"/>
                </a:lnTo>
                <a:close/>
              </a:path>
              <a:path w="2419350" h="1492885">
                <a:moveTo>
                  <a:pt x="1273771" y="1492299"/>
                </a:moveTo>
                <a:lnTo>
                  <a:pt x="1254721" y="1492299"/>
                </a:lnTo>
                <a:lnTo>
                  <a:pt x="1254721" y="1473249"/>
                </a:lnTo>
                <a:lnTo>
                  <a:pt x="1273771" y="1473249"/>
                </a:lnTo>
                <a:lnTo>
                  <a:pt x="1273771" y="1492299"/>
                </a:lnTo>
                <a:close/>
              </a:path>
              <a:path w="2419350" h="1492885">
                <a:moveTo>
                  <a:pt x="1235671" y="1492299"/>
                </a:moveTo>
                <a:lnTo>
                  <a:pt x="1216622" y="1492299"/>
                </a:lnTo>
                <a:lnTo>
                  <a:pt x="1216622" y="1473249"/>
                </a:lnTo>
                <a:lnTo>
                  <a:pt x="1235671" y="1473249"/>
                </a:lnTo>
                <a:lnTo>
                  <a:pt x="1235671" y="1492299"/>
                </a:lnTo>
                <a:close/>
              </a:path>
              <a:path w="2419350" h="1492885">
                <a:moveTo>
                  <a:pt x="1197572" y="1492299"/>
                </a:moveTo>
                <a:lnTo>
                  <a:pt x="1178521" y="1492299"/>
                </a:lnTo>
                <a:lnTo>
                  <a:pt x="1178521" y="1473249"/>
                </a:lnTo>
                <a:lnTo>
                  <a:pt x="1197572" y="1473249"/>
                </a:lnTo>
                <a:lnTo>
                  <a:pt x="1197572" y="1492299"/>
                </a:lnTo>
                <a:close/>
              </a:path>
              <a:path w="2419350" h="1492885">
                <a:moveTo>
                  <a:pt x="1159472" y="1492299"/>
                </a:moveTo>
                <a:lnTo>
                  <a:pt x="1140422" y="1492299"/>
                </a:lnTo>
                <a:lnTo>
                  <a:pt x="1140422" y="1473249"/>
                </a:lnTo>
                <a:lnTo>
                  <a:pt x="1159472" y="1473249"/>
                </a:lnTo>
                <a:lnTo>
                  <a:pt x="1159472" y="1492299"/>
                </a:lnTo>
                <a:close/>
              </a:path>
              <a:path w="2419350" h="1492885">
                <a:moveTo>
                  <a:pt x="1121372" y="1492299"/>
                </a:moveTo>
                <a:lnTo>
                  <a:pt x="1102322" y="1492299"/>
                </a:lnTo>
                <a:lnTo>
                  <a:pt x="1102322" y="1473249"/>
                </a:lnTo>
                <a:lnTo>
                  <a:pt x="1121372" y="1473249"/>
                </a:lnTo>
                <a:lnTo>
                  <a:pt x="1121372" y="1492299"/>
                </a:lnTo>
                <a:close/>
              </a:path>
              <a:path w="2419350" h="1492885">
                <a:moveTo>
                  <a:pt x="1083272" y="1492299"/>
                </a:moveTo>
                <a:lnTo>
                  <a:pt x="1064222" y="1492299"/>
                </a:lnTo>
                <a:lnTo>
                  <a:pt x="1064222" y="1473249"/>
                </a:lnTo>
                <a:lnTo>
                  <a:pt x="1083272" y="1473249"/>
                </a:lnTo>
                <a:lnTo>
                  <a:pt x="1083272" y="1492299"/>
                </a:lnTo>
                <a:close/>
              </a:path>
              <a:path w="2419350" h="1492885">
                <a:moveTo>
                  <a:pt x="1045171" y="1492299"/>
                </a:moveTo>
                <a:lnTo>
                  <a:pt x="1026122" y="1492299"/>
                </a:lnTo>
                <a:lnTo>
                  <a:pt x="1026122" y="1473249"/>
                </a:lnTo>
                <a:lnTo>
                  <a:pt x="1045171" y="1473249"/>
                </a:lnTo>
                <a:lnTo>
                  <a:pt x="1045171" y="1492299"/>
                </a:lnTo>
                <a:close/>
              </a:path>
              <a:path w="2419350" h="1492885">
                <a:moveTo>
                  <a:pt x="1007072" y="1492299"/>
                </a:moveTo>
                <a:lnTo>
                  <a:pt x="988022" y="1492299"/>
                </a:lnTo>
                <a:lnTo>
                  <a:pt x="988022" y="1473249"/>
                </a:lnTo>
                <a:lnTo>
                  <a:pt x="1007072" y="1473249"/>
                </a:lnTo>
                <a:lnTo>
                  <a:pt x="1007072" y="1492299"/>
                </a:lnTo>
                <a:close/>
              </a:path>
              <a:path w="2419350" h="1492885">
                <a:moveTo>
                  <a:pt x="968971" y="1492299"/>
                </a:moveTo>
                <a:lnTo>
                  <a:pt x="949922" y="1492299"/>
                </a:lnTo>
                <a:lnTo>
                  <a:pt x="949922" y="1473249"/>
                </a:lnTo>
                <a:lnTo>
                  <a:pt x="968971" y="1473249"/>
                </a:lnTo>
                <a:lnTo>
                  <a:pt x="968971" y="1492299"/>
                </a:lnTo>
                <a:close/>
              </a:path>
              <a:path w="2419350" h="1492885">
                <a:moveTo>
                  <a:pt x="930872" y="1492299"/>
                </a:moveTo>
                <a:lnTo>
                  <a:pt x="911822" y="1492299"/>
                </a:lnTo>
                <a:lnTo>
                  <a:pt x="911822" y="1473249"/>
                </a:lnTo>
                <a:lnTo>
                  <a:pt x="930872" y="1473249"/>
                </a:lnTo>
                <a:lnTo>
                  <a:pt x="930872" y="1492299"/>
                </a:lnTo>
                <a:close/>
              </a:path>
              <a:path w="2419350" h="1492885">
                <a:moveTo>
                  <a:pt x="892772" y="1492299"/>
                </a:moveTo>
                <a:lnTo>
                  <a:pt x="873721" y="1492299"/>
                </a:lnTo>
                <a:lnTo>
                  <a:pt x="873721" y="1473249"/>
                </a:lnTo>
                <a:lnTo>
                  <a:pt x="892772" y="1473249"/>
                </a:lnTo>
                <a:lnTo>
                  <a:pt x="892772" y="1492299"/>
                </a:lnTo>
                <a:close/>
              </a:path>
              <a:path w="2419350" h="1492885">
                <a:moveTo>
                  <a:pt x="854672" y="1492299"/>
                </a:moveTo>
                <a:lnTo>
                  <a:pt x="835621" y="1492299"/>
                </a:lnTo>
                <a:lnTo>
                  <a:pt x="835621" y="1473249"/>
                </a:lnTo>
                <a:lnTo>
                  <a:pt x="854672" y="1473249"/>
                </a:lnTo>
                <a:lnTo>
                  <a:pt x="854672" y="1492299"/>
                </a:lnTo>
                <a:close/>
              </a:path>
              <a:path w="2419350" h="1492885">
                <a:moveTo>
                  <a:pt x="816572" y="1492299"/>
                </a:moveTo>
                <a:lnTo>
                  <a:pt x="797522" y="1492299"/>
                </a:lnTo>
                <a:lnTo>
                  <a:pt x="797522" y="1473249"/>
                </a:lnTo>
                <a:lnTo>
                  <a:pt x="816572" y="1473249"/>
                </a:lnTo>
                <a:lnTo>
                  <a:pt x="816572" y="1492299"/>
                </a:lnTo>
                <a:close/>
              </a:path>
              <a:path w="2419350" h="1492885">
                <a:moveTo>
                  <a:pt x="778472" y="1492299"/>
                </a:moveTo>
                <a:lnTo>
                  <a:pt x="759422" y="1492299"/>
                </a:lnTo>
                <a:lnTo>
                  <a:pt x="759422" y="1473249"/>
                </a:lnTo>
                <a:lnTo>
                  <a:pt x="778472" y="1473249"/>
                </a:lnTo>
                <a:lnTo>
                  <a:pt x="778472" y="1492299"/>
                </a:lnTo>
                <a:close/>
              </a:path>
              <a:path w="2419350" h="1492885">
                <a:moveTo>
                  <a:pt x="740371" y="1492299"/>
                </a:moveTo>
                <a:lnTo>
                  <a:pt x="721322" y="1492299"/>
                </a:lnTo>
                <a:lnTo>
                  <a:pt x="721322" y="1473249"/>
                </a:lnTo>
                <a:lnTo>
                  <a:pt x="740371" y="1473249"/>
                </a:lnTo>
                <a:lnTo>
                  <a:pt x="740371" y="1492299"/>
                </a:lnTo>
                <a:close/>
              </a:path>
              <a:path w="2419350" h="1492885">
                <a:moveTo>
                  <a:pt x="702271" y="1492299"/>
                </a:moveTo>
                <a:lnTo>
                  <a:pt x="683222" y="1492299"/>
                </a:lnTo>
                <a:lnTo>
                  <a:pt x="683222" y="1473249"/>
                </a:lnTo>
                <a:lnTo>
                  <a:pt x="702271" y="1473249"/>
                </a:lnTo>
                <a:lnTo>
                  <a:pt x="702271" y="1492299"/>
                </a:lnTo>
                <a:close/>
              </a:path>
              <a:path w="2419350" h="1492885">
                <a:moveTo>
                  <a:pt x="664172" y="1492299"/>
                </a:moveTo>
                <a:lnTo>
                  <a:pt x="645122" y="1492299"/>
                </a:lnTo>
                <a:lnTo>
                  <a:pt x="645122" y="1473249"/>
                </a:lnTo>
                <a:lnTo>
                  <a:pt x="664172" y="1473249"/>
                </a:lnTo>
                <a:lnTo>
                  <a:pt x="664172" y="1492299"/>
                </a:lnTo>
                <a:close/>
              </a:path>
              <a:path w="2419350" h="1492885">
                <a:moveTo>
                  <a:pt x="626072" y="1492299"/>
                </a:moveTo>
                <a:lnTo>
                  <a:pt x="607022" y="1492299"/>
                </a:lnTo>
                <a:lnTo>
                  <a:pt x="607022" y="1473249"/>
                </a:lnTo>
                <a:lnTo>
                  <a:pt x="626072" y="1473249"/>
                </a:lnTo>
                <a:lnTo>
                  <a:pt x="626072" y="1492299"/>
                </a:lnTo>
                <a:close/>
              </a:path>
              <a:path w="2419350" h="1492885">
                <a:moveTo>
                  <a:pt x="587972" y="1492299"/>
                </a:moveTo>
                <a:lnTo>
                  <a:pt x="568921" y="1492299"/>
                </a:lnTo>
                <a:lnTo>
                  <a:pt x="568921" y="1473249"/>
                </a:lnTo>
                <a:lnTo>
                  <a:pt x="587972" y="1473249"/>
                </a:lnTo>
                <a:lnTo>
                  <a:pt x="587972" y="1492299"/>
                </a:lnTo>
                <a:close/>
              </a:path>
              <a:path w="2419350" h="1492885">
                <a:moveTo>
                  <a:pt x="549872" y="1492299"/>
                </a:moveTo>
                <a:lnTo>
                  <a:pt x="530822" y="1492299"/>
                </a:lnTo>
                <a:lnTo>
                  <a:pt x="530822" y="1473249"/>
                </a:lnTo>
                <a:lnTo>
                  <a:pt x="549872" y="1473249"/>
                </a:lnTo>
                <a:lnTo>
                  <a:pt x="549872" y="1492299"/>
                </a:lnTo>
                <a:close/>
              </a:path>
              <a:path w="2419350" h="1492885">
                <a:moveTo>
                  <a:pt x="511772" y="1492299"/>
                </a:moveTo>
                <a:lnTo>
                  <a:pt x="492722" y="1492299"/>
                </a:lnTo>
                <a:lnTo>
                  <a:pt x="492722" y="1473249"/>
                </a:lnTo>
                <a:lnTo>
                  <a:pt x="511772" y="1473249"/>
                </a:lnTo>
                <a:lnTo>
                  <a:pt x="511772" y="1492299"/>
                </a:lnTo>
                <a:close/>
              </a:path>
              <a:path w="2419350" h="1492885">
                <a:moveTo>
                  <a:pt x="473672" y="1492299"/>
                </a:moveTo>
                <a:lnTo>
                  <a:pt x="454622" y="1492299"/>
                </a:lnTo>
                <a:lnTo>
                  <a:pt x="454622" y="1473249"/>
                </a:lnTo>
                <a:lnTo>
                  <a:pt x="473672" y="1473249"/>
                </a:lnTo>
                <a:lnTo>
                  <a:pt x="473672" y="1492299"/>
                </a:lnTo>
                <a:close/>
              </a:path>
              <a:path w="2419350" h="1492885">
                <a:moveTo>
                  <a:pt x="435571" y="1492299"/>
                </a:moveTo>
                <a:lnTo>
                  <a:pt x="416522" y="1492299"/>
                </a:lnTo>
                <a:lnTo>
                  <a:pt x="416522" y="1473249"/>
                </a:lnTo>
                <a:lnTo>
                  <a:pt x="435571" y="1473249"/>
                </a:lnTo>
                <a:lnTo>
                  <a:pt x="435571" y="1492299"/>
                </a:lnTo>
                <a:close/>
              </a:path>
              <a:path w="2419350" h="1492885">
                <a:moveTo>
                  <a:pt x="397472" y="1492299"/>
                </a:moveTo>
                <a:lnTo>
                  <a:pt x="378422" y="1492299"/>
                </a:lnTo>
                <a:lnTo>
                  <a:pt x="378422" y="1473249"/>
                </a:lnTo>
                <a:lnTo>
                  <a:pt x="397472" y="1473249"/>
                </a:lnTo>
                <a:lnTo>
                  <a:pt x="397472" y="1492299"/>
                </a:lnTo>
                <a:close/>
              </a:path>
              <a:path w="2419350" h="1492885">
                <a:moveTo>
                  <a:pt x="359372" y="1492299"/>
                </a:moveTo>
                <a:lnTo>
                  <a:pt x="340322" y="1492299"/>
                </a:lnTo>
                <a:lnTo>
                  <a:pt x="340322" y="1473249"/>
                </a:lnTo>
                <a:lnTo>
                  <a:pt x="359372" y="1473249"/>
                </a:lnTo>
                <a:lnTo>
                  <a:pt x="359372" y="1492299"/>
                </a:lnTo>
                <a:close/>
              </a:path>
              <a:path w="2419350" h="1492885">
                <a:moveTo>
                  <a:pt x="321272" y="1492299"/>
                </a:moveTo>
                <a:lnTo>
                  <a:pt x="302222" y="1492299"/>
                </a:lnTo>
                <a:lnTo>
                  <a:pt x="302222" y="1473249"/>
                </a:lnTo>
                <a:lnTo>
                  <a:pt x="321272" y="1473249"/>
                </a:lnTo>
                <a:lnTo>
                  <a:pt x="321272" y="1492299"/>
                </a:lnTo>
                <a:close/>
              </a:path>
              <a:path w="2419350" h="1492885">
                <a:moveTo>
                  <a:pt x="283172" y="1492299"/>
                </a:moveTo>
                <a:lnTo>
                  <a:pt x="264122" y="1492299"/>
                </a:lnTo>
                <a:lnTo>
                  <a:pt x="264122" y="1473249"/>
                </a:lnTo>
                <a:lnTo>
                  <a:pt x="283172" y="1473249"/>
                </a:lnTo>
                <a:lnTo>
                  <a:pt x="283172" y="1492299"/>
                </a:lnTo>
                <a:close/>
              </a:path>
              <a:path w="2419350" h="1492885">
                <a:moveTo>
                  <a:pt x="245072" y="1492299"/>
                </a:moveTo>
                <a:lnTo>
                  <a:pt x="226022" y="1492299"/>
                </a:lnTo>
                <a:lnTo>
                  <a:pt x="226022" y="1473249"/>
                </a:lnTo>
                <a:lnTo>
                  <a:pt x="245072" y="1473249"/>
                </a:lnTo>
                <a:lnTo>
                  <a:pt x="245072" y="1492299"/>
                </a:lnTo>
                <a:close/>
              </a:path>
              <a:path w="2419350" h="1492885">
                <a:moveTo>
                  <a:pt x="206842" y="1490892"/>
                </a:moveTo>
                <a:lnTo>
                  <a:pt x="187997" y="1488721"/>
                </a:lnTo>
                <a:lnTo>
                  <a:pt x="190496" y="1471228"/>
                </a:lnTo>
                <a:lnTo>
                  <a:pt x="196238" y="1472048"/>
                </a:lnTo>
                <a:lnTo>
                  <a:pt x="202017" y="1472619"/>
                </a:lnTo>
                <a:lnTo>
                  <a:pt x="207834" y="1472940"/>
                </a:lnTo>
                <a:lnTo>
                  <a:pt x="206842" y="1490892"/>
                </a:lnTo>
                <a:close/>
              </a:path>
              <a:path w="2419350" h="1492885">
                <a:moveTo>
                  <a:pt x="169170" y="1486552"/>
                </a:moveTo>
                <a:lnTo>
                  <a:pt x="168831" y="1486513"/>
                </a:lnTo>
                <a:lnTo>
                  <a:pt x="151145" y="1480192"/>
                </a:lnTo>
                <a:lnTo>
                  <a:pt x="156674" y="1463333"/>
                </a:lnTo>
                <a:lnTo>
                  <a:pt x="162206" y="1465148"/>
                </a:lnTo>
                <a:lnTo>
                  <a:pt x="167809" y="1466716"/>
                </a:lnTo>
                <a:lnTo>
                  <a:pt x="173483" y="1468038"/>
                </a:lnTo>
                <a:lnTo>
                  <a:pt x="169170" y="1486552"/>
                </a:lnTo>
                <a:close/>
              </a:path>
              <a:path w="2419350" h="1492885">
                <a:moveTo>
                  <a:pt x="133373" y="1473840"/>
                </a:moveTo>
                <a:lnTo>
                  <a:pt x="122723" y="1470033"/>
                </a:lnTo>
                <a:lnTo>
                  <a:pt x="115955" y="1465731"/>
                </a:lnTo>
                <a:lnTo>
                  <a:pt x="124615" y="1449595"/>
                </a:lnTo>
                <a:lnTo>
                  <a:pt x="129795" y="1452375"/>
                </a:lnTo>
                <a:lnTo>
                  <a:pt x="135083" y="1454919"/>
                </a:lnTo>
                <a:lnTo>
                  <a:pt x="140479" y="1457227"/>
                </a:lnTo>
                <a:lnTo>
                  <a:pt x="133373" y="1473840"/>
                </a:lnTo>
                <a:close/>
              </a:path>
              <a:path w="2419350" h="1492885">
                <a:moveTo>
                  <a:pt x="99833" y="1455480"/>
                </a:moveTo>
                <a:lnTo>
                  <a:pt x="83728" y="1445242"/>
                </a:lnTo>
                <a:lnTo>
                  <a:pt x="95388" y="1430443"/>
                </a:lnTo>
                <a:lnTo>
                  <a:pt x="99966" y="1434050"/>
                </a:lnTo>
                <a:lnTo>
                  <a:pt x="104690" y="1437450"/>
                </a:lnTo>
                <a:lnTo>
                  <a:pt x="109560" y="1440642"/>
                </a:lnTo>
                <a:lnTo>
                  <a:pt x="99833" y="1455480"/>
                </a:lnTo>
                <a:close/>
              </a:path>
              <a:path w="2419350" h="1492885">
                <a:moveTo>
                  <a:pt x="69958" y="1432083"/>
                </a:moveTo>
                <a:lnTo>
                  <a:pt x="56538" y="1418663"/>
                </a:lnTo>
                <a:lnTo>
                  <a:pt x="70003" y="1406607"/>
                </a:lnTo>
                <a:lnTo>
                  <a:pt x="73880" y="1410937"/>
                </a:lnTo>
                <a:lnTo>
                  <a:pt x="77938" y="1415092"/>
                </a:lnTo>
                <a:lnTo>
                  <a:pt x="82176" y="1419072"/>
                </a:lnTo>
                <a:lnTo>
                  <a:pt x="69958" y="1432083"/>
                </a:lnTo>
                <a:close/>
              </a:path>
              <a:path w="2419350" h="1492885">
                <a:moveTo>
                  <a:pt x="44246" y="1404150"/>
                </a:moveTo>
                <a:lnTo>
                  <a:pt x="34022" y="1388067"/>
                </a:lnTo>
                <a:lnTo>
                  <a:pt x="49079" y="1378703"/>
                </a:lnTo>
                <a:lnTo>
                  <a:pt x="52156" y="1383650"/>
                </a:lnTo>
                <a:lnTo>
                  <a:pt x="55444" y="1388457"/>
                </a:lnTo>
                <a:lnTo>
                  <a:pt x="58945" y="1393125"/>
                </a:lnTo>
                <a:lnTo>
                  <a:pt x="44246" y="1404150"/>
                </a:lnTo>
                <a:close/>
              </a:path>
              <a:path w="2419350" h="1492885">
                <a:moveTo>
                  <a:pt x="23738" y="1371892"/>
                </a:moveTo>
                <a:lnTo>
                  <a:pt x="22265" y="1369576"/>
                </a:lnTo>
                <a:lnTo>
                  <a:pt x="16717" y="1354054"/>
                </a:lnTo>
                <a:lnTo>
                  <a:pt x="33260" y="1347441"/>
                </a:lnTo>
                <a:lnTo>
                  <a:pt x="35430" y="1352870"/>
                </a:lnTo>
                <a:lnTo>
                  <a:pt x="37837" y="1358196"/>
                </a:lnTo>
                <a:lnTo>
                  <a:pt x="40481" y="1363419"/>
                </a:lnTo>
                <a:lnTo>
                  <a:pt x="23738" y="1371892"/>
                </a:lnTo>
                <a:close/>
              </a:path>
              <a:path w="2419350" h="1492885">
                <a:moveTo>
                  <a:pt x="10359" y="1336265"/>
                </a:moveTo>
                <a:lnTo>
                  <a:pt x="5785" y="1323467"/>
                </a:lnTo>
                <a:lnTo>
                  <a:pt x="5140" y="1317868"/>
                </a:lnTo>
                <a:lnTo>
                  <a:pt x="23226" y="1314114"/>
                </a:lnTo>
                <a:lnTo>
                  <a:pt x="24414" y="1319837"/>
                </a:lnTo>
                <a:lnTo>
                  <a:pt x="25850" y="1325493"/>
                </a:lnTo>
                <a:lnTo>
                  <a:pt x="27537" y="1331085"/>
                </a:lnTo>
                <a:lnTo>
                  <a:pt x="10359" y="1336265"/>
                </a:lnTo>
                <a:close/>
              </a:path>
              <a:path w="2419350" h="1492885">
                <a:moveTo>
                  <a:pt x="2987" y="1299178"/>
                </a:moveTo>
                <a:lnTo>
                  <a:pt x="804" y="1280220"/>
                </a:lnTo>
                <a:lnTo>
                  <a:pt x="19150" y="1279644"/>
                </a:lnTo>
                <a:lnTo>
                  <a:pt x="19334" y="1285497"/>
                </a:lnTo>
                <a:lnTo>
                  <a:pt x="19769" y="1291317"/>
                </a:lnTo>
                <a:lnTo>
                  <a:pt x="20457" y="1297103"/>
                </a:lnTo>
                <a:lnTo>
                  <a:pt x="2987" y="1299178"/>
                </a:lnTo>
                <a:close/>
              </a:path>
              <a:path w="2419350" h="1492885">
                <a:moveTo>
                  <a:pt x="19050" y="1261064"/>
                </a:moveTo>
                <a:lnTo>
                  <a:pt x="0" y="1261064"/>
                </a:lnTo>
                <a:lnTo>
                  <a:pt x="0" y="1242014"/>
                </a:lnTo>
                <a:lnTo>
                  <a:pt x="19050" y="1242014"/>
                </a:lnTo>
                <a:lnTo>
                  <a:pt x="19050" y="1261064"/>
                </a:lnTo>
                <a:close/>
              </a:path>
              <a:path w="2419350" h="1492885">
                <a:moveTo>
                  <a:pt x="19050" y="1222964"/>
                </a:moveTo>
                <a:lnTo>
                  <a:pt x="0" y="1222964"/>
                </a:lnTo>
                <a:lnTo>
                  <a:pt x="0" y="1203914"/>
                </a:lnTo>
                <a:lnTo>
                  <a:pt x="19050" y="1203914"/>
                </a:lnTo>
                <a:lnTo>
                  <a:pt x="19050" y="1222964"/>
                </a:lnTo>
                <a:close/>
              </a:path>
              <a:path w="2419350" h="1492885">
                <a:moveTo>
                  <a:pt x="19050" y="1184864"/>
                </a:moveTo>
                <a:lnTo>
                  <a:pt x="0" y="1184864"/>
                </a:lnTo>
                <a:lnTo>
                  <a:pt x="0" y="1165814"/>
                </a:lnTo>
                <a:lnTo>
                  <a:pt x="19050" y="1165814"/>
                </a:lnTo>
                <a:lnTo>
                  <a:pt x="19050" y="1184864"/>
                </a:lnTo>
                <a:close/>
              </a:path>
              <a:path w="2419350" h="1492885">
                <a:moveTo>
                  <a:pt x="19050" y="1146764"/>
                </a:moveTo>
                <a:lnTo>
                  <a:pt x="0" y="1146764"/>
                </a:lnTo>
                <a:lnTo>
                  <a:pt x="0" y="1127714"/>
                </a:lnTo>
                <a:lnTo>
                  <a:pt x="19050" y="1127714"/>
                </a:lnTo>
                <a:lnTo>
                  <a:pt x="19050" y="1146764"/>
                </a:lnTo>
                <a:close/>
              </a:path>
              <a:path w="2419350" h="1492885">
                <a:moveTo>
                  <a:pt x="19050" y="1108664"/>
                </a:moveTo>
                <a:lnTo>
                  <a:pt x="0" y="1108664"/>
                </a:lnTo>
                <a:lnTo>
                  <a:pt x="0" y="1089614"/>
                </a:lnTo>
                <a:lnTo>
                  <a:pt x="19050" y="1089614"/>
                </a:lnTo>
                <a:lnTo>
                  <a:pt x="19050" y="1108664"/>
                </a:lnTo>
                <a:close/>
              </a:path>
              <a:path w="2419350" h="1492885">
                <a:moveTo>
                  <a:pt x="19050" y="1070564"/>
                </a:moveTo>
                <a:lnTo>
                  <a:pt x="0" y="1070564"/>
                </a:lnTo>
                <a:lnTo>
                  <a:pt x="0" y="1051514"/>
                </a:lnTo>
                <a:lnTo>
                  <a:pt x="19050" y="1051514"/>
                </a:lnTo>
                <a:lnTo>
                  <a:pt x="19050" y="1070564"/>
                </a:lnTo>
                <a:close/>
              </a:path>
              <a:path w="2419350" h="1492885">
                <a:moveTo>
                  <a:pt x="19050" y="1032464"/>
                </a:moveTo>
                <a:lnTo>
                  <a:pt x="0" y="1032464"/>
                </a:lnTo>
                <a:lnTo>
                  <a:pt x="0" y="1013414"/>
                </a:lnTo>
                <a:lnTo>
                  <a:pt x="19050" y="1013414"/>
                </a:lnTo>
                <a:lnTo>
                  <a:pt x="19050" y="1032464"/>
                </a:lnTo>
                <a:close/>
              </a:path>
              <a:path w="2419350" h="1492885">
                <a:moveTo>
                  <a:pt x="19050" y="994364"/>
                </a:moveTo>
                <a:lnTo>
                  <a:pt x="0" y="994364"/>
                </a:lnTo>
                <a:lnTo>
                  <a:pt x="0" y="975314"/>
                </a:lnTo>
                <a:lnTo>
                  <a:pt x="19050" y="975314"/>
                </a:lnTo>
                <a:lnTo>
                  <a:pt x="19050" y="994364"/>
                </a:lnTo>
                <a:close/>
              </a:path>
              <a:path w="2419350" h="1492885">
                <a:moveTo>
                  <a:pt x="19050" y="956264"/>
                </a:moveTo>
                <a:lnTo>
                  <a:pt x="0" y="956264"/>
                </a:lnTo>
                <a:lnTo>
                  <a:pt x="0" y="937214"/>
                </a:lnTo>
                <a:lnTo>
                  <a:pt x="19050" y="937214"/>
                </a:lnTo>
                <a:lnTo>
                  <a:pt x="19050" y="956264"/>
                </a:lnTo>
                <a:close/>
              </a:path>
              <a:path w="2419350" h="1492885">
                <a:moveTo>
                  <a:pt x="19050" y="918164"/>
                </a:moveTo>
                <a:lnTo>
                  <a:pt x="0" y="918164"/>
                </a:lnTo>
                <a:lnTo>
                  <a:pt x="0" y="899114"/>
                </a:lnTo>
                <a:lnTo>
                  <a:pt x="19050" y="899114"/>
                </a:lnTo>
                <a:lnTo>
                  <a:pt x="19050" y="918164"/>
                </a:lnTo>
                <a:close/>
              </a:path>
              <a:path w="2419350" h="1492885">
                <a:moveTo>
                  <a:pt x="19050" y="880064"/>
                </a:moveTo>
                <a:lnTo>
                  <a:pt x="0" y="880064"/>
                </a:lnTo>
                <a:lnTo>
                  <a:pt x="0" y="861014"/>
                </a:lnTo>
                <a:lnTo>
                  <a:pt x="19050" y="861014"/>
                </a:lnTo>
                <a:lnTo>
                  <a:pt x="19050" y="880064"/>
                </a:lnTo>
                <a:close/>
              </a:path>
              <a:path w="2419350" h="1492885">
                <a:moveTo>
                  <a:pt x="19050" y="841964"/>
                </a:moveTo>
                <a:lnTo>
                  <a:pt x="0" y="841964"/>
                </a:lnTo>
                <a:lnTo>
                  <a:pt x="0" y="822914"/>
                </a:lnTo>
                <a:lnTo>
                  <a:pt x="19050" y="822914"/>
                </a:lnTo>
                <a:lnTo>
                  <a:pt x="19050" y="841964"/>
                </a:lnTo>
                <a:close/>
              </a:path>
              <a:path w="2419350" h="1492885">
                <a:moveTo>
                  <a:pt x="19050" y="803864"/>
                </a:moveTo>
                <a:lnTo>
                  <a:pt x="0" y="803864"/>
                </a:lnTo>
                <a:lnTo>
                  <a:pt x="0" y="784814"/>
                </a:lnTo>
                <a:lnTo>
                  <a:pt x="19050" y="784814"/>
                </a:lnTo>
                <a:lnTo>
                  <a:pt x="19050" y="803864"/>
                </a:lnTo>
                <a:close/>
              </a:path>
              <a:path w="2419350" h="1492885">
                <a:moveTo>
                  <a:pt x="19050" y="765764"/>
                </a:moveTo>
                <a:lnTo>
                  <a:pt x="0" y="765764"/>
                </a:lnTo>
                <a:lnTo>
                  <a:pt x="0" y="746714"/>
                </a:lnTo>
                <a:lnTo>
                  <a:pt x="19050" y="746714"/>
                </a:lnTo>
                <a:lnTo>
                  <a:pt x="19050" y="765764"/>
                </a:lnTo>
                <a:close/>
              </a:path>
              <a:path w="2419350" h="1492885">
                <a:moveTo>
                  <a:pt x="19050" y="727664"/>
                </a:moveTo>
                <a:lnTo>
                  <a:pt x="0" y="727664"/>
                </a:lnTo>
                <a:lnTo>
                  <a:pt x="0" y="708614"/>
                </a:lnTo>
                <a:lnTo>
                  <a:pt x="19050" y="708614"/>
                </a:lnTo>
                <a:lnTo>
                  <a:pt x="19050" y="727664"/>
                </a:lnTo>
                <a:close/>
              </a:path>
              <a:path w="2419350" h="1492885">
                <a:moveTo>
                  <a:pt x="19050" y="689564"/>
                </a:moveTo>
                <a:lnTo>
                  <a:pt x="0" y="689564"/>
                </a:lnTo>
                <a:lnTo>
                  <a:pt x="0" y="670514"/>
                </a:lnTo>
                <a:lnTo>
                  <a:pt x="19050" y="670514"/>
                </a:lnTo>
                <a:lnTo>
                  <a:pt x="19050" y="689564"/>
                </a:lnTo>
                <a:close/>
              </a:path>
              <a:path w="2419350" h="1492885">
                <a:moveTo>
                  <a:pt x="19050" y="651464"/>
                </a:moveTo>
                <a:lnTo>
                  <a:pt x="0" y="651464"/>
                </a:lnTo>
                <a:lnTo>
                  <a:pt x="0" y="632414"/>
                </a:lnTo>
                <a:lnTo>
                  <a:pt x="19050" y="632414"/>
                </a:lnTo>
                <a:lnTo>
                  <a:pt x="19050" y="651464"/>
                </a:lnTo>
                <a:close/>
              </a:path>
              <a:path w="2419350" h="1492885">
                <a:moveTo>
                  <a:pt x="19050" y="613364"/>
                </a:moveTo>
                <a:lnTo>
                  <a:pt x="0" y="613364"/>
                </a:lnTo>
                <a:lnTo>
                  <a:pt x="0" y="594314"/>
                </a:lnTo>
                <a:lnTo>
                  <a:pt x="19050" y="594314"/>
                </a:lnTo>
                <a:lnTo>
                  <a:pt x="19050" y="613364"/>
                </a:lnTo>
                <a:close/>
              </a:path>
              <a:path w="2419350" h="1492885">
                <a:moveTo>
                  <a:pt x="19050" y="575264"/>
                </a:moveTo>
                <a:lnTo>
                  <a:pt x="0" y="575264"/>
                </a:lnTo>
                <a:lnTo>
                  <a:pt x="0" y="556214"/>
                </a:lnTo>
                <a:lnTo>
                  <a:pt x="19050" y="556214"/>
                </a:lnTo>
                <a:lnTo>
                  <a:pt x="19050" y="575264"/>
                </a:lnTo>
                <a:close/>
              </a:path>
              <a:path w="2419350" h="1492885">
                <a:moveTo>
                  <a:pt x="19050" y="537164"/>
                </a:moveTo>
                <a:lnTo>
                  <a:pt x="0" y="537164"/>
                </a:lnTo>
                <a:lnTo>
                  <a:pt x="0" y="518114"/>
                </a:lnTo>
                <a:lnTo>
                  <a:pt x="19050" y="518114"/>
                </a:lnTo>
                <a:lnTo>
                  <a:pt x="19050" y="537164"/>
                </a:lnTo>
                <a:close/>
              </a:path>
              <a:path w="2419350" h="1492885">
                <a:moveTo>
                  <a:pt x="19050" y="499064"/>
                </a:moveTo>
                <a:lnTo>
                  <a:pt x="0" y="499064"/>
                </a:lnTo>
                <a:lnTo>
                  <a:pt x="0" y="480014"/>
                </a:lnTo>
                <a:lnTo>
                  <a:pt x="19050" y="480014"/>
                </a:lnTo>
                <a:lnTo>
                  <a:pt x="19050" y="499064"/>
                </a:lnTo>
                <a:close/>
              </a:path>
              <a:path w="2419350" h="1492885">
                <a:moveTo>
                  <a:pt x="19050" y="460964"/>
                </a:moveTo>
                <a:lnTo>
                  <a:pt x="0" y="460964"/>
                </a:lnTo>
                <a:lnTo>
                  <a:pt x="0" y="441914"/>
                </a:lnTo>
                <a:lnTo>
                  <a:pt x="19050" y="441914"/>
                </a:lnTo>
                <a:lnTo>
                  <a:pt x="19050" y="460964"/>
                </a:lnTo>
                <a:close/>
              </a:path>
              <a:path w="2419350" h="1492885">
                <a:moveTo>
                  <a:pt x="19050" y="422864"/>
                </a:moveTo>
                <a:lnTo>
                  <a:pt x="0" y="422864"/>
                </a:lnTo>
                <a:lnTo>
                  <a:pt x="0" y="403814"/>
                </a:lnTo>
                <a:lnTo>
                  <a:pt x="19050" y="403814"/>
                </a:lnTo>
                <a:lnTo>
                  <a:pt x="19050" y="422864"/>
                </a:lnTo>
                <a:close/>
              </a:path>
              <a:path w="2419350" h="1492885">
                <a:moveTo>
                  <a:pt x="19050" y="384764"/>
                </a:moveTo>
                <a:lnTo>
                  <a:pt x="0" y="384764"/>
                </a:lnTo>
                <a:lnTo>
                  <a:pt x="0" y="365714"/>
                </a:lnTo>
                <a:lnTo>
                  <a:pt x="19050" y="365714"/>
                </a:lnTo>
                <a:lnTo>
                  <a:pt x="19050" y="384764"/>
                </a:lnTo>
                <a:close/>
              </a:path>
              <a:path w="2419350" h="1492885">
                <a:moveTo>
                  <a:pt x="19050" y="346664"/>
                </a:moveTo>
                <a:lnTo>
                  <a:pt x="0" y="346664"/>
                </a:lnTo>
                <a:lnTo>
                  <a:pt x="0" y="327614"/>
                </a:lnTo>
                <a:lnTo>
                  <a:pt x="19050" y="327614"/>
                </a:lnTo>
                <a:lnTo>
                  <a:pt x="19050" y="346664"/>
                </a:lnTo>
                <a:close/>
              </a:path>
              <a:path w="2419350" h="1492885">
                <a:moveTo>
                  <a:pt x="19050" y="308564"/>
                </a:moveTo>
                <a:lnTo>
                  <a:pt x="0" y="308564"/>
                </a:lnTo>
                <a:lnTo>
                  <a:pt x="0" y="289514"/>
                </a:lnTo>
                <a:lnTo>
                  <a:pt x="19050" y="289514"/>
                </a:lnTo>
                <a:lnTo>
                  <a:pt x="19050" y="308564"/>
                </a:lnTo>
                <a:close/>
              </a:path>
              <a:path w="2419350" h="1492885">
                <a:moveTo>
                  <a:pt x="19050" y="270464"/>
                </a:moveTo>
                <a:lnTo>
                  <a:pt x="0" y="270464"/>
                </a:lnTo>
                <a:lnTo>
                  <a:pt x="0" y="251414"/>
                </a:lnTo>
                <a:lnTo>
                  <a:pt x="19050" y="251414"/>
                </a:lnTo>
                <a:lnTo>
                  <a:pt x="19050" y="270464"/>
                </a:lnTo>
                <a:close/>
              </a:path>
              <a:path w="2419350" h="1492885">
                <a:moveTo>
                  <a:pt x="19050" y="232364"/>
                </a:moveTo>
                <a:lnTo>
                  <a:pt x="0" y="232364"/>
                </a:lnTo>
                <a:lnTo>
                  <a:pt x="0" y="219060"/>
                </a:lnTo>
                <a:lnTo>
                  <a:pt x="672" y="213219"/>
                </a:lnTo>
                <a:lnTo>
                  <a:pt x="19120" y="213703"/>
                </a:lnTo>
                <a:lnTo>
                  <a:pt x="19050" y="232364"/>
                </a:lnTo>
                <a:close/>
              </a:path>
              <a:path w="2419350" h="1492885">
                <a:moveTo>
                  <a:pt x="20338" y="196218"/>
                </a:moveTo>
                <a:lnTo>
                  <a:pt x="2859" y="194233"/>
                </a:lnTo>
                <a:lnTo>
                  <a:pt x="5011" y="175554"/>
                </a:lnTo>
                <a:lnTo>
                  <a:pt x="23019" y="179194"/>
                </a:lnTo>
                <a:lnTo>
                  <a:pt x="21881" y="184822"/>
                </a:lnTo>
                <a:lnTo>
                  <a:pt x="20988" y="190497"/>
                </a:lnTo>
                <a:lnTo>
                  <a:pt x="20338" y="196218"/>
                </a:lnTo>
                <a:close/>
              </a:path>
              <a:path w="2419350" h="1492885">
                <a:moveTo>
                  <a:pt x="27241" y="162204"/>
                </a:moveTo>
                <a:lnTo>
                  <a:pt x="9980" y="157096"/>
                </a:lnTo>
                <a:lnTo>
                  <a:pt x="16342" y="139295"/>
                </a:lnTo>
                <a:lnTo>
                  <a:pt x="32883" y="145808"/>
                </a:lnTo>
                <a:lnTo>
                  <a:pt x="30763" y="151192"/>
                </a:lnTo>
                <a:lnTo>
                  <a:pt x="28882" y="156657"/>
                </a:lnTo>
                <a:lnTo>
                  <a:pt x="27241" y="162204"/>
                </a:lnTo>
                <a:close/>
              </a:path>
              <a:path w="2419350" h="1492885">
                <a:moveTo>
                  <a:pt x="40013" y="129811"/>
                </a:moveTo>
                <a:lnTo>
                  <a:pt x="23123" y="121374"/>
                </a:lnTo>
                <a:lnTo>
                  <a:pt x="33415" y="105184"/>
                </a:lnTo>
                <a:lnTo>
                  <a:pt x="48534" y="114478"/>
                </a:lnTo>
                <a:lnTo>
                  <a:pt x="45467" y="119468"/>
                </a:lnTo>
                <a:lnTo>
                  <a:pt x="42626" y="124579"/>
                </a:lnTo>
                <a:lnTo>
                  <a:pt x="40013" y="129811"/>
                </a:lnTo>
                <a:close/>
              </a:path>
              <a:path w="2419350" h="1492885">
                <a:moveTo>
                  <a:pt x="58327" y="100003"/>
                </a:moveTo>
                <a:lnTo>
                  <a:pt x="43639" y="89104"/>
                </a:lnTo>
                <a:lnTo>
                  <a:pt x="48125" y="82049"/>
                </a:lnTo>
                <a:lnTo>
                  <a:pt x="55741" y="74433"/>
                </a:lnTo>
                <a:lnTo>
                  <a:pt x="69316" y="86463"/>
                </a:lnTo>
                <a:lnTo>
                  <a:pt x="65456" y="90819"/>
                </a:lnTo>
                <a:lnTo>
                  <a:pt x="61793" y="95333"/>
                </a:lnTo>
                <a:lnTo>
                  <a:pt x="58327" y="100003"/>
                </a:lnTo>
                <a:close/>
              </a:path>
              <a:path w="2419350" h="1492885">
                <a:moveTo>
                  <a:pt x="81425" y="73936"/>
                </a:moveTo>
                <a:lnTo>
                  <a:pt x="69163" y="61011"/>
                </a:lnTo>
                <a:lnTo>
                  <a:pt x="82049" y="48125"/>
                </a:lnTo>
                <a:lnTo>
                  <a:pt x="82768" y="47667"/>
                </a:lnTo>
                <a:lnTo>
                  <a:pt x="94578" y="62498"/>
                </a:lnTo>
                <a:lnTo>
                  <a:pt x="90029" y="66120"/>
                </a:lnTo>
                <a:lnTo>
                  <a:pt x="85645" y="69932"/>
                </a:lnTo>
                <a:lnTo>
                  <a:pt x="81425" y="73936"/>
                </a:lnTo>
                <a:close/>
              </a:path>
              <a:path w="2419350" h="1492885">
                <a:moveTo>
                  <a:pt x="108695" y="52227"/>
                </a:moveTo>
                <a:lnTo>
                  <a:pt x="98880" y="37423"/>
                </a:lnTo>
                <a:lnTo>
                  <a:pt x="114994" y="27179"/>
                </a:lnTo>
                <a:lnTo>
                  <a:pt x="123700" y="43198"/>
                </a:lnTo>
                <a:lnTo>
                  <a:pt x="118570" y="45986"/>
                </a:lnTo>
                <a:lnTo>
                  <a:pt x="113568" y="48996"/>
                </a:lnTo>
                <a:lnTo>
                  <a:pt x="108695" y="52227"/>
                </a:lnTo>
                <a:close/>
              </a:path>
              <a:path w="2419350" h="1492885">
                <a:moveTo>
                  <a:pt x="139518" y="35486"/>
                </a:moveTo>
                <a:lnTo>
                  <a:pt x="132296" y="18844"/>
                </a:lnTo>
                <a:lnTo>
                  <a:pt x="150090" y="12484"/>
                </a:lnTo>
                <a:lnTo>
                  <a:pt x="155698" y="29289"/>
                </a:lnTo>
                <a:lnTo>
                  <a:pt x="150216" y="31118"/>
                </a:lnTo>
                <a:lnTo>
                  <a:pt x="144823" y="33184"/>
                </a:lnTo>
                <a:lnTo>
                  <a:pt x="139518" y="35486"/>
                </a:lnTo>
                <a:close/>
              </a:path>
              <a:path w="2419350" h="1492885">
                <a:moveTo>
                  <a:pt x="172471" y="24500"/>
                </a:moveTo>
                <a:lnTo>
                  <a:pt x="168072" y="6056"/>
                </a:lnTo>
                <a:lnTo>
                  <a:pt x="168831" y="5785"/>
                </a:lnTo>
                <a:lnTo>
                  <a:pt x="186890" y="3705"/>
                </a:lnTo>
                <a:lnTo>
                  <a:pt x="189484" y="21219"/>
                </a:lnTo>
                <a:lnTo>
                  <a:pt x="183760" y="22067"/>
                </a:lnTo>
                <a:lnTo>
                  <a:pt x="178089" y="23160"/>
                </a:lnTo>
                <a:lnTo>
                  <a:pt x="172471" y="24500"/>
                </a:lnTo>
                <a:close/>
              </a:path>
              <a:path w="2419350" h="1492885">
                <a:moveTo>
                  <a:pt x="206794" y="19419"/>
                </a:moveTo>
                <a:lnTo>
                  <a:pt x="205714" y="1537"/>
                </a:lnTo>
                <a:lnTo>
                  <a:pt x="219060" y="0"/>
                </a:lnTo>
                <a:lnTo>
                  <a:pt x="238110" y="0"/>
                </a:lnTo>
                <a:lnTo>
                  <a:pt x="238110" y="19050"/>
                </a:lnTo>
                <a:lnTo>
                  <a:pt x="214959" y="19050"/>
                </a:lnTo>
                <a:lnTo>
                  <a:pt x="210870" y="19173"/>
                </a:lnTo>
                <a:lnTo>
                  <a:pt x="206794" y="194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933081" y="3873989"/>
            <a:ext cx="2056130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5" dirty="0">
                <a:latin typeface="Tahoma"/>
                <a:cs typeface="Tahoma"/>
              </a:rPr>
              <a:t>Los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70" dirty="0">
                <a:latin typeface="Tahoma"/>
                <a:cs typeface="Tahoma"/>
              </a:rPr>
              <a:t>colores</a:t>
            </a:r>
            <a:r>
              <a:rPr sz="1300" spc="25" dirty="0">
                <a:latin typeface="Tahoma"/>
                <a:cs typeface="Tahoma"/>
              </a:rPr>
              <a:t> que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35" dirty="0">
                <a:latin typeface="Tahoma"/>
                <a:cs typeface="Tahoma"/>
              </a:rPr>
              <a:t>le</a:t>
            </a:r>
            <a:r>
              <a:rPr sz="1300" spc="25" dirty="0">
                <a:latin typeface="Tahoma"/>
                <a:cs typeface="Tahoma"/>
              </a:rPr>
              <a:t> </a:t>
            </a:r>
            <a:r>
              <a:rPr sz="1300" spc="20" dirty="0">
                <a:latin typeface="Tahoma"/>
                <a:cs typeface="Tahoma"/>
              </a:rPr>
              <a:t>definen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45088" y="3997814"/>
            <a:ext cx="432434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15" dirty="0">
                <a:latin typeface="Tahoma"/>
                <a:cs typeface="Tahoma"/>
              </a:rPr>
              <a:t>s</a:t>
            </a:r>
            <a:r>
              <a:rPr sz="1300" spc="50" dirty="0">
                <a:latin typeface="Tahoma"/>
                <a:cs typeface="Tahoma"/>
              </a:rPr>
              <a:t>o</a:t>
            </a:r>
            <a:r>
              <a:rPr sz="1300" spc="10" dirty="0">
                <a:latin typeface="Tahoma"/>
                <a:cs typeface="Tahoma"/>
              </a:rPr>
              <a:t>n</a:t>
            </a:r>
            <a:r>
              <a:rPr sz="1300" spc="-125" dirty="0">
                <a:latin typeface="Tahoma"/>
                <a:cs typeface="Tahoma"/>
              </a:rPr>
              <a:t>...</a:t>
            </a:r>
            <a:r>
              <a:rPr sz="1300" spc="-120" dirty="0">
                <a:latin typeface="Tahoma"/>
                <a:cs typeface="Tahoma"/>
              </a:rPr>
              <a:t>.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12151" y="3856954"/>
            <a:ext cx="2638425" cy="1492885"/>
          </a:xfrm>
          <a:custGeom>
            <a:avLst/>
            <a:gdLst/>
            <a:ahLst/>
            <a:cxnLst/>
            <a:rect l="l" t="t" r="r" b="b"/>
            <a:pathLst>
              <a:path w="2638425" h="1492885">
                <a:moveTo>
                  <a:pt x="276210" y="19050"/>
                </a:moveTo>
                <a:lnTo>
                  <a:pt x="257160" y="19050"/>
                </a:lnTo>
                <a:lnTo>
                  <a:pt x="257160" y="0"/>
                </a:lnTo>
                <a:lnTo>
                  <a:pt x="276210" y="0"/>
                </a:lnTo>
                <a:lnTo>
                  <a:pt x="276210" y="19050"/>
                </a:lnTo>
                <a:close/>
              </a:path>
              <a:path w="2638425" h="1492885">
                <a:moveTo>
                  <a:pt x="314310" y="19050"/>
                </a:moveTo>
                <a:lnTo>
                  <a:pt x="295260" y="19050"/>
                </a:lnTo>
                <a:lnTo>
                  <a:pt x="295260" y="0"/>
                </a:lnTo>
                <a:lnTo>
                  <a:pt x="314310" y="0"/>
                </a:lnTo>
                <a:lnTo>
                  <a:pt x="314310" y="19050"/>
                </a:lnTo>
                <a:close/>
              </a:path>
              <a:path w="2638425" h="1492885">
                <a:moveTo>
                  <a:pt x="352410" y="19050"/>
                </a:moveTo>
                <a:lnTo>
                  <a:pt x="333360" y="19050"/>
                </a:lnTo>
                <a:lnTo>
                  <a:pt x="333360" y="0"/>
                </a:lnTo>
                <a:lnTo>
                  <a:pt x="352410" y="0"/>
                </a:lnTo>
                <a:lnTo>
                  <a:pt x="352410" y="19050"/>
                </a:lnTo>
                <a:close/>
              </a:path>
              <a:path w="2638425" h="1492885">
                <a:moveTo>
                  <a:pt x="390510" y="19050"/>
                </a:moveTo>
                <a:lnTo>
                  <a:pt x="371460" y="19050"/>
                </a:lnTo>
                <a:lnTo>
                  <a:pt x="371460" y="0"/>
                </a:lnTo>
                <a:lnTo>
                  <a:pt x="390510" y="0"/>
                </a:lnTo>
                <a:lnTo>
                  <a:pt x="390510" y="19050"/>
                </a:lnTo>
                <a:close/>
              </a:path>
              <a:path w="2638425" h="1492885">
                <a:moveTo>
                  <a:pt x="428610" y="19050"/>
                </a:moveTo>
                <a:lnTo>
                  <a:pt x="409560" y="19050"/>
                </a:lnTo>
                <a:lnTo>
                  <a:pt x="409560" y="0"/>
                </a:lnTo>
                <a:lnTo>
                  <a:pt x="428610" y="0"/>
                </a:lnTo>
                <a:lnTo>
                  <a:pt x="428610" y="19050"/>
                </a:lnTo>
                <a:close/>
              </a:path>
              <a:path w="2638425" h="1492885">
                <a:moveTo>
                  <a:pt x="466710" y="19050"/>
                </a:moveTo>
                <a:lnTo>
                  <a:pt x="447660" y="19050"/>
                </a:lnTo>
                <a:lnTo>
                  <a:pt x="447660" y="0"/>
                </a:lnTo>
                <a:lnTo>
                  <a:pt x="466710" y="0"/>
                </a:lnTo>
                <a:lnTo>
                  <a:pt x="466710" y="19050"/>
                </a:lnTo>
                <a:close/>
              </a:path>
              <a:path w="2638425" h="1492885">
                <a:moveTo>
                  <a:pt x="504810" y="19050"/>
                </a:moveTo>
                <a:lnTo>
                  <a:pt x="485760" y="19050"/>
                </a:lnTo>
                <a:lnTo>
                  <a:pt x="485760" y="0"/>
                </a:lnTo>
                <a:lnTo>
                  <a:pt x="504810" y="0"/>
                </a:lnTo>
                <a:lnTo>
                  <a:pt x="504810" y="19050"/>
                </a:lnTo>
                <a:close/>
              </a:path>
              <a:path w="2638425" h="1492885">
                <a:moveTo>
                  <a:pt x="542910" y="19050"/>
                </a:moveTo>
                <a:lnTo>
                  <a:pt x="523860" y="19050"/>
                </a:lnTo>
                <a:lnTo>
                  <a:pt x="523860" y="0"/>
                </a:lnTo>
                <a:lnTo>
                  <a:pt x="542910" y="0"/>
                </a:lnTo>
                <a:lnTo>
                  <a:pt x="542910" y="19050"/>
                </a:lnTo>
                <a:close/>
              </a:path>
              <a:path w="2638425" h="1492885">
                <a:moveTo>
                  <a:pt x="581010" y="19050"/>
                </a:moveTo>
                <a:lnTo>
                  <a:pt x="561960" y="19050"/>
                </a:lnTo>
                <a:lnTo>
                  <a:pt x="561960" y="0"/>
                </a:lnTo>
                <a:lnTo>
                  <a:pt x="581010" y="0"/>
                </a:lnTo>
                <a:lnTo>
                  <a:pt x="581010" y="19050"/>
                </a:lnTo>
                <a:close/>
              </a:path>
              <a:path w="2638425" h="1492885">
                <a:moveTo>
                  <a:pt x="619110" y="19050"/>
                </a:moveTo>
                <a:lnTo>
                  <a:pt x="600060" y="19050"/>
                </a:lnTo>
                <a:lnTo>
                  <a:pt x="600060" y="0"/>
                </a:lnTo>
                <a:lnTo>
                  <a:pt x="619110" y="0"/>
                </a:lnTo>
                <a:lnTo>
                  <a:pt x="619110" y="19050"/>
                </a:lnTo>
                <a:close/>
              </a:path>
              <a:path w="2638425" h="1492885">
                <a:moveTo>
                  <a:pt x="657210" y="19050"/>
                </a:moveTo>
                <a:lnTo>
                  <a:pt x="638160" y="19050"/>
                </a:lnTo>
                <a:lnTo>
                  <a:pt x="638160" y="0"/>
                </a:lnTo>
                <a:lnTo>
                  <a:pt x="657210" y="0"/>
                </a:lnTo>
                <a:lnTo>
                  <a:pt x="657210" y="19050"/>
                </a:lnTo>
                <a:close/>
              </a:path>
              <a:path w="2638425" h="1492885">
                <a:moveTo>
                  <a:pt x="695310" y="19050"/>
                </a:moveTo>
                <a:lnTo>
                  <a:pt x="676260" y="19050"/>
                </a:lnTo>
                <a:lnTo>
                  <a:pt x="676260" y="0"/>
                </a:lnTo>
                <a:lnTo>
                  <a:pt x="695310" y="0"/>
                </a:lnTo>
                <a:lnTo>
                  <a:pt x="695310" y="19050"/>
                </a:lnTo>
                <a:close/>
              </a:path>
              <a:path w="2638425" h="1492885">
                <a:moveTo>
                  <a:pt x="733410" y="19050"/>
                </a:moveTo>
                <a:lnTo>
                  <a:pt x="714360" y="19050"/>
                </a:lnTo>
                <a:lnTo>
                  <a:pt x="714360" y="0"/>
                </a:lnTo>
                <a:lnTo>
                  <a:pt x="733410" y="0"/>
                </a:lnTo>
                <a:lnTo>
                  <a:pt x="733410" y="19050"/>
                </a:lnTo>
                <a:close/>
              </a:path>
              <a:path w="2638425" h="1492885">
                <a:moveTo>
                  <a:pt x="771510" y="19050"/>
                </a:moveTo>
                <a:lnTo>
                  <a:pt x="752460" y="19050"/>
                </a:lnTo>
                <a:lnTo>
                  <a:pt x="752460" y="0"/>
                </a:lnTo>
                <a:lnTo>
                  <a:pt x="771510" y="0"/>
                </a:lnTo>
                <a:lnTo>
                  <a:pt x="771510" y="19050"/>
                </a:lnTo>
                <a:close/>
              </a:path>
              <a:path w="2638425" h="1492885">
                <a:moveTo>
                  <a:pt x="809610" y="19050"/>
                </a:moveTo>
                <a:lnTo>
                  <a:pt x="790560" y="19050"/>
                </a:lnTo>
                <a:lnTo>
                  <a:pt x="790560" y="0"/>
                </a:lnTo>
                <a:lnTo>
                  <a:pt x="809610" y="0"/>
                </a:lnTo>
                <a:lnTo>
                  <a:pt x="809610" y="19050"/>
                </a:lnTo>
                <a:close/>
              </a:path>
              <a:path w="2638425" h="1492885">
                <a:moveTo>
                  <a:pt x="847710" y="19050"/>
                </a:moveTo>
                <a:lnTo>
                  <a:pt x="828660" y="19050"/>
                </a:lnTo>
                <a:lnTo>
                  <a:pt x="828660" y="0"/>
                </a:lnTo>
                <a:lnTo>
                  <a:pt x="847710" y="0"/>
                </a:lnTo>
                <a:lnTo>
                  <a:pt x="847710" y="19050"/>
                </a:lnTo>
                <a:close/>
              </a:path>
              <a:path w="2638425" h="1492885">
                <a:moveTo>
                  <a:pt x="885810" y="19050"/>
                </a:moveTo>
                <a:lnTo>
                  <a:pt x="866760" y="19050"/>
                </a:lnTo>
                <a:lnTo>
                  <a:pt x="866760" y="0"/>
                </a:lnTo>
                <a:lnTo>
                  <a:pt x="885810" y="0"/>
                </a:lnTo>
                <a:lnTo>
                  <a:pt x="885810" y="19050"/>
                </a:lnTo>
                <a:close/>
              </a:path>
              <a:path w="2638425" h="1492885">
                <a:moveTo>
                  <a:pt x="923910" y="19050"/>
                </a:moveTo>
                <a:lnTo>
                  <a:pt x="904860" y="19050"/>
                </a:lnTo>
                <a:lnTo>
                  <a:pt x="904860" y="0"/>
                </a:lnTo>
                <a:lnTo>
                  <a:pt x="923910" y="0"/>
                </a:lnTo>
                <a:lnTo>
                  <a:pt x="923910" y="19050"/>
                </a:lnTo>
                <a:close/>
              </a:path>
              <a:path w="2638425" h="1492885">
                <a:moveTo>
                  <a:pt x="962010" y="19050"/>
                </a:moveTo>
                <a:lnTo>
                  <a:pt x="942960" y="19050"/>
                </a:lnTo>
                <a:lnTo>
                  <a:pt x="942960" y="0"/>
                </a:lnTo>
                <a:lnTo>
                  <a:pt x="962010" y="0"/>
                </a:lnTo>
                <a:lnTo>
                  <a:pt x="962010" y="19050"/>
                </a:lnTo>
                <a:close/>
              </a:path>
              <a:path w="2638425" h="1492885">
                <a:moveTo>
                  <a:pt x="1000110" y="19050"/>
                </a:moveTo>
                <a:lnTo>
                  <a:pt x="981060" y="19050"/>
                </a:lnTo>
                <a:lnTo>
                  <a:pt x="981060" y="0"/>
                </a:lnTo>
                <a:lnTo>
                  <a:pt x="1000110" y="0"/>
                </a:lnTo>
                <a:lnTo>
                  <a:pt x="1000110" y="19050"/>
                </a:lnTo>
                <a:close/>
              </a:path>
              <a:path w="2638425" h="1492885">
                <a:moveTo>
                  <a:pt x="1038210" y="19050"/>
                </a:moveTo>
                <a:lnTo>
                  <a:pt x="1019160" y="19050"/>
                </a:lnTo>
                <a:lnTo>
                  <a:pt x="1019160" y="0"/>
                </a:lnTo>
                <a:lnTo>
                  <a:pt x="1038210" y="0"/>
                </a:lnTo>
                <a:lnTo>
                  <a:pt x="1038210" y="19050"/>
                </a:lnTo>
                <a:close/>
              </a:path>
              <a:path w="2638425" h="1492885">
                <a:moveTo>
                  <a:pt x="1076310" y="19050"/>
                </a:moveTo>
                <a:lnTo>
                  <a:pt x="1057260" y="19050"/>
                </a:lnTo>
                <a:lnTo>
                  <a:pt x="1057260" y="0"/>
                </a:lnTo>
                <a:lnTo>
                  <a:pt x="1076310" y="0"/>
                </a:lnTo>
                <a:lnTo>
                  <a:pt x="1076310" y="19050"/>
                </a:lnTo>
                <a:close/>
              </a:path>
              <a:path w="2638425" h="1492885">
                <a:moveTo>
                  <a:pt x="1114410" y="19050"/>
                </a:moveTo>
                <a:lnTo>
                  <a:pt x="1095360" y="19050"/>
                </a:lnTo>
                <a:lnTo>
                  <a:pt x="1095360" y="0"/>
                </a:lnTo>
                <a:lnTo>
                  <a:pt x="1114410" y="0"/>
                </a:lnTo>
                <a:lnTo>
                  <a:pt x="1114410" y="19050"/>
                </a:lnTo>
                <a:close/>
              </a:path>
              <a:path w="2638425" h="1492885">
                <a:moveTo>
                  <a:pt x="1152510" y="19050"/>
                </a:moveTo>
                <a:lnTo>
                  <a:pt x="1133460" y="19050"/>
                </a:lnTo>
                <a:lnTo>
                  <a:pt x="1133460" y="0"/>
                </a:lnTo>
                <a:lnTo>
                  <a:pt x="1152510" y="0"/>
                </a:lnTo>
                <a:lnTo>
                  <a:pt x="1152510" y="19050"/>
                </a:lnTo>
                <a:close/>
              </a:path>
              <a:path w="2638425" h="1492885">
                <a:moveTo>
                  <a:pt x="1190610" y="19050"/>
                </a:moveTo>
                <a:lnTo>
                  <a:pt x="1171560" y="19050"/>
                </a:lnTo>
                <a:lnTo>
                  <a:pt x="1171560" y="0"/>
                </a:lnTo>
                <a:lnTo>
                  <a:pt x="1190610" y="0"/>
                </a:lnTo>
                <a:lnTo>
                  <a:pt x="1190610" y="19050"/>
                </a:lnTo>
                <a:close/>
              </a:path>
              <a:path w="2638425" h="1492885">
                <a:moveTo>
                  <a:pt x="1228710" y="19050"/>
                </a:moveTo>
                <a:lnTo>
                  <a:pt x="1209660" y="19050"/>
                </a:lnTo>
                <a:lnTo>
                  <a:pt x="1209660" y="0"/>
                </a:lnTo>
                <a:lnTo>
                  <a:pt x="1228710" y="0"/>
                </a:lnTo>
                <a:lnTo>
                  <a:pt x="1228710" y="19050"/>
                </a:lnTo>
                <a:close/>
              </a:path>
              <a:path w="2638425" h="1492885">
                <a:moveTo>
                  <a:pt x="1266810" y="19050"/>
                </a:moveTo>
                <a:lnTo>
                  <a:pt x="1247760" y="19050"/>
                </a:lnTo>
                <a:lnTo>
                  <a:pt x="1247760" y="0"/>
                </a:lnTo>
                <a:lnTo>
                  <a:pt x="1266810" y="0"/>
                </a:lnTo>
                <a:lnTo>
                  <a:pt x="1266810" y="19050"/>
                </a:lnTo>
                <a:close/>
              </a:path>
              <a:path w="2638425" h="1492885">
                <a:moveTo>
                  <a:pt x="1304910" y="19050"/>
                </a:moveTo>
                <a:lnTo>
                  <a:pt x="1285860" y="19050"/>
                </a:lnTo>
                <a:lnTo>
                  <a:pt x="1285860" y="0"/>
                </a:lnTo>
                <a:lnTo>
                  <a:pt x="1304910" y="0"/>
                </a:lnTo>
                <a:lnTo>
                  <a:pt x="1304910" y="19050"/>
                </a:lnTo>
                <a:close/>
              </a:path>
              <a:path w="2638425" h="1492885">
                <a:moveTo>
                  <a:pt x="1343010" y="19050"/>
                </a:moveTo>
                <a:lnTo>
                  <a:pt x="1323960" y="19050"/>
                </a:lnTo>
                <a:lnTo>
                  <a:pt x="1323960" y="0"/>
                </a:lnTo>
                <a:lnTo>
                  <a:pt x="1343010" y="0"/>
                </a:lnTo>
                <a:lnTo>
                  <a:pt x="1343010" y="19050"/>
                </a:lnTo>
                <a:close/>
              </a:path>
              <a:path w="2638425" h="1492885">
                <a:moveTo>
                  <a:pt x="1381110" y="19050"/>
                </a:moveTo>
                <a:lnTo>
                  <a:pt x="1362060" y="19050"/>
                </a:lnTo>
                <a:lnTo>
                  <a:pt x="1362060" y="0"/>
                </a:lnTo>
                <a:lnTo>
                  <a:pt x="1381110" y="0"/>
                </a:lnTo>
                <a:lnTo>
                  <a:pt x="1381110" y="19050"/>
                </a:lnTo>
                <a:close/>
              </a:path>
              <a:path w="2638425" h="1492885">
                <a:moveTo>
                  <a:pt x="1419210" y="19050"/>
                </a:moveTo>
                <a:lnTo>
                  <a:pt x="1400160" y="19050"/>
                </a:lnTo>
                <a:lnTo>
                  <a:pt x="1400160" y="0"/>
                </a:lnTo>
                <a:lnTo>
                  <a:pt x="1419210" y="0"/>
                </a:lnTo>
                <a:lnTo>
                  <a:pt x="1419210" y="19050"/>
                </a:lnTo>
                <a:close/>
              </a:path>
              <a:path w="2638425" h="1492885">
                <a:moveTo>
                  <a:pt x="1457310" y="19050"/>
                </a:moveTo>
                <a:lnTo>
                  <a:pt x="1438260" y="19050"/>
                </a:lnTo>
                <a:lnTo>
                  <a:pt x="1438260" y="0"/>
                </a:lnTo>
                <a:lnTo>
                  <a:pt x="1457310" y="0"/>
                </a:lnTo>
                <a:lnTo>
                  <a:pt x="1457310" y="19050"/>
                </a:lnTo>
                <a:close/>
              </a:path>
              <a:path w="2638425" h="1492885">
                <a:moveTo>
                  <a:pt x="1495410" y="19050"/>
                </a:moveTo>
                <a:lnTo>
                  <a:pt x="1476360" y="19050"/>
                </a:lnTo>
                <a:lnTo>
                  <a:pt x="1476360" y="0"/>
                </a:lnTo>
                <a:lnTo>
                  <a:pt x="1495410" y="0"/>
                </a:lnTo>
                <a:lnTo>
                  <a:pt x="1495410" y="19050"/>
                </a:lnTo>
                <a:close/>
              </a:path>
              <a:path w="2638425" h="1492885">
                <a:moveTo>
                  <a:pt x="1533510" y="19050"/>
                </a:moveTo>
                <a:lnTo>
                  <a:pt x="1514460" y="19050"/>
                </a:lnTo>
                <a:lnTo>
                  <a:pt x="1514460" y="0"/>
                </a:lnTo>
                <a:lnTo>
                  <a:pt x="1533510" y="0"/>
                </a:lnTo>
                <a:lnTo>
                  <a:pt x="1533510" y="19050"/>
                </a:lnTo>
                <a:close/>
              </a:path>
              <a:path w="2638425" h="1492885">
                <a:moveTo>
                  <a:pt x="1571610" y="19050"/>
                </a:moveTo>
                <a:lnTo>
                  <a:pt x="1552560" y="19050"/>
                </a:lnTo>
                <a:lnTo>
                  <a:pt x="1552560" y="0"/>
                </a:lnTo>
                <a:lnTo>
                  <a:pt x="1571610" y="0"/>
                </a:lnTo>
                <a:lnTo>
                  <a:pt x="1571610" y="19050"/>
                </a:lnTo>
                <a:close/>
              </a:path>
              <a:path w="2638425" h="1492885">
                <a:moveTo>
                  <a:pt x="1609710" y="19050"/>
                </a:moveTo>
                <a:lnTo>
                  <a:pt x="1590660" y="19050"/>
                </a:lnTo>
                <a:lnTo>
                  <a:pt x="1590660" y="0"/>
                </a:lnTo>
                <a:lnTo>
                  <a:pt x="1609710" y="0"/>
                </a:lnTo>
                <a:lnTo>
                  <a:pt x="1609710" y="19050"/>
                </a:lnTo>
                <a:close/>
              </a:path>
              <a:path w="2638425" h="1492885">
                <a:moveTo>
                  <a:pt x="1647810" y="19050"/>
                </a:moveTo>
                <a:lnTo>
                  <a:pt x="1628760" y="19050"/>
                </a:lnTo>
                <a:lnTo>
                  <a:pt x="1628760" y="0"/>
                </a:lnTo>
                <a:lnTo>
                  <a:pt x="1647810" y="0"/>
                </a:lnTo>
                <a:lnTo>
                  <a:pt x="1647810" y="19050"/>
                </a:lnTo>
                <a:close/>
              </a:path>
              <a:path w="2638425" h="1492885">
                <a:moveTo>
                  <a:pt x="1685910" y="19050"/>
                </a:moveTo>
                <a:lnTo>
                  <a:pt x="1666860" y="19050"/>
                </a:lnTo>
                <a:lnTo>
                  <a:pt x="1666860" y="0"/>
                </a:lnTo>
                <a:lnTo>
                  <a:pt x="1685910" y="0"/>
                </a:lnTo>
                <a:lnTo>
                  <a:pt x="1685910" y="19050"/>
                </a:lnTo>
                <a:close/>
              </a:path>
              <a:path w="2638425" h="1492885">
                <a:moveTo>
                  <a:pt x="1724010" y="19050"/>
                </a:moveTo>
                <a:lnTo>
                  <a:pt x="1704960" y="19050"/>
                </a:lnTo>
                <a:lnTo>
                  <a:pt x="1704960" y="0"/>
                </a:lnTo>
                <a:lnTo>
                  <a:pt x="1724010" y="0"/>
                </a:lnTo>
                <a:lnTo>
                  <a:pt x="1724010" y="19050"/>
                </a:lnTo>
                <a:close/>
              </a:path>
              <a:path w="2638425" h="1492885">
                <a:moveTo>
                  <a:pt x="1762110" y="19050"/>
                </a:moveTo>
                <a:lnTo>
                  <a:pt x="1743060" y="19050"/>
                </a:lnTo>
                <a:lnTo>
                  <a:pt x="1743060" y="0"/>
                </a:lnTo>
                <a:lnTo>
                  <a:pt x="1762110" y="0"/>
                </a:lnTo>
                <a:lnTo>
                  <a:pt x="1762110" y="19050"/>
                </a:lnTo>
                <a:close/>
              </a:path>
              <a:path w="2638425" h="1492885">
                <a:moveTo>
                  <a:pt x="1800210" y="19050"/>
                </a:moveTo>
                <a:lnTo>
                  <a:pt x="1781160" y="19050"/>
                </a:lnTo>
                <a:lnTo>
                  <a:pt x="1781160" y="0"/>
                </a:lnTo>
                <a:lnTo>
                  <a:pt x="1800210" y="0"/>
                </a:lnTo>
                <a:lnTo>
                  <a:pt x="1800210" y="19050"/>
                </a:lnTo>
                <a:close/>
              </a:path>
              <a:path w="2638425" h="1492885">
                <a:moveTo>
                  <a:pt x="1838310" y="19050"/>
                </a:moveTo>
                <a:lnTo>
                  <a:pt x="1819260" y="19050"/>
                </a:lnTo>
                <a:lnTo>
                  <a:pt x="1819260" y="0"/>
                </a:lnTo>
                <a:lnTo>
                  <a:pt x="1838310" y="0"/>
                </a:lnTo>
                <a:lnTo>
                  <a:pt x="1838310" y="19050"/>
                </a:lnTo>
                <a:close/>
              </a:path>
              <a:path w="2638425" h="1492885">
                <a:moveTo>
                  <a:pt x="1876410" y="19050"/>
                </a:moveTo>
                <a:lnTo>
                  <a:pt x="1857360" y="19050"/>
                </a:lnTo>
                <a:lnTo>
                  <a:pt x="1857360" y="0"/>
                </a:lnTo>
                <a:lnTo>
                  <a:pt x="1876410" y="0"/>
                </a:lnTo>
                <a:lnTo>
                  <a:pt x="1876410" y="19050"/>
                </a:lnTo>
                <a:close/>
              </a:path>
              <a:path w="2638425" h="1492885">
                <a:moveTo>
                  <a:pt x="1914510" y="19050"/>
                </a:moveTo>
                <a:lnTo>
                  <a:pt x="1895460" y="19050"/>
                </a:lnTo>
                <a:lnTo>
                  <a:pt x="1895460" y="0"/>
                </a:lnTo>
                <a:lnTo>
                  <a:pt x="1914510" y="0"/>
                </a:lnTo>
                <a:lnTo>
                  <a:pt x="1914510" y="19050"/>
                </a:lnTo>
                <a:close/>
              </a:path>
              <a:path w="2638425" h="1492885">
                <a:moveTo>
                  <a:pt x="1952610" y="19050"/>
                </a:moveTo>
                <a:lnTo>
                  <a:pt x="1933560" y="19050"/>
                </a:lnTo>
                <a:lnTo>
                  <a:pt x="1933560" y="0"/>
                </a:lnTo>
                <a:lnTo>
                  <a:pt x="1952610" y="0"/>
                </a:lnTo>
                <a:lnTo>
                  <a:pt x="1952610" y="19050"/>
                </a:lnTo>
                <a:close/>
              </a:path>
              <a:path w="2638425" h="1492885">
                <a:moveTo>
                  <a:pt x="1990710" y="19050"/>
                </a:moveTo>
                <a:lnTo>
                  <a:pt x="1971660" y="19050"/>
                </a:lnTo>
                <a:lnTo>
                  <a:pt x="1971660" y="0"/>
                </a:lnTo>
                <a:lnTo>
                  <a:pt x="1990710" y="0"/>
                </a:lnTo>
                <a:lnTo>
                  <a:pt x="1990710" y="19050"/>
                </a:lnTo>
                <a:close/>
              </a:path>
              <a:path w="2638425" h="1492885">
                <a:moveTo>
                  <a:pt x="2028810" y="19050"/>
                </a:moveTo>
                <a:lnTo>
                  <a:pt x="2009760" y="19050"/>
                </a:lnTo>
                <a:lnTo>
                  <a:pt x="2009760" y="0"/>
                </a:lnTo>
                <a:lnTo>
                  <a:pt x="2028810" y="0"/>
                </a:lnTo>
                <a:lnTo>
                  <a:pt x="2028810" y="19050"/>
                </a:lnTo>
                <a:close/>
              </a:path>
              <a:path w="2638425" h="1492885">
                <a:moveTo>
                  <a:pt x="2066910" y="19050"/>
                </a:moveTo>
                <a:lnTo>
                  <a:pt x="2047860" y="19050"/>
                </a:lnTo>
                <a:lnTo>
                  <a:pt x="2047860" y="0"/>
                </a:lnTo>
                <a:lnTo>
                  <a:pt x="2066910" y="0"/>
                </a:lnTo>
                <a:lnTo>
                  <a:pt x="2066910" y="19050"/>
                </a:lnTo>
                <a:close/>
              </a:path>
              <a:path w="2638425" h="1492885">
                <a:moveTo>
                  <a:pt x="2105010" y="19050"/>
                </a:moveTo>
                <a:lnTo>
                  <a:pt x="2085960" y="19050"/>
                </a:lnTo>
                <a:lnTo>
                  <a:pt x="2085960" y="0"/>
                </a:lnTo>
                <a:lnTo>
                  <a:pt x="2105010" y="0"/>
                </a:lnTo>
                <a:lnTo>
                  <a:pt x="2105010" y="19050"/>
                </a:lnTo>
                <a:close/>
              </a:path>
              <a:path w="2638425" h="1492885">
                <a:moveTo>
                  <a:pt x="2143110" y="19050"/>
                </a:moveTo>
                <a:lnTo>
                  <a:pt x="2124060" y="19050"/>
                </a:lnTo>
                <a:lnTo>
                  <a:pt x="2124060" y="0"/>
                </a:lnTo>
                <a:lnTo>
                  <a:pt x="2143110" y="0"/>
                </a:lnTo>
                <a:lnTo>
                  <a:pt x="2143110" y="19050"/>
                </a:lnTo>
                <a:close/>
              </a:path>
              <a:path w="2638425" h="1492885">
                <a:moveTo>
                  <a:pt x="2181210" y="19050"/>
                </a:moveTo>
                <a:lnTo>
                  <a:pt x="2162160" y="19050"/>
                </a:lnTo>
                <a:lnTo>
                  <a:pt x="2162160" y="0"/>
                </a:lnTo>
                <a:lnTo>
                  <a:pt x="2181210" y="0"/>
                </a:lnTo>
                <a:lnTo>
                  <a:pt x="2181210" y="19050"/>
                </a:lnTo>
                <a:close/>
              </a:path>
              <a:path w="2638425" h="1492885">
                <a:moveTo>
                  <a:pt x="2219310" y="19050"/>
                </a:moveTo>
                <a:lnTo>
                  <a:pt x="2200260" y="19050"/>
                </a:lnTo>
                <a:lnTo>
                  <a:pt x="2200260" y="0"/>
                </a:lnTo>
                <a:lnTo>
                  <a:pt x="2219310" y="0"/>
                </a:lnTo>
                <a:lnTo>
                  <a:pt x="2219310" y="19050"/>
                </a:lnTo>
                <a:close/>
              </a:path>
              <a:path w="2638425" h="1492885">
                <a:moveTo>
                  <a:pt x="2257410" y="19050"/>
                </a:moveTo>
                <a:lnTo>
                  <a:pt x="2238360" y="19050"/>
                </a:lnTo>
                <a:lnTo>
                  <a:pt x="2238360" y="0"/>
                </a:lnTo>
                <a:lnTo>
                  <a:pt x="2257410" y="0"/>
                </a:lnTo>
                <a:lnTo>
                  <a:pt x="2257410" y="19050"/>
                </a:lnTo>
                <a:close/>
              </a:path>
              <a:path w="2638425" h="1492885">
                <a:moveTo>
                  <a:pt x="2295510" y="19050"/>
                </a:moveTo>
                <a:lnTo>
                  <a:pt x="2276460" y="19050"/>
                </a:lnTo>
                <a:lnTo>
                  <a:pt x="2276460" y="0"/>
                </a:lnTo>
                <a:lnTo>
                  <a:pt x="2295510" y="0"/>
                </a:lnTo>
                <a:lnTo>
                  <a:pt x="2295510" y="19050"/>
                </a:lnTo>
                <a:close/>
              </a:path>
              <a:path w="2638425" h="1492885">
                <a:moveTo>
                  <a:pt x="2333610" y="19050"/>
                </a:moveTo>
                <a:lnTo>
                  <a:pt x="2314560" y="19050"/>
                </a:lnTo>
                <a:lnTo>
                  <a:pt x="2314560" y="0"/>
                </a:lnTo>
                <a:lnTo>
                  <a:pt x="2333610" y="0"/>
                </a:lnTo>
                <a:lnTo>
                  <a:pt x="2333610" y="19050"/>
                </a:lnTo>
                <a:close/>
              </a:path>
              <a:path w="2638425" h="1492885">
                <a:moveTo>
                  <a:pt x="2371710" y="19050"/>
                </a:moveTo>
                <a:lnTo>
                  <a:pt x="2352660" y="19050"/>
                </a:lnTo>
                <a:lnTo>
                  <a:pt x="2352660" y="0"/>
                </a:lnTo>
                <a:lnTo>
                  <a:pt x="2371710" y="0"/>
                </a:lnTo>
                <a:lnTo>
                  <a:pt x="2371710" y="19050"/>
                </a:lnTo>
                <a:close/>
              </a:path>
              <a:path w="2638425" h="1492885">
                <a:moveTo>
                  <a:pt x="2409810" y="19050"/>
                </a:moveTo>
                <a:lnTo>
                  <a:pt x="2390760" y="19050"/>
                </a:lnTo>
                <a:lnTo>
                  <a:pt x="2390760" y="0"/>
                </a:lnTo>
                <a:lnTo>
                  <a:pt x="2409810" y="0"/>
                </a:lnTo>
                <a:lnTo>
                  <a:pt x="2409810" y="19050"/>
                </a:lnTo>
                <a:close/>
              </a:path>
              <a:path w="2638425" h="1492885">
                <a:moveTo>
                  <a:pt x="2445971" y="20322"/>
                </a:moveTo>
                <a:lnTo>
                  <a:pt x="2440174" y="19668"/>
                </a:lnTo>
                <a:lnTo>
                  <a:pt x="2434344" y="19266"/>
                </a:lnTo>
                <a:lnTo>
                  <a:pt x="2428482" y="19116"/>
                </a:lnTo>
                <a:lnTo>
                  <a:pt x="2428953" y="654"/>
                </a:lnTo>
                <a:lnTo>
                  <a:pt x="2447943" y="2841"/>
                </a:lnTo>
                <a:lnTo>
                  <a:pt x="2445971" y="20322"/>
                </a:lnTo>
                <a:close/>
              </a:path>
              <a:path w="2638425" h="1492885">
                <a:moveTo>
                  <a:pt x="2479990" y="27200"/>
                </a:moveTo>
                <a:lnTo>
                  <a:pt x="2474392" y="25547"/>
                </a:lnTo>
                <a:lnTo>
                  <a:pt x="2468728" y="24144"/>
                </a:lnTo>
                <a:lnTo>
                  <a:pt x="2462999" y="22991"/>
                </a:lnTo>
                <a:lnTo>
                  <a:pt x="2466624" y="4993"/>
                </a:lnTo>
                <a:lnTo>
                  <a:pt x="2473504" y="5785"/>
                </a:lnTo>
                <a:lnTo>
                  <a:pt x="2485088" y="9925"/>
                </a:lnTo>
                <a:lnTo>
                  <a:pt x="2479990" y="27200"/>
                </a:lnTo>
                <a:close/>
              </a:path>
              <a:path w="2638425" h="1492885">
                <a:moveTo>
                  <a:pt x="2512391" y="39946"/>
                </a:moveTo>
                <a:lnTo>
                  <a:pt x="2507159" y="37338"/>
                </a:lnTo>
                <a:lnTo>
                  <a:pt x="2501826" y="34965"/>
                </a:lnTo>
                <a:lnTo>
                  <a:pt x="2496391" y="32830"/>
                </a:lnTo>
                <a:lnTo>
                  <a:pt x="2502891" y="16288"/>
                </a:lnTo>
                <a:lnTo>
                  <a:pt x="2519612" y="22265"/>
                </a:lnTo>
                <a:lnTo>
                  <a:pt x="2520823" y="23035"/>
                </a:lnTo>
                <a:lnTo>
                  <a:pt x="2512391" y="39946"/>
                </a:lnTo>
                <a:close/>
              </a:path>
              <a:path w="2638425" h="1492885">
                <a:moveTo>
                  <a:pt x="2542213" y="58239"/>
                </a:moveTo>
                <a:lnTo>
                  <a:pt x="2537526" y="54766"/>
                </a:lnTo>
                <a:lnTo>
                  <a:pt x="2532698" y="51505"/>
                </a:lnTo>
                <a:lnTo>
                  <a:pt x="2527731" y="48456"/>
                </a:lnTo>
                <a:lnTo>
                  <a:pt x="2537015" y="33329"/>
                </a:lnTo>
                <a:lnTo>
                  <a:pt x="2553095" y="43552"/>
                </a:lnTo>
                <a:lnTo>
                  <a:pt x="2542213" y="58239"/>
                </a:lnTo>
                <a:close/>
              </a:path>
              <a:path w="2638425" h="1492885">
                <a:moveTo>
                  <a:pt x="2568298" y="81319"/>
                </a:moveTo>
                <a:lnTo>
                  <a:pt x="2564294" y="77105"/>
                </a:lnTo>
                <a:lnTo>
                  <a:pt x="2560115" y="73071"/>
                </a:lnTo>
                <a:lnTo>
                  <a:pt x="2555761" y="69218"/>
                </a:lnTo>
                <a:lnTo>
                  <a:pt x="2567788" y="55627"/>
                </a:lnTo>
                <a:lnTo>
                  <a:pt x="2581211" y="69049"/>
                </a:lnTo>
                <a:lnTo>
                  <a:pt x="2568298" y="81319"/>
                </a:lnTo>
                <a:close/>
              </a:path>
              <a:path w="2638425" h="1492885">
                <a:moveTo>
                  <a:pt x="2590026" y="108572"/>
                </a:moveTo>
                <a:lnTo>
                  <a:pt x="2586805" y="103721"/>
                </a:lnTo>
                <a:lnTo>
                  <a:pt x="2583378" y="99018"/>
                </a:lnTo>
                <a:lnTo>
                  <a:pt x="2579745" y="94463"/>
                </a:lnTo>
                <a:lnTo>
                  <a:pt x="2594581" y="82631"/>
                </a:lnTo>
                <a:lnTo>
                  <a:pt x="2604825" y="98745"/>
                </a:lnTo>
                <a:lnTo>
                  <a:pt x="2590026" y="108572"/>
                </a:lnTo>
                <a:close/>
              </a:path>
              <a:path w="2638425" h="1492885">
                <a:moveTo>
                  <a:pt x="2606789" y="139380"/>
                </a:moveTo>
                <a:lnTo>
                  <a:pt x="2604449" y="133999"/>
                </a:lnTo>
                <a:lnTo>
                  <a:pt x="2601875" y="128729"/>
                </a:lnTo>
                <a:lnTo>
                  <a:pt x="2599066" y="123570"/>
                </a:lnTo>
                <a:lnTo>
                  <a:pt x="2615069" y="114857"/>
                </a:lnTo>
                <a:lnTo>
                  <a:pt x="2620070" y="122723"/>
                </a:lnTo>
                <a:lnTo>
                  <a:pt x="2623436" y="132142"/>
                </a:lnTo>
                <a:lnTo>
                  <a:pt x="2606789" y="139380"/>
                </a:lnTo>
                <a:close/>
              </a:path>
              <a:path w="2638425" h="1492885">
                <a:moveTo>
                  <a:pt x="2617800" y="172327"/>
                </a:moveTo>
                <a:lnTo>
                  <a:pt x="2616445" y="166665"/>
                </a:lnTo>
                <a:lnTo>
                  <a:pt x="2614845" y="161076"/>
                </a:lnTo>
                <a:lnTo>
                  <a:pt x="2612999" y="155559"/>
                </a:lnTo>
                <a:lnTo>
                  <a:pt x="2629797" y="149939"/>
                </a:lnTo>
                <a:lnTo>
                  <a:pt x="2636223" y="167918"/>
                </a:lnTo>
                <a:lnTo>
                  <a:pt x="2617800" y="172327"/>
                </a:lnTo>
                <a:close/>
              </a:path>
              <a:path w="2638425" h="1492885">
                <a:moveTo>
                  <a:pt x="2622907" y="206646"/>
                </a:moveTo>
                <a:lnTo>
                  <a:pt x="2622552" y="200840"/>
                </a:lnTo>
                <a:lnTo>
                  <a:pt x="2621948" y="195071"/>
                </a:lnTo>
                <a:lnTo>
                  <a:pt x="2621095" y="189339"/>
                </a:lnTo>
                <a:lnTo>
                  <a:pt x="2638371" y="186768"/>
                </a:lnTo>
                <a:lnTo>
                  <a:pt x="2638371" y="205700"/>
                </a:lnTo>
                <a:lnTo>
                  <a:pt x="2622907" y="206646"/>
                </a:lnTo>
                <a:close/>
              </a:path>
              <a:path w="2638425" h="1492885">
                <a:moveTo>
                  <a:pt x="2638371" y="243782"/>
                </a:moveTo>
                <a:lnTo>
                  <a:pt x="2623285" y="243782"/>
                </a:lnTo>
                <a:lnTo>
                  <a:pt x="2623285" y="224732"/>
                </a:lnTo>
                <a:lnTo>
                  <a:pt x="2638371" y="224732"/>
                </a:lnTo>
                <a:lnTo>
                  <a:pt x="2638371" y="243782"/>
                </a:lnTo>
                <a:close/>
              </a:path>
              <a:path w="2638425" h="1492885">
                <a:moveTo>
                  <a:pt x="2638371" y="281882"/>
                </a:moveTo>
                <a:lnTo>
                  <a:pt x="2623285" y="281882"/>
                </a:lnTo>
                <a:lnTo>
                  <a:pt x="2623285" y="262832"/>
                </a:lnTo>
                <a:lnTo>
                  <a:pt x="2638371" y="262832"/>
                </a:lnTo>
                <a:lnTo>
                  <a:pt x="2638371" y="281882"/>
                </a:lnTo>
                <a:close/>
              </a:path>
              <a:path w="2638425" h="1492885">
                <a:moveTo>
                  <a:pt x="2638371" y="319982"/>
                </a:moveTo>
                <a:lnTo>
                  <a:pt x="2623285" y="319982"/>
                </a:lnTo>
                <a:lnTo>
                  <a:pt x="2623285" y="300932"/>
                </a:lnTo>
                <a:lnTo>
                  <a:pt x="2638371" y="300932"/>
                </a:lnTo>
                <a:lnTo>
                  <a:pt x="2638371" y="319982"/>
                </a:lnTo>
                <a:close/>
              </a:path>
              <a:path w="2638425" h="1492885">
                <a:moveTo>
                  <a:pt x="2638371" y="358082"/>
                </a:moveTo>
                <a:lnTo>
                  <a:pt x="2623285" y="358082"/>
                </a:lnTo>
                <a:lnTo>
                  <a:pt x="2623285" y="339032"/>
                </a:lnTo>
                <a:lnTo>
                  <a:pt x="2638371" y="339032"/>
                </a:lnTo>
                <a:lnTo>
                  <a:pt x="2638371" y="358082"/>
                </a:lnTo>
                <a:close/>
              </a:path>
              <a:path w="2638425" h="1492885">
                <a:moveTo>
                  <a:pt x="2638371" y="396182"/>
                </a:moveTo>
                <a:lnTo>
                  <a:pt x="2623285" y="396182"/>
                </a:lnTo>
                <a:lnTo>
                  <a:pt x="2623285" y="377132"/>
                </a:lnTo>
                <a:lnTo>
                  <a:pt x="2638371" y="377132"/>
                </a:lnTo>
                <a:lnTo>
                  <a:pt x="2638371" y="396182"/>
                </a:lnTo>
                <a:close/>
              </a:path>
              <a:path w="2638425" h="1492885">
                <a:moveTo>
                  <a:pt x="2638371" y="434282"/>
                </a:moveTo>
                <a:lnTo>
                  <a:pt x="2623285" y="434282"/>
                </a:lnTo>
                <a:lnTo>
                  <a:pt x="2623285" y="415232"/>
                </a:lnTo>
                <a:lnTo>
                  <a:pt x="2638371" y="415232"/>
                </a:lnTo>
                <a:lnTo>
                  <a:pt x="2638371" y="434282"/>
                </a:lnTo>
                <a:close/>
              </a:path>
              <a:path w="2638425" h="1492885">
                <a:moveTo>
                  <a:pt x="2638371" y="472382"/>
                </a:moveTo>
                <a:lnTo>
                  <a:pt x="2623285" y="472382"/>
                </a:lnTo>
                <a:lnTo>
                  <a:pt x="2623285" y="453332"/>
                </a:lnTo>
                <a:lnTo>
                  <a:pt x="2638371" y="453332"/>
                </a:lnTo>
                <a:lnTo>
                  <a:pt x="2638371" y="472382"/>
                </a:lnTo>
                <a:close/>
              </a:path>
              <a:path w="2638425" h="1492885">
                <a:moveTo>
                  <a:pt x="2638371" y="510482"/>
                </a:moveTo>
                <a:lnTo>
                  <a:pt x="2623285" y="510482"/>
                </a:lnTo>
                <a:lnTo>
                  <a:pt x="2623285" y="491432"/>
                </a:lnTo>
                <a:lnTo>
                  <a:pt x="2638371" y="491432"/>
                </a:lnTo>
                <a:lnTo>
                  <a:pt x="2638371" y="510482"/>
                </a:lnTo>
                <a:close/>
              </a:path>
              <a:path w="2638425" h="1492885">
                <a:moveTo>
                  <a:pt x="2638371" y="548582"/>
                </a:moveTo>
                <a:lnTo>
                  <a:pt x="2623285" y="548582"/>
                </a:lnTo>
                <a:lnTo>
                  <a:pt x="2623285" y="529532"/>
                </a:lnTo>
                <a:lnTo>
                  <a:pt x="2638371" y="529532"/>
                </a:lnTo>
                <a:lnTo>
                  <a:pt x="2638371" y="548582"/>
                </a:lnTo>
                <a:close/>
              </a:path>
              <a:path w="2638425" h="1492885">
                <a:moveTo>
                  <a:pt x="2638371" y="586682"/>
                </a:moveTo>
                <a:lnTo>
                  <a:pt x="2623285" y="586682"/>
                </a:lnTo>
                <a:lnTo>
                  <a:pt x="2623285" y="567632"/>
                </a:lnTo>
                <a:lnTo>
                  <a:pt x="2638371" y="567632"/>
                </a:lnTo>
                <a:lnTo>
                  <a:pt x="2638371" y="586682"/>
                </a:lnTo>
                <a:close/>
              </a:path>
              <a:path w="2638425" h="1492885">
                <a:moveTo>
                  <a:pt x="2638371" y="624782"/>
                </a:moveTo>
                <a:lnTo>
                  <a:pt x="2623285" y="624782"/>
                </a:lnTo>
                <a:lnTo>
                  <a:pt x="2623285" y="605732"/>
                </a:lnTo>
                <a:lnTo>
                  <a:pt x="2638371" y="605732"/>
                </a:lnTo>
                <a:lnTo>
                  <a:pt x="2638371" y="624782"/>
                </a:lnTo>
                <a:close/>
              </a:path>
              <a:path w="2638425" h="1492885">
                <a:moveTo>
                  <a:pt x="2638371" y="662882"/>
                </a:moveTo>
                <a:lnTo>
                  <a:pt x="2623285" y="662882"/>
                </a:lnTo>
                <a:lnTo>
                  <a:pt x="2623285" y="643832"/>
                </a:lnTo>
                <a:lnTo>
                  <a:pt x="2638371" y="643832"/>
                </a:lnTo>
                <a:lnTo>
                  <a:pt x="2638371" y="662882"/>
                </a:lnTo>
                <a:close/>
              </a:path>
              <a:path w="2638425" h="1492885">
                <a:moveTo>
                  <a:pt x="2638371" y="700982"/>
                </a:moveTo>
                <a:lnTo>
                  <a:pt x="2623285" y="700982"/>
                </a:lnTo>
                <a:lnTo>
                  <a:pt x="2623285" y="681932"/>
                </a:lnTo>
                <a:lnTo>
                  <a:pt x="2638371" y="681932"/>
                </a:lnTo>
                <a:lnTo>
                  <a:pt x="2638371" y="700982"/>
                </a:lnTo>
                <a:close/>
              </a:path>
              <a:path w="2638425" h="1492885">
                <a:moveTo>
                  <a:pt x="2638371" y="739082"/>
                </a:moveTo>
                <a:lnTo>
                  <a:pt x="2623285" y="739082"/>
                </a:lnTo>
                <a:lnTo>
                  <a:pt x="2623285" y="720032"/>
                </a:lnTo>
                <a:lnTo>
                  <a:pt x="2638371" y="720032"/>
                </a:lnTo>
                <a:lnTo>
                  <a:pt x="2638371" y="739082"/>
                </a:lnTo>
                <a:close/>
              </a:path>
              <a:path w="2638425" h="1492885">
                <a:moveTo>
                  <a:pt x="2638371" y="777182"/>
                </a:moveTo>
                <a:lnTo>
                  <a:pt x="2623285" y="777182"/>
                </a:lnTo>
                <a:lnTo>
                  <a:pt x="2623285" y="758132"/>
                </a:lnTo>
                <a:lnTo>
                  <a:pt x="2638371" y="758132"/>
                </a:lnTo>
                <a:lnTo>
                  <a:pt x="2638371" y="777182"/>
                </a:lnTo>
                <a:close/>
              </a:path>
              <a:path w="2638425" h="1492885">
                <a:moveTo>
                  <a:pt x="2638371" y="815282"/>
                </a:moveTo>
                <a:lnTo>
                  <a:pt x="2623285" y="815282"/>
                </a:lnTo>
                <a:lnTo>
                  <a:pt x="2623285" y="796232"/>
                </a:lnTo>
                <a:lnTo>
                  <a:pt x="2638371" y="796232"/>
                </a:lnTo>
                <a:lnTo>
                  <a:pt x="2638371" y="815282"/>
                </a:lnTo>
                <a:close/>
              </a:path>
              <a:path w="2638425" h="1492885">
                <a:moveTo>
                  <a:pt x="2638371" y="853382"/>
                </a:moveTo>
                <a:lnTo>
                  <a:pt x="2623285" y="853382"/>
                </a:lnTo>
                <a:lnTo>
                  <a:pt x="2623285" y="834332"/>
                </a:lnTo>
                <a:lnTo>
                  <a:pt x="2638371" y="834332"/>
                </a:lnTo>
                <a:lnTo>
                  <a:pt x="2638371" y="853382"/>
                </a:lnTo>
                <a:close/>
              </a:path>
              <a:path w="2638425" h="1492885">
                <a:moveTo>
                  <a:pt x="2638371" y="891482"/>
                </a:moveTo>
                <a:lnTo>
                  <a:pt x="2623285" y="891482"/>
                </a:lnTo>
                <a:lnTo>
                  <a:pt x="2623285" y="872432"/>
                </a:lnTo>
                <a:lnTo>
                  <a:pt x="2638371" y="872432"/>
                </a:lnTo>
                <a:lnTo>
                  <a:pt x="2638371" y="891482"/>
                </a:lnTo>
                <a:close/>
              </a:path>
              <a:path w="2638425" h="1492885">
                <a:moveTo>
                  <a:pt x="2638371" y="929582"/>
                </a:moveTo>
                <a:lnTo>
                  <a:pt x="2623285" y="929582"/>
                </a:lnTo>
                <a:lnTo>
                  <a:pt x="2623285" y="910532"/>
                </a:lnTo>
                <a:lnTo>
                  <a:pt x="2638371" y="910532"/>
                </a:lnTo>
                <a:lnTo>
                  <a:pt x="2638371" y="929582"/>
                </a:lnTo>
                <a:close/>
              </a:path>
              <a:path w="2638425" h="1492885">
                <a:moveTo>
                  <a:pt x="2638371" y="967682"/>
                </a:moveTo>
                <a:lnTo>
                  <a:pt x="2623285" y="967682"/>
                </a:lnTo>
                <a:lnTo>
                  <a:pt x="2623285" y="948632"/>
                </a:lnTo>
                <a:lnTo>
                  <a:pt x="2638371" y="948632"/>
                </a:lnTo>
                <a:lnTo>
                  <a:pt x="2638371" y="967682"/>
                </a:lnTo>
                <a:close/>
              </a:path>
              <a:path w="2638425" h="1492885">
                <a:moveTo>
                  <a:pt x="2638371" y="1005782"/>
                </a:moveTo>
                <a:lnTo>
                  <a:pt x="2623285" y="1005782"/>
                </a:lnTo>
                <a:lnTo>
                  <a:pt x="2623285" y="986732"/>
                </a:lnTo>
                <a:lnTo>
                  <a:pt x="2638371" y="986732"/>
                </a:lnTo>
                <a:lnTo>
                  <a:pt x="2638371" y="1005782"/>
                </a:lnTo>
                <a:close/>
              </a:path>
              <a:path w="2638425" h="1492885">
                <a:moveTo>
                  <a:pt x="2638371" y="1043882"/>
                </a:moveTo>
                <a:lnTo>
                  <a:pt x="2623285" y="1043882"/>
                </a:lnTo>
                <a:lnTo>
                  <a:pt x="2623285" y="1024832"/>
                </a:lnTo>
                <a:lnTo>
                  <a:pt x="2638371" y="1024832"/>
                </a:lnTo>
                <a:lnTo>
                  <a:pt x="2638371" y="1043882"/>
                </a:lnTo>
                <a:close/>
              </a:path>
              <a:path w="2638425" h="1492885">
                <a:moveTo>
                  <a:pt x="2638371" y="1081982"/>
                </a:moveTo>
                <a:lnTo>
                  <a:pt x="2623285" y="1081982"/>
                </a:lnTo>
                <a:lnTo>
                  <a:pt x="2623285" y="1062932"/>
                </a:lnTo>
                <a:lnTo>
                  <a:pt x="2638371" y="1062932"/>
                </a:lnTo>
                <a:lnTo>
                  <a:pt x="2638371" y="1081982"/>
                </a:lnTo>
                <a:close/>
              </a:path>
              <a:path w="2638425" h="1492885">
                <a:moveTo>
                  <a:pt x="2638371" y="1120082"/>
                </a:moveTo>
                <a:lnTo>
                  <a:pt x="2623285" y="1120082"/>
                </a:lnTo>
                <a:lnTo>
                  <a:pt x="2623285" y="1101032"/>
                </a:lnTo>
                <a:lnTo>
                  <a:pt x="2638371" y="1101032"/>
                </a:lnTo>
                <a:lnTo>
                  <a:pt x="2638371" y="1120082"/>
                </a:lnTo>
                <a:close/>
              </a:path>
              <a:path w="2638425" h="1492885">
                <a:moveTo>
                  <a:pt x="2638371" y="1158182"/>
                </a:moveTo>
                <a:lnTo>
                  <a:pt x="2623285" y="1158182"/>
                </a:lnTo>
                <a:lnTo>
                  <a:pt x="2623285" y="1139132"/>
                </a:lnTo>
                <a:lnTo>
                  <a:pt x="2638371" y="1139132"/>
                </a:lnTo>
                <a:lnTo>
                  <a:pt x="2638371" y="1158182"/>
                </a:lnTo>
                <a:close/>
              </a:path>
              <a:path w="2638425" h="1492885">
                <a:moveTo>
                  <a:pt x="2638371" y="1196282"/>
                </a:moveTo>
                <a:lnTo>
                  <a:pt x="2623285" y="1196282"/>
                </a:lnTo>
                <a:lnTo>
                  <a:pt x="2623285" y="1177232"/>
                </a:lnTo>
                <a:lnTo>
                  <a:pt x="2638371" y="1177232"/>
                </a:lnTo>
                <a:lnTo>
                  <a:pt x="2638371" y="1196282"/>
                </a:lnTo>
                <a:close/>
              </a:path>
              <a:path w="2638425" h="1492885">
                <a:moveTo>
                  <a:pt x="2638371" y="1234382"/>
                </a:moveTo>
                <a:lnTo>
                  <a:pt x="2623285" y="1234382"/>
                </a:lnTo>
                <a:lnTo>
                  <a:pt x="2623285" y="1215332"/>
                </a:lnTo>
                <a:lnTo>
                  <a:pt x="2638371" y="1215332"/>
                </a:lnTo>
                <a:lnTo>
                  <a:pt x="2638371" y="1234382"/>
                </a:lnTo>
                <a:close/>
              </a:path>
              <a:path w="2638425" h="1492885">
                <a:moveTo>
                  <a:pt x="2638371" y="1272482"/>
                </a:moveTo>
                <a:lnTo>
                  <a:pt x="2623285" y="1272482"/>
                </a:lnTo>
                <a:lnTo>
                  <a:pt x="2623285" y="1253432"/>
                </a:lnTo>
                <a:lnTo>
                  <a:pt x="2638371" y="1253432"/>
                </a:lnTo>
                <a:lnTo>
                  <a:pt x="2638371" y="1272482"/>
                </a:lnTo>
                <a:close/>
              </a:path>
              <a:path w="2638425" h="1492885">
                <a:moveTo>
                  <a:pt x="2638057" y="1310382"/>
                </a:moveTo>
                <a:lnTo>
                  <a:pt x="2620391" y="1307349"/>
                </a:lnTo>
                <a:lnTo>
                  <a:pt x="2621368" y="1301660"/>
                </a:lnTo>
                <a:lnTo>
                  <a:pt x="2622097" y="1295931"/>
                </a:lnTo>
                <a:lnTo>
                  <a:pt x="2622580" y="1290162"/>
                </a:lnTo>
                <a:lnTo>
                  <a:pt x="2638371" y="1291483"/>
                </a:lnTo>
                <a:lnTo>
                  <a:pt x="2638371" y="1307659"/>
                </a:lnTo>
                <a:lnTo>
                  <a:pt x="2638057" y="1310382"/>
                </a:lnTo>
                <a:close/>
              </a:path>
              <a:path w="2638425" h="1492885">
                <a:moveTo>
                  <a:pt x="2628157" y="1346949"/>
                </a:moveTo>
                <a:lnTo>
                  <a:pt x="2611532" y="1340967"/>
                </a:lnTo>
                <a:lnTo>
                  <a:pt x="2613498" y="1335505"/>
                </a:lnTo>
                <a:lnTo>
                  <a:pt x="2615220" y="1329968"/>
                </a:lnTo>
                <a:lnTo>
                  <a:pt x="2616698" y="1324357"/>
                </a:lnTo>
                <a:lnTo>
                  <a:pt x="2634551" y="1329061"/>
                </a:lnTo>
                <a:lnTo>
                  <a:pt x="2628157" y="1346949"/>
                </a:lnTo>
                <a:close/>
              </a:path>
              <a:path w="2638425" h="1492885">
                <a:moveTo>
                  <a:pt x="2612416" y="1381615"/>
                </a:moveTo>
                <a:lnTo>
                  <a:pt x="2596856" y="1372680"/>
                </a:lnTo>
                <a:lnTo>
                  <a:pt x="2599779" y="1367591"/>
                </a:lnTo>
                <a:lnTo>
                  <a:pt x="2602468" y="1362389"/>
                </a:lnTo>
                <a:lnTo>
                  <a:pt x="2604926" y="1357072"/>
                </a:lnTo>
                <a:lnTo>
                  <a:pt x="2621758" y="1364854"/>
                </a:lnTo>
                <a:lnTo>
                  <a:pt x="2620070" y="1369576"/>
                </a:lnTo>
                <a:lnTo>
                  <a:pt x="2612416" y="1381615"/>
                </a:lnTo>
                <a:close/>
              </a:path>
              <a:path w="2638425" h="1492885">
                <a:moveTo>
                  <a:pt x="2591200" y="1413260"/>
                </a:moveTo>
                <a:lnTo>
                  <a:pt x="2576900" y="1401324"/>
                </a:lnTo>
                <a:lnTo>
                  <a:pt x="2580631" y="1396854"/>
                </a:lnTo>
                <a:lnTo>
                  <a:pt x="2584161" y="1392231"/>
                </a:lnTo>
                <a:lnTo>
                  <a:pt x="2587489" y="1387456"/>
                </a:lnTo>
                <a:lnTo>
                  <a:pt x="2602189" y="1397701"/>
                </a:lnTo>
                <a:lnTo>
                  <a:pt x="2594210" y="1410250"/>
                </a:lnTo>
                <a:lnTo>
                  <a:pt x="2591200" y="1413260"/>
                </a:lnTo>
                <a:close/>
              </a:path>
              <a:path w="2638425" h="1492885">
                <a:moveTo>
                  <a:pt x="2564309" y="1440152"/>
                </a:moveTo>
                <a:lnTo>
                  <a:pt x="2552360" y="1426024"/>
                </a:lnTo>
                <a:lnTo>
                  <a:pt x="2556798" y="1422270"/>
                </a:lnTo>
                <a:lnTo>
                  <a:pt x="2561066" y="1418331"/>
                </a:lnTo>
                <a:lnTo>
                  <a:pt x="2565163" y="1414206"/>
                </a:lnTo>
                <a:lnTo>
                  <a:pt x="2577750" y="1426710"/>
                </a:lnTo>
                <a:lnTo>
                  <a:pt x="2564309" y="1440152"/>
                </a:lnTo>
                <a:close/>
              </a:path>
              <a:path w="2638425" h="1492885">
                <a:moveTo>
                  <a:pt x="2532858" y="1461612"/>
                </a:moveTo>
                <a:lnTo>
                  <a:pt x="2523852" y="1446163"/>
                </a:lnTo>
                <a:lnTo>
                  <a:pt x="2528889" y="1443227"/>
                </a:lnTo>
                <a:lnTo>
                  <a:pt x="2533793" y="1440073"/>
                </a:lnTo>
                <a:lnTo>
                  <a:pt x="2538563" y="1436702"/>
                </a:lnTo>
                <a:lnTo>
                  <a:pt x="2548941" y="1451387"/>
                </a:lnTo>
                <a:lnTo>
                  <a:pt x="2532858" y="1461612"/>
                </a:lnTo>
                <a:close/>
              </a:path>
              <a:path w="2638425" h="1492885">
                <a:moveTo>
                  <a:pt x="2498313" y="1477646"/>
                </a:moveTo>
                <a:lnTo>
                  <a:pt x="2492220" y="1461054"/>
                </a:lnTo>
                <a:lnTo>
                  <a:pt x="2497678" y="1459050"/>
                </a:lnTo>
                <a:lnTo>
                  <a:pt x="2503039" y="1456810"/>
                </a:lnTo>
                <a:lnTo>
                  <a:pt x="2508304" y="1454333"/>
                </a:lnTo>
                <a:lnTo>
                  <a:pt x="2516253" y="1471234"/>
                </a:lnTo>
                <a:lnTo>
                  <a:pt x="2498313" y="1477646"/>
                </a:lnTo>
                <a:close/>
              </a:path>
              <a:path w="2638425" h="1492885">
                <a:moveTo>
                  <a:pt x="2461814" y="1487860"/>
                </a:moveTo>
                <a:lnTo>
                  <a:pt x="2458652" y="1470134"/>
                </a:lnTo>
                <a:lnTo>
                  <a:pt x="2464381" y="1469112"/>
                </a:lnTo>
                <a:lnTo>
                  <a:pt x="2470049" y="1467842"/>
                </a:lnTo>
                <a:lnTo>
                  <a:pt x="2475656" y="1466325"/>
                </a:lnTo>
                <a:lnTo>
                  <a:pt x="2480447" y="1484032"/>
                </a:lnTo>
                <a:lnTo>
                  <a:pt x="2473504" y="1486513"/>
                </a:lnTo>
                <a:lnTo>
                  <a:pt x="2461814" y="1487860"/>
                </a:lnTo>
                <a:close/>
              </a:path>
              <a:path w="2638425" h="1492885">
                <a:moveTo>
                  <a:pt x="2423959" y="1492220"/>
                </a:moveTo>
                <a:lnTo>
                  <a:pt x="2423900" y="1473249"/>
                </a:lnTo>
                <a:lnTo>
                  <a:pt x="2429796" y="1473230"/>
                </a:lnTo>
                <a:lnTo>
                  <a:pt x="2435663" y="1472958"/>
                </a:lnTo>
                <a:lnTo>
                  <a:pt x="2441500" y="1472431"/>
                </a:lnTo>
                <a:lnTo>
                  <a:pt x="2443087" y="1490017"/>
                </a:lnTo>
                <a:lnTo>
                  <a:pt x="2423959" y="1492220"/>
                </a:lnTo>
                <a:close/>
              </a:path>
              <a:path w="2638425" h="1492885">
                <a:moveTo>
                  <a:pt x="2404894" y="1492299"/>
                </a:moveTo>
                <a:lnTo>
                  <a:pt x="2385844" y="1492299"/>
                </a:lnTo>
                <a:lnTo>
                  <a:pt x="2385844" y="1473249"/>
                </a:lnTo>
                <a:lnTo>
                  <a:pt x="2404894" y="1473249"/>
                </a:lnTo>
                <a:lnTo>
                  <a:pt x="2404894" y="1492299"/>
                </a:lnTo>
                <a:close/>
              </a:path>
              <a:path w="2638425" h="1492885">
                <a:moveTo>
                  <a:pt x="2366794" y="1492299"/>
                </a:moveTo>
                <a:lnTo>
                  <a:pt x="2347744" y="1492299"/>
                </a:lnTo>
                <a:lnTo>
                  <a:pt x="2347744" y="1473249"/>
                </a:lnTo>
                <a:lnTo>
                  <a:pt x="2366794" y="1473249"/>
                </a:lnTo>
                <a:lnTo>
                  <a:pt x="2366794" y="1492299"/>
                </a:lnTo>
                <a:close/>
              </a:path>
              <a:path w="2638425" h="1492885">
                <a:moveTo>
                  <a:pt x="2328694" y="1492299"/>
                </a:moveTo>
                <a:lnTo>
                  <a:pt x="2309644" y="1492299"/>
                </a:lnTo>
                <a:lnTo>
                  <a:pt x="2309644" y="1473249"/>
                </a:lnTo>
                <a:lnTo>
                  <a:pt x="2328694" y="1473249"/>
                </a:lnTo>
                <a:lnTo>
                  <a:pt x="2328694" y="1492299"/>
                </a:lnTo>
                <a:close/>
              </a:path>
              <a:path w="2638425" h="1492885">
                <a:moveTo>
                  <a:pt x="2290594" y="1492299"/>
                </a:moveTo>
                <a:lnTo>
                  <a:pt x="2271544" y="1492299"/>
                </a:lnTo>
                <a:lnTo>
                  <a:pt x="2271544" y="1473249"/>
                </a:lnTo>
                <a:lnTo>
                  <a:pt x="2290594" y="1473249"/>
                </a:lnTo>
                <a:lnTo>
                  <a:pt x="2290594" y="1492299"/>
                </a:lnTo>
                <a:close/>
              </a:path>
              <a:path w="2638425" h="1492885">
                <a:moveTo>
                  <a:pt x="2252494" y="1492299"/>
                </a:moveTo>
                <a:lnTo>
                  <a:pt x="2233444" y="1492299"/>
                </a:lnTo>
                <a:lnTo>
                  <a:pt x="2233444" y="1473249"/>
                </a:lnTo>
                <a:lnTo>
                  <a:pt x="2252494" y="1473249"/>
                </a:lnTo>
                <a:lnTo>
                  <a:pt x="2252494" y="1492299"/>
                </a:lnTo>
                <a:close/>
              </a:path>
              <a:path w="2638425" h="1492885">
                <a:moveTo>
                  <a:pt x="2214394" y="1492299"/>
                </a:moveTo>
                <a:lnTo>
                  <a:pt x="2195344" y="1492299"/>
                </a:lnTo>
                <a:lnTo>
                  <a:pt x="2195344" y="1473249"/>
                </a:lnTo>
                <a:lnTo>
                  <a:pt x="2214394" y="1473249"/>
                </a:lnTo>
                <a:lnTo>
                  <a:pt x="2214394" y="1492299"/>
                </a:lnTo>
                <a:close/>
              </a:path>
              <a:path w="2638425" h="1492885">
                <a:moveTo>
                  <a:pt x="2176294" y="1492299"/>
                </a:moveTo>
                <a:lnTo>
                  <a:pt x="2157244" y="1492299"/>
                </a:lnTo>
                <a:lnTo>
                  <a:pt x="2157244" y="1473249"/>
                </a:lnTo>
                <a:lnTo>
                  <a:pt x="2176294" y="1473249"/>
                </a:lnTo>
                <a:lnTo>
                  <a:pt x="2176294" y="1492299"/>
                </a:lnTo>
                <a:close/>
              </a:path>
              <a:path w="2638425" h="1492885">
                <a:moveTo>
                  <a:pt x="2138194" y="1492299"/>
                </a:moveTo>
                <a:lnTo>
                  <a:pt x="2119144" y="1492299"/>
                </a:lnTo>
                <a:lnTo>
                  <a:pt x="2119144" y="1473249"/>
                </a:lnTo>
                <a:lnTo>
                  <a:pt x="2138194" y="1473249"/>
                </a:lnTo>
                <a:lnTo>
                  <a:pt x="2138194" y="1492299"/>
                </a:lnTo>
                <a:close/>
              </a:path>
              <a:path w="2638425" h="1492885">
                <a:moveTo>
                  <a:pt x="2100094" y="1492299"/>
                </a:moveTo>
                <a:lnTo>
                  <a:pt x="2081044" y="1492299"/>
                </a:lnTo>
                <a:lnTo>
                  <a:pt x="2081044" y="1473249"/>
                </a:lnTo>
                <a:lnTo>
                  <a:pt x="2100094" y="1473249"/>
                </a:lnTo>
                <a:lnTo>
                  <a:pt x="2100094" y="1492299"/>
                </a:lnTo>
                <a:close/>
              </a:path>
              <a:path w="2638425" h="1492885">
                <a:moveTo>
                  <a:pt x="2061994" y="1492299"/>
                </a:moveTo>
                <a:lnTo>
                  <a:pt x="2042944" y="1492299"/>
                </a:lnTo>
                <a:lnTo>
                  <a:pt x="2042944" y="1473249"/>
                </a:lnTo>
                <a:lnTo>
                  <a:pt x="2061994" y="1473249"/>
                </a:lnTo>
                <a:lnTo>
                  <a:pt x="2061994" y="1492299"/>
                </a:lnTo>
                <a:close/>
              </a:path>
              <a:path w="2638425" h="1492885">
                <a:moveTo>
                  <a:pt x="2023894" y="1492299"/>
                </a:moveTo>
                <a:lnTo>
                  <a:pt x="2004844" y="1492299"/>
                </a:lnTo>
                <a:lnTo>
                  <a:pt x="2004844" y="1473249"/>
                </a:lnTo>
                <a:lnTo>
                  <a:pt x="2023894" y="1473249"/>
                </a:lnTo>
                <a:lnTo>
                  <a:pt x="2023894" y="1492299"/>
                </a:lnTo>
                <a:close/>
              </a:path>
              <a:path w="2638425" h="1492885">
                <a:moveTo>
                  <a:pt x="1985794" y="1492299"/>
                </a:moveTo>
                <a:lnTo>
                  <a:pt x="1966744" y="1492299"/>
                </a:lnTo>
                <a:lnTo>
                  <a:pt x="1966744" y="1473249"/>
                </a:lnTo>
                <a:lnTo>
                  <a:pt x="1985794" y="1473249"/>
                </a:lnTo>
                <a:lnTo>
                  <a:pt x="1985794" y="1492299"/>
                </a:lnTo>
                <a:close/>
              </a:path>
              <a:path w="2638425" h="1492885">
                <a:moveTo>
                  <a:pt x="1947694" y="1492299"/>
                </a:moveTo>
                <a:lnTo>
                  <a:pt x="1928644" y="1492299"/>
                </a:lnTo>
                <a:lnTo>
                  <a:pt x="1928644" y="1473249"/>
                </a:lnTo>
                <a:lnTo>
                  <a:pt x="1947694" y="1473249"/>
                </a:lnTo>
                <a:lnTo>
                  <a:pt x="1947694" y="1492299"/>
                </a:lnTo>
                <a:close/>
              </a:path>
              <a:path w="2638425" h="1492885">
                <a:moveTo>
                  <a:pt x="1909594" y="1492299"/>
                </a:moveTo>
                <a:lnTo>
                  <a:pt x="1890544" y="1492299"/>
                </a:lnTo>
                <a:lnTo>
                  <a:pt x="1890544" y="1473249"/>
                </a:lnTo>
                <a:lnTo>
                  <a:pt x="1909594" y="1473249"/>
                </a:lnTo>
                <a:lnTo>
                  <a:pt x="1909594" y="1492299"/>
                </a:lnTo>
                <a:close/>
              </a:path>
              <a:path w="2638425" h="1492885">
                <a:moveTo>
                  <a:pt x="1871494" y="1492299"/>
                </a:moveTo>
                <a:lnTo>
                  <a:pt x="1852444" y="1492299"/>
                </a:lnTo>
                <a:lnTo>
                  <a:pt x="1852444" y="1473249"/>
                </a:lnTo>
                <a:lnTo>
                  <a:pt x="1871494" y="1473249"/>
                </a:lnTo>
                <a:lnTo>
                  <a:pt x="1871494" y="1492299"/>
                </a:lnTo>
                <a:close/>
              </a:path>
              <a:path w="2638425" h="1492885">
                <a:moveTo>
                  <a:pt x="1833394" y="1492299"/>
                </a:moveTo>
                <a:lnTo>
                  <a:pt x="1814344" y="1492299"/>
                </a:lnTo>
                <a:lnTo>
                  <a:pt x="1814344" y="1473249"/>
                </a:lnTo>
                <a:lnTo>
                  <a:pt x="1833394" y="1473249"/>
                </a:lnTo>
                <a:lnTo>
                  <a:pt x="1833394" y="1492299"/>
                </a:lnTo>
                <a:close/>
              </a:path>
              <a:path w="2638425" h="1492885">
                <a:moveTo>
                  <a:pt x="1795294" y="1492299"/>
                </a:moveTo>
                <a:lnTo>
                  <a:pt x="1776244" y="1492299"/>
                </a:lnTo>
                <a:lnTo>
                  <a:pt x="1776244" y="1473249"/>
                </a:lnTo>
                <a:lnTo>
                  <a:pt x="1795294" y="1473249"/>
                </a:lnTo>
                <a:lnTo>
                  <a:pt x="1795294" y="1492299"/>
                </a:lnTo>
                <a:close/>
              </a:path>
              <a:path w="2638425" h="1492885">
                <a:moveTo>
                  <a:pt x="1757194" y="1492299"/>
                </a:moveTo>
                <a:lnTo>
                  <a:pt x="1738144" y="1492299"/>
                </a:lnTo>
                <a:lnTo>
                  <a:pt x="1738144" y="1473249"/>
                </a:lnTo>
                <a:lnTo>
                  <a:pt x="1757194" y="1473249"/>
                </a:lnTo>
                <a:lnTo>
                  <a:pt x="1757194" y="1492299"/>
                </a:lnTo>
                <a:close/>
              </a:path>
              <a:path w="2638425" h="1492885">
                <a:moveTo>
                  <a:pt x="1719094" y="1492299"/>
                </a:moveTo>
                <a:lnTo>
                  <a:pt x="1700044" y="1492299"/>
                </a:lnTo>
                <a:lnTo>
                  <a:pt x="1700044" y="1473249"/>
                </a:lnTo>
                <a:lnTo>
                  <a:pt x="1719094" y="1473249"/>
                </a:lnTo>
                <a:lnTo>
                  <a:pt x="1719094" y="1492299"/>
                </a:lnTo>
                <a:close/>
              </a:path>
              <a:path w="2638425" h="1492885">
                <a:moveTo>
                  <a:pt x="1680994" y="1492299"/>
                </a:moveTo>
                <a:lnTo>
                  <a:pt x="1661944" y="1492299"/>
                </a:lnTo>
                <a:lnTo>
                  <a:pt x="1661944" y="1473249"/>
                </a:lnTo>
                <a:lnTo>
                  <a:pt x="1680994" y="1473249"/>
                </a:lnTo>
                <a:lnTo>
                  <a:pt x="1680994" y="1492299"/>
                </a:lnTo>
                <a:close/>
              </a:path>
              <a:path w="2638425" h="1492885">
                <a:moveTo>
                  <a:pt x="1642894" y="1492299"/>
                </a:moveTo>
                <a:lnTo>
                  <a:pt x="1623844" y="1492299"/>
                </a:lnTo>
                <a:lnTo>
                  <a:pt x="1623844" y="1473249"/>
                </a:lnTo>
                <a:lnTo>
                  <a:pt x="1642894" y="1473249"/>
                </a:lnTo>
                <a:lnTo>
                  <a:pt x="1642894" y="1492299"/>
                </a:lnTo>
                <a:close/>
              </a:path>
              <a:path w="2638425" h="1492885">
                <a:moveTo>
                  <a:pt x="1604794" y="1492299"/>
                </a:moveTo>
                <a:lnTo>
                  <a:pt x="1585744" y="1492299"/>
                </a:lnTo>
                <a:lnTo>
                  <a:pt x="1585744" y="1473249"/>
                </a:lnTo>
                <a:lnTo>
                  <a:pt x="1604794" y="1473249"/>
                </a:lnTo>
                <a:lnTo>
                  <a:pt x="1604794" y="1492299"/>
                </a:lnTo>
                <a:close/>
              </a:path>
              <a:path w="2638425" h="1492885">
                <a:moveTo>
                  <a:pt x="1566694" y="1492299"/>
                </a:moveTo>
                <a:lnTo>
                  <a:pt x="1547644" y="1492299"/>
                </a:lnTo>
                <a:lnTo>
                  <a:pt x="1547644" y="1473249"/>
                </a:lnTo>
                <a:lnTo>
                  <a:pt x="1566694" y="1473249"/>
                </a:lnTo>
                <a:lnTo>
                  <a:pt x="1566694" y="1492299"/>
                </a:lnTo>
                <a:close/>
              </a:path>
              <a:path w="2638425" h="1492885">
                <a:moveTo>
                  <a:pt x="1528594" y="1492299"/>
                </a:moveTo>
                <a:lnTo>
                  <a:pt x="1509544" y="1492299"/>
                </a:lnTo>
                <a:lnTo>
                  <a:pt x="1509544" y="1473249"/>
                </a:lnTo>
                <a:lnTo>
                  <a:pt x="1528594" y="1473249"/>
                </a:lnTo>
                <a:lnTo>
                  <a:pt x="1528594" y="1492299"/>
                </a:lnTo>
                <a:close/>
              </a:path>
              <a:path w="2638425" h="1492885">
                <a:moveTo>
                  <a:pt x="1490494" y="1492299"/>
                </a:moveTo>
                <a:lnTo>
                  <a:pt x="1471444" y="1492299"/>
                </a:lnTo>
                <a:lnTo>
                  <a:pt x="1471444" y="1473249"/>
                </a:lnTo>
                <a:lnTo>
                  <a:pt x="1490494" y="1473249"/>
                </a:lnTo>
                <a:lnTo>
                  <a:pt x="1490494" y="1492299"/>
                </a:lnTo>
                <a:close/>
              </a:path>
              <a:path w="2638425" h="1492885">
                <a:moveTo>
                  <a:pt x="1452394" y="1492299"/>
                </a:moveTo>
                <a:lnTo>
                  <a:pt x="1433344" y="1492299"/>
                </a:lnTo>
                <a:lnTo>
                  <a:pt x="1433344" y="1473249"/>
                </a:lnTo>
                <a:lnTo>
                  <a:pt x="1452394" y="1473249"/>
                </a:lnTo>
                <a:lnTo>
                  <a:pt x="1452394" y="1492299"/>
                </a:lnTo>
                <a:close/>
              </a:path>
              <a:path w="2638425" h="1492885">
                <a:moveTo>
                  <a:pt x="1414294" y="1492299"/>
                </a:moveTo>
                <a:lnTo>
                  <a:pt x="1395244" y="1492299"/>
                </a:lnTo>
                <a:lnTo>
                  <a:pt x="1395244" y="1473249"/>
                </a:lnTo>
                <a:lnTo>
                  <a:pt x="1414294" y="1473249"/>
                </a:lnTo>
                <a:lnTo>
                  <a:pt x="1414294" y="1492299"/>
                </a:lnTo>
                <a:close/>
              </a:path>
              <a:path w="2638425" h="1492885">
                <a:moveTo>
                  <a:pt x="1376194" y="1492299"/>
                </a:moveTo>
                <a:lnTo>
                  <a:pt x="1357144" y="1492299"/>
                </a:lnTo>
                <a:lnTo>
                  <a:pt x="1357144" y="1473249"/>
                </a:lnTo>
                <a:lnTo>
                  <a:pt x="1376194" y="1473249"/>
                </a:lnTo>
                <a:lnTo>
                  <a:pt x="1376194" y="1492299"/>
                </a:lnTo>
                <a:close/>
              </a:path>
              <a:path w="2638425" h="1492885">
                <a:moveTo>
                  <a:pt x="1338094" y="1492299"/>
                </a:moveTo>
                <a:lnTo>
                  <a:pt x="1319044" y="1492299"/>
                </a:lnTo>
                <a:lnTo>
                  <a:pt x="1319044" y="1473249"/>
                </a:lnTo>
                <a:lnTo>
                  <a:pt x="1338094" y="1473249"/>
                </a:lnTo>
                <a:lnTo>
                  <a:pt x="1338094" y="1492299"/>
                </a:lnTo>
                <a:close/>
              </a:path>
              <a:path w="2638425" h="1492885">
                <a:moveTo>
                  <a:pt x="1299994" y="1492299"/>
                </a:moveTo>
                <a:lnTo>
                  <a:pt x="1280944" y="1492299"/>
                </a:lnTo>
                <a:lnTo>
                  <a:pt x="1280944" y="1473249"/>
                </a:lnTo>
                <a:lnTo>
                  <a:pt x="1299994" y="1473249"/>
                </a:lnTo>
                <a:lnTo>
                  <a:pt x="1299994" y="1492299"/>
                </a:lnTo>
                <a:close/>
              </a:path>
              <a:path w="2638425" h="1492885">
                <a:moveTo>
                  <a:pt x="1261894" y="1492299"/>
                </a:moveTo>
                <a:lnTo>
                  <a:pt x="1242844" y="1492299"/>
                </a:lnTo>
                <a:lnTo>
                  <a:pt x="1242844" y="1473249"/>
                </a:lnTo>
                <a:lnTo>
                  <a:pt x="1261894" y="1473249"/>
                </a:lnTo>
                <a:lnTo>
                  <a:pt x="1261894" y="1492299"/>
                </a:lnTo>
                <a:close/>
              </a:path>
              <a:path w="2638425" h="1492885">
                <a:moveTo>
                  <a:pt x="1223794" y="1492299"/>
                </a:moveTo>
                <a:lnTo>
                  <a:pt x="1204744" y="1492299"/>
                </a:lnTo>
                <a:lnTo>
                  <a:pt x="1204744" y="1473249"/>
                </a:lnTo>
                <a:lnTo>
                  <a:pt x="1223794" y="1473249"/>
                </a:lnTo>
                <a:lnTo>
                  <a:pt x="1223794" y="1492299"/>
                </a:lnTo>
                <a:close/>
              </a:path>
              <a:path w="2638425" h="1492885">
                <a:moveTo>
                  <a:pt x="1185694" y="1492299"/>
                </a:moveTo>
                <a:lnTo>
                  <a:pt x="1166644" y="1492299"/>
                </a:lnTo>
                <a:lnTo>
                  <a:pt x="1166644" y="1473249"/>
                </a:lnTo>
                <a:lnTo>
                  <a:pt x="1185694" y="1473249"/>
                </a:lnTo>
                <a:lnTo>
                  <a:pt x="1185694" y="1492299"/>
                </a:lnTo>
                <a:close/>
              </a:path>
              <a:path w="2638425" h="1492885">
                <a:moveTo>
                  <a:pt x="1147594" y="1492299"/>
                </a:moveTo>
                <a:lnTo>
                  <a:pt x="1128544" y="1492299"/>
                </a:lnTo>
                <a:lnTo>
                  <a:pt x="1128544" y="1473249"/>
                </a:lnTo>
                <a:lnTo>
                  <a:pt x="1147594" y="1473249"/>
                </a:lnTo>
                <a:lnTo>
                  <a:pt x="1147594" y="1492299"/>
                </a:lnTo>
                <a:close/>
              </a:path>
              <a:path w="2638425" h="1492885">
                <a:moveTo>
                  <a:pt x="1109494" y="1492299"/>
                </a:moveTo>
                <a:lnTo>
                  <a:pt x="1090444" y="1492299"/>
                </a:lnTo>
                <a:lnTo>
                  <a:pt x="1090444" y="1473249"/>
                </a:lnTo>
                <a:lnTo>
                  <a:pt x="1109494" y="1473249"/>
                </a:lnTo>
                <a:lnTo>
                  <a:pt x="1109494" y="1492299"/>
                </a:lnTo>
                <a:close/>
              </a:path>
              <a:path w="2638425" h="1492885">
                <a:moveTo>
                  <a:pt x="1071394" y="1492299"/>
                </a:moveTo>
                <a:lnTo>
                  <a:pt x="1052344" y="1492299"/>
                </a:lnTo>
                <a:lnTo>
                  <a:pt x="1052344" y="1473249"/>
                </a:lnTo>
                <a:lnTo>
                  <a:pt x="1071394" y="1473249"/>
                </a:lnTo>
                <a:lnTo>
                  <a:pt x="1071394" y="1492299"/>
                </a:lnTo>
                <a:close/>
              </a:path>
              <a:path w="2638425" h="1492885">
                <a:moveTo>
                  <a:pt x="1033294" y="1492299"/>
                </a:moveTo>
                <a:lnTo>
                  <a:pt x="1014244" y="1492299"/>
                </a:lnTo>
                <a:lnTo>
                  <a:pt x="1014244" y="1473249"/>
                </a:lnTo>
                <a:lnTo>
                  <a:pt x="1033294" y="1473249"/>
                </a:lnTo>
                <a:lnTo>
                  <a:pt x="1033294" y="1492299"/>
                </a:lnTo>
                <a:close/>
              </a:path>
              <a:path w="2638425" h="1492885">
                <a:moveTo>
                  <a:pt x="995194" y="1492299"/>
                </a:moveTo>
                <a:lnTo>
                  <a:pt x="976144" y="1492299"/>
                </a:lnTo>
                <a:lnTo>
                  <a:pt x="976144" y="1473249"/>
                </a:lnTo>
                <a:lnTo>
                  <a:pt x="995194" y="1473249"/>
                </a:lnTo>
                <a:lnTo>
                  <a:pt x="995194" y="1492299"/>
                </a:lnTo>
                <a:close/>
              </a:path>
              <a:path w="2638425" h="1492885">
                <a:moveTo>
                  <a:pt x="957094" y="1492299"/>
                </a:moveTo>
                <a:lnTo>
                  <a:pt x="938044" y="1492299"/>
                </a:lnTo>
                <a:lnTo>
                  <a:pt x="938044" y="1473249"/>
                </a:lnTo>
                <a:lnTo>
                  <a:pt x="957094" y="1473249"/>
                </a:lnTo>
                <a:lnTo>
                  <a:pt x="957094" y="1492299"/>
                </a:lnTo>
                <a:close/>
              </a:path>
              <a:path w="2638425" h="1492885">
                <a:moveTo>
                  <a:pt x="918994" y="1492299"/>
                </a:moveTo>
                <a:lnTo>
                  <a:pt x="899944" y="1492299"/>
                </a:lnTo>
                <a:lnTo>
                  <a:pt x="899944" y="1473249"/>
                </a:lnTo>
                <a:lnTo>
                  <a:pt x="918994" y="1473249"/>
                </a:lnTo>
                <a:lnTo>
                  <a:pt x="918994" y="1492299"/>
                </a:lnTo>
                <a:close/>
              </a:path>
              <a:path w="2638425" h="1492885">
                <a:moveTo>
                  <a:pt x="880894" y="1492299"/>
                </a:moveTo>
                <a:lnTo>
                  <a:pt x="861844" y="1492299"/>
                </a:lnTo>
                <a:lnTo>
                  <a:pt x="861844" y="1473249"/>
                </a:lnTo>
                <a:lnTo>
                  <a:pt x="880894" y="1473249"/>
                </a:lnTo>
                <a:lnTo>
                  <a:pt x="880894" y="1492299"/>
                </a:lnTo>
                <a:close/>
              </a:path>
              <a:path w="2638425" h="1492885">
                <a:moveTo>
                  <a:pt x="842794" y="1492299"/>
                </a:moveTo>
                <a:lnTo>
                  <a:pt x="823744" y="1492299"/>
                </a:lnTo>
                <a:lnTo>
                  <a:pt x="823744" y="1473249"/>
                </a:lnTo>
                <a:lnTo>
                  <a:pt x="842794" y="1473249"/>
                </a:lnTo>
                <a:lnTo>
                  <a:pt x="842794" y="1492299"/>
                </a:lnTo>
                <a:close/>
              </a:path>
              <a:path w="2638425" h="1492885">
                <a:moveTo>
                  <a:pt x="804694" y="1492299"/>
                </a:moveTo>
                <a:lnTo>
                  <a:pt x="785644" y="1492299"/>
                </a:lnTo>
                <a:lnTo>
                  <a:pt x="785644" y="1473249"/>
                </a:lnTo>
                <a:lnTo>
                  <a:pt x="804694" y="1473249"/>
                </a:lnTo>
                <a:lnTo>
                  <a:pt x="804694" y="1492299"/>
                </a:lnTo>
                <a:close/>
              </a:path>
              <a:path w="2638425" h="1492885">
                <a:moveTo>
                  <a:pt x="766594" y="1492299"/>
                </a:moveTo>
                <a:lnTo>
                  <a:pt x="747544" y="1492299"/>
                </a:lnTo>
                <a:lnTo>
                  <a:pt x="747544" y="1473249"/>
                </a:lnTo>
                <a:lnTo>
                  <a:pt x="766594" y="1473249"/>
                </a:lnTo>
                <a:lnTo>
                  <a:pt x="766594" y="1492299"/>
                </a:lnTo>
                <a:close/>
              </a:path>
              <a:path w="2638425" h="1492885">
                <a:moveTo>
                  <a:pt x="728494" y="1492299"/>
                </a:moveTo>
                <a:lnTo>
                  <a:pt x="709444" y="1492299"/>
                </a:lnTo>
                <a:lnTo>
                  <a:pt x="709444" y="1473249"/>
                </a:lnTo>
                <a:lnTo>
                  <a:pt x="728494" y="1473249"/>
                </a:lnTo>
                <a:lnTo>
                  <a:pt x="728494" y="1492299"/>
                </a:lnTo>
                <a:close/>
              </a:path>
              <a:path w="2638425" h="1492885">
                <a:moveTo>
                  <a:pt x="690394" y="1492299"/>
                </a:moveTo>
                <a:lnTo>
                  <a:pt x="671344" y="1492299"/>
                </a:lnTo>
                <a:lnTo>
                  <a:pt x="671344" y="1473249"/>
                </a:lnTo>
                <a:lnTo>
                  <a:pt x="690394" y="1473249"/>
                </a:lnTo>
                <a:lnTo>
                  <a:pt x="690394" y="1492299"/>
                </a:lnTo>
                <a:close/>
              </a:path>
              <a:path w="2638425" h="1492885">
                <a:moveTo>
                  <a:pt x="652294" y="1492299"/>
                </a:moveTo>
                <a:lnTo>
                  <a:pt x="633244" y="1492299"/>
                </a:lnTo>
                <a:lnTo>
                  <a:pt x="633244" y="1473249"/>
                </a:lnTo>
                <a:lnTo>
                  <a:pt x="652294" y="1473249"/>
                </a:lnTo>
                <a:lnTo>
                  <a:pt x="652294" y="1492299"/>
                </a:lnTo>
                <a:close/>
              </a:path>
              <a:path w="2638425" h="1492885">
                <a:moveTo>
                  <a:pt x="614194" y="1492299"/>
                </a:moveTo>
                <a:lnTo>
                  <a:pt x="595144" y="1492299"/>
                </a:lnTo>
                <a:lnTo>
                  <a:pt x="595144" y="1473249"/>
                </a:lnTo>
                <a:lnTo>
                  <a:pt x="614194" y="1473249"/>
                </a:lnTo>
                <a:lnTo>
                  <a:pt x="614194" y="1492299"/>
                </a:lnTo>
                <a:close/>
              </a:path>
              <a:path w="2638425" h="1492885">
                <a:moveTo>
                  <a:pt x="576094" y="1492299"/>
                </a:moveTo>
                <a:lnTo>
                  <a:pt x="557044" y="1492299"/>
                </a:lnTo>
                <a:lnTo>
                  <a:pt x="557044" y="1473249"/>
                </a:lnTo>
                <a:lnTo>
                  <a:pt x="576094" y="1473249"/>
                </a:lnTo>
                <a:lnTo>
                  <a:pt x="576094" y="1492299"/>
                </a:lnTo>
                <a:close/>
              </a:path>
              <a:path w="2638425" h="1492885">
                <a:moveTo>
                  <a:pt x="537994" y="1492299"/>
                </a:moveTo>
                <a:lnTo>
                  <a:pt x="518944" y="1492299"/>
                </a:lnTo>
                <a:lnTo>
                  <a:pt x="518944" y="1473249"/>
                </a:lnTo>
                <a:lnTo>
                  <a:pt x="537994" y="1473249"/>
                </a:lnTo>
                <a:lnTo>
                  <a:pt x="537994" y="1492299"/>
                </a:lnTo>
                <a:close/>
              </a:path>
              <a:path w="2638425" h="1492885">
                <a:moveTo>
                  <a:pt x="499894" y="1492299"/>
                </a:moveTo>
                <a:lnTo>
                  <a:pt x="480844" y="1492299"/>
                </a:lnTo>
                <a:lnTo>
                  <a:pt x="480844" y="1473249"/>
                </a:lnTo>
                <a:lnTo>
                  <a:pt x="499894" y="1473249"/>
                </a:lnTo>
                <a:lnTo>
                  <a:pt x="499894" y="1492299"/>
                </a:lnTo>
                <a:close/>
              </a:path>
              <a:path w="2638425" h="1492885">
                <a:moveTo>
                  <a:pt x="461794" y="1492299"/>
                </a:moveTo>
                <a:lnTo>
                  <a:pt x="442744" y="1492299"/>
                </a:lnTo>
                <a:lnTo>
                  <a:pt x="442744" y="1473249"/>
                </a:lnTo>
                <a:lnTo>
                  <a:pt x="461794" y="1473249"/>
                </a:lnTo>
                <a:lnTo>
                  <a:pt x="461794" y="1492299"/>
                </a:lnTo>
                <a:close/>
              </a:path>
              <a:path w="2638425" h="1492885">
                <a:moveTo>
                  <a:pt x="423694" y="1492299"/>
                </a:moveTo>
                <a:lnTo>
                  <a:pt x="404644" y="1492299"/>
                </a:lnTo>
                <a:lnTo>
                  <a:pt x="404644" y="1473249"/>
                </a:lnTo>
                <a:lnTo>
                  <a:pt x="423694" y="1473249"/>
                </a:lnTo>
                <a:lnTo>
                  <a:pt x="423694" y="1492299"/>
                </a:lnTo>
                <a:close/>
              </a:path>
              <a:path w="2638425" h="1492885">
                <a:moveTo>
                  <a:pt x="385594" y="1492299"/>
                </a:moveTo>
                <a:lnTo>
                  <a:pt x="366544" y="1492299"/>
                </a:lnTo>
                <a:lnTo>
                  <a:pt x="366544" y="1473249"/>
                </a:lnTo>
                <a:lnTo>
                  <a:pt x="385594" y="1473249"/>
                </a:lnTo>
                <a:lnTo>
                  <a:pt x="385594" y="1492299"/>
                </a:lnTo>
                <a:close/>
              </a:path>
              <a:path w="2638425" h="1492885">
                <a:moveTo>
                  <a:pt x="347494" y="1492299"/>
                </a:moveTo>
                <a:lnTo>
                  <a:pt x="328444" y="1492299"/>
                </a:lnTo>
                <a:lnTo>
                  <a:pt x="328444" y="1473249"/>
                </a:lnTo>
                <a:lnTo>
                  <a:pt x="347494" y="1473249"/>
                </a:lnTo>
                <a:lnTo>
                  <a:pt x="347494" y="1492299"/>
                </a:lnTo>
                <a:close/>
              </a:path>
              <a:path w="2638425" h="1492885">
                <a:moveTo>
                  <a:pt x="309394" y="1492299"/>
                </a:moveTo>
                <a:lnTo>
                  <a:pt x="290344" y="1492299"/>
                </a:lnTo>
                <a:lnTo>
                  <a:pt x="290344" y="1473249"/>
                </a:lnTo>
                <a:lnTo>
                  <a:pt x="309394" y="1473249"/>
                </a:lnTo>
                <a:lnTo>
                  <a:pt x="309394" y="1492299"/>
                </a:lnTo>
                <a:close/>
              </a:path>
              <a:path w="2638425" h="1492885">
                <a:moveTo>
                  <a:pt x="271294" y="1492299"/>
                </a:moveTo>
                <a:lnTo>
                  <a:pt x="252244" y="1492299"/>
                </a:lnTo>
                <a:lnTo>
                  <a:pt x="252244" y="1473249"/>
                </a:lnTo>
                <a:lnTo>
                  <a:pt x="271294" y="1473249"/>
                </a:lnTo>
                <a:lnTo>
                  <a:pt x="271294" y="1492299"/>
                </a:lnTo>
                <a:close/>
              </a:path>
              <a:path w="2638425" h="1492885">
                <a:moveTo>
                  <a:pt x="233194" y="1492299"/>
                </a:moveTo>
                <a:lnTo>
                  <a:pt x="219060" y="1492299"/>
                </a:lnTo>
                <a:lnTo>
                  <a:pt x="214058" y="1491723"/>
                </a:lnTo>
                <a:lnTo>
                  <a:pt x="214474" y="1473198"/>
                </a:lnTo>
                <a:lnTo>
                  <a:pt x="217528" y="1473249"/>
                </a:lnTo>
                <a:lnTo>
                  <a:pt x="233194" y="1473249"/>
                </a:lnTo>
                <a:lnTo>
                  <a:pt x="233194" y="1492299"/>
                </a:lnTo>
                <a:close/>
              </a:path>
              <a:path w="2638425" h="1492885">
                <a:moveTo>
                  <a:pt x="195051" y="1489533"/>
                </a:moveTo>
                <a:lnTo>
                  <a:pt x="176366" y="1487381"/>
                </a:lnTo>
                <a:lnTo>
                  <a:pt x="179925" y="1469426"/>
                </a:lnTo>
                <a:lnTo>
                  <a:pt x="185560" y="1470543"/>
                </a:lnTo>
                <a:lnTo>
                  <a:pt x="191242" y="1471416"/>
                </a:lnTo>
                <a:lnTo>
                  <a:pt x="196970" y="1472045"/>
                </a:lnTo>
                <a:lnTo>
                  <a:pt x="195051" y="1489533"/>
                </a:lnTo>
                <a:close/>
              </a:path>
              <a:path w="2638425" h="1492885">
                <a:moveTo>
                  <a:pt x="157877" y="1482598"/>
                </a:moveTo>
                <a:lnTo>
                  <a:pt x="140067" y="1476233"/>
                </a:lnTo>
                <a:lnTo>
                  <a:pt x="146509" y="1459690"/>
                </a:lnTo>
                <a:lnTo>
                  <a:pt x="151903" y="1461791"/>
                </a:lnTo>
                <a:lnTo>
                  <a:pt x="157377" y="1463651"/>
                </a:lnTo>
                <a:lnTo>
                  <a:pt x="162932" y="1465272"/>
                </a:lnTo>
                <a:lnTo>
                  <a:pt x="157877" y="1482598"/>
                </a:lnTo>
                <a:close/>
              </a:path>
              <a:path w="2638425" h="1492885">
                <a:moveTo>
                  <a:pt x="122086" y="1469629"/>
                </a:moveTo>
                <a:lnTo>
                  <a:pt x="105886" y="1459329"/>
                </a:lnTo>
                <a:lnTo>
                  <a:pt x="115129" y="1444164"/>
                </a:lnTo>
                <a:lnTo>
                  <a:pt x="120131" y="1447212"/>
                </a:lnTo>
                <a:lnTo>
                  <a:pt x="125253" y="1450034"/>
                </a:lnTo>
                <a:lnTo>
                  <a:pt x="130497" y="1452628"/>
                </a:lnTo>
                <a:lnTo>
                  <a:pt x="122086" y="1469629"/>
                </a:lnTo>
                <a:close/>
              </a:path>
              <a:path w="2638425" h="1492885">
                <a:moveTo>
                  <a:pt x="89806" y="1449106"/>
                </a:moveTo>
                <a:lnTo>
                  <a:pt x="82049" y="1444174"/>
                </a:lnTo>
                <a:lnTo>
                  <a:pt x="75020" y="1437145"/>
                </a:lnTo>
                <a:lnTo>
                  <a:pt x="87033" y="1423486"/>
                </a:lnTo>
                <a:lnTo>
                  <a:pt x="91403" y="1427330"/>
                </a:lnTo>
                <a:lnTo>
                  <a:pt x="95930" y="1430976"/>
                </a:lnTo>
                <a:lnTo>
                  <a:pt x="100615" y="1434424"/>
                </a:lnTo>
                <a:lnTo>
                  <a:pt x="89806" y="1449106"/>
                </a:lnTo>
                <a:close/>
              </a:path>
              <a:path w="2638425" h="1492885">
                <a:moveTo>
                  <a:pt x="61595" y="1423721"/>
                </a:moveTo>
                <a:lnTo>
                  <a:pt x="48116" y="1410237"/>
                </a:lnTo>
                <a:lnTo>
                  <a:pt x="62973" y="1398315"/>
                </a:lnTo>
                <a:lnTo>
                  <a:pt x="66611" y="1402849"/>
                </a:lnTo>
                <a:lnTo>
                  <a:pt x="70440" y="1407219"/>
                </a:lnTo>
                <a:lnTo>
                  <a:pt x="74459" y="1411424"/>
                </a:lnTo>
                <a:lnTo>
                  <a:pt x="61595" y="1423721"/>
                </a:lnTo>
                <a:close/>
              </a:path>
              <a:path w="2638425" h="1492885">
                <a:moveTo>
                  <a:pt x="37869" y="1394119"/>
                </a:moveTo>
                <a:lnTo>
                  <a:pt x="27628" y="1378011"/>
                </a:lnTo>
                <a:lnTo>
                  <a:pt x="43564" y="1369270"/>
                </a:lnTo>
                <a:lnTo>
                  <a:pt x="46372" y="1374388"/>
                </a:lnTo>
                <a:lnTo>
                  <a:pt x="49400" y="1379378"/>
                </a:lnTo>
                <a:lnTo>
                  <a:pt x="52649" y="1384238"/>
                </a:lnTo>
                <a:lnTo>
                  <a:pt x="37869" y="1394119"/>
                </a:lnTo>
                <a:close/>
              </a:path>
              <a:path w="2638425" h="1492885">
                <a:moveTo>
                  <a:pt x="19127" y="1360796"/>
                </a:moveTo>
                <a:lnTo>
                  <a:pt x="12761" y="1342985"/>
                </a:lnTo>
                <a:lnTo>
                  <a:pt x="29529" y="1337318"/>
                </a:lnTo>
                <a:lnTo>
                  <a:pt x="31454" y="1342985"/>
                </a:lnTo>
                <a:lnTo>
                  <a:pt x="33469" y="1348186"/>
                </a:lnTo>
                <a:lnTo>
                  <a:pt x="35793" y="1353487"/>
                </a:lnTo>
                <a:lnTo>
                  <a:pt x="19127" y="1360796"/>
                </a:lnTo>
                <a:close/>
              </a:path>
              <a:path w="2638425" h="1492885">
                <a:moveTo>
                  <a:pt x="6340" y="1325020"/>
                </a:moveTo>
                <a:lnTo>
                  <a:pt x="5785" y="1323467"/>
                </a:lnTo>
                <a:lnTo>
                  <a:pt x="3799" y="1306223"/>
                </a:lnTo>
                <a:lnTo>
                  <a:pt x="21330" y="1303559"/>
                </a:lnTo>
                <a:lnTo>
                  <a:pt x="22200" y="1309284"/>
                </a:lnTo>
                <a:lnTo>
                  <a:pt x="23316" y="1314955"/>
                </a:lnTo>
                <a:lnTo>
                  <a:pt x="24679" y="1320572"/>
                </a:lnTo>
                <a:lnTo>
                  <a:pt x="6340" y="1325020"/>
                </a:lnTo>
                <a:close/>
              </a:path>
              <a:path w="2638425" h="1492885">
                <a:moveTo>
                  <a:pt x="1632" y="1287414"/>
                </a:moveTo>
                <a:lnTo>
                  <a:pt x="0" y="1273239"/>
                </a:lnTo>
                <a:lnTo>
                  <a:pt x="0" y="1268236"/>
                </a:lnTo>
                <a:lnTo>
                  <a:pt x="19049" y="1268236"/>
                </a:lnTo>
                <a:lnTo>
                  <a:pt x="19049" y="1277597"/>
                </a:lnTo>
                <a:lnTo>
                  <a:pt x="19188" y="1281940"/>
                </a:lnTo>
                <a:lnTo>
                  <a:pt x="19466" y="1286268"/>
                </a:lnTo>
                <a:lnTo>
                  <a:pt x="1632" y="1287414"/>
                </a:lnTo>
                <a:close/>
              </a:path>
              <a:path w="2638425" h="1492885">
                <a:moveTo>
                  <a:pt x="19049" y="1249186"/>
                </a:moveTo>
                <a:lnTo>
                  <a:pt x="0" y="1249186"/>
                </a:lnTo>
                <a:lnTo>
                  <a:pt x="0" y="1230136"/>
                </a:lnTo>
                <a:lnTo>
                  <a:pt x="19049" y="1230136"/>
                </a:lnTo>
                <a:lnTo>
                  <a:pt x="19049" y="1249186"/>
                </a:lnTo>
                <a:close/>
              </a:path>
              <a:path w="2638425" h="1492885">
                <a:moveTo>
                  <a:pt x="19049" y="1211086"/>
                </a:moveTo>
                <a:lnTo>
                  <a:pt x="0" y="1211086"/>
                </a:lnTo>
                <a:lnTo>
                  <a:pt x="0" y="1192036"/>
                </a:lnTo>
                <a:lnTo>
                  <a:pt x="19049" y="1192036"/>
                </a:lnTo>
                <a:lnTo>
                  <a:pt x="19049" y="1211086"/>
                </a:lnTo>
                <a:close/>
              </a:path>
              <a:path w="2638425" h="1492885">
                <a:moveTo>
                  <a:pt x="19049" y="1172986"/>
                </a:moveTo>
                <a:lnTo>
                  <a:pt x="0" y="1172986"/>
                </a:lnTo>
                <a:lnTo>
                  <a:pt x="0" y="1153936"/>
                </a:lnTo>
                <a:lnTo>
                  <a:pt x="19049" y="1153936"/>
                </a:lnTo>
                <a:lnTo>
                  <a:pt x="19049" y="1172986"/>
                </a:lnTo>
                <a:close/>
              </a:path>
              <a:path w="2638425" h="1492885">
                <a:moveTo>
                  <a:pt x="19049" y="1134886"/>
                </a:moveTo>
                <a:lnTo>
                  <a:pt x="0" y="1134886"/>
                </a:lnTo>
                <a:lnTo>
                  <a:pt x="0" y="1115836"/>
                </a:lnTo>
                <a:lnTo>
                  <a:pt x="19049" y="1115836"/>
                </a:lnTo>
                <a:lnTo>
                  <a:pt x="19049" y="1134886"/>
                </a:lnTo>
                <a:close/>
              </a:path>
              <a:path w="2638425" h="1492885">
                <a:moveTo>
                  <a:pt x="19049" y="1096786"/>
                </a:moveTo>
                <a:lnTo>
                  <a:pt x="0" y="1096786"/>
                </a:lnTo>
                <a:lnTo>
                  <a:pt x="0" y="1077736"/>
                </a:lnTo>
                <a:lnTo>
                  <a:pt x="19049" y="1077736"/>
                </a:lnTo>
                <a:lnTo>
                  <a:pt x="19049" y="1096786"/>
                </a:lnTo>
                <a:close/>
              </a:path>
              <a:path w="2638425" h="1492885">
                <a:moveTo>
                  <a:pt x="19049" y="1058686"/>
                </a:moveTo>
                <a:lnTo>
                  <a:pt x="0" y="1058686"/>
                </a:lnTo>
                <a:lnTo>
                  <a:pt x="0" y="1039636"/>
                </a:lnTo>
                <a:lnTo>
                  <a:pt x="19049" y="1039636"/>
                </a:lnTo>
                <a:lnTo>
                  <a:pt x="19049" y="1058686"/>
                </a:lnTo>
                <a:close/>
              </a:path>
              <a:path w="2638425" h="1492885">
                <a:moveTo>
                  <a:pt x="19049" y="1020586"/>
                </a:moveTo>
                <a:lnTo>
                  <a:pt x="0" y="1020586"/>
                </a:lnTo>
                <a:lnTo>
                  <a:pt x="0" y="1001536"/>
                </a:lnTo>
                <a:lnTo>
                  <a:pt x="19049" y="1001536"/>
                </a:lnTo>
                <a:lnTo>
                  <a:pt x="19049" y="1020586"/>
                </a:lnTo>
                <a:close/>
              </a:path>
              <a:path w="2638425" h="1492885">
                <a:moveTo>
                  <a:pt x="19049" y="982486"/>
                </a:moveTo>
                <a:lnTo>
                  <a:pt x="0" y="982486"/>
                </a:lnTo>
                <a:lnTo>
                  <a:pt x="0" y="963436"/>
                </a:lnTo>
                <a:lnTo>
                  <a:pt x="19049" y="963436"/>
                </a:lnTo>
                <a:lnTo>
                  <a:pt x="19049" y="982486"/>
                </a:lnTo>
                <a:close/>
              </a:path>
              <a:path w="2638425" h="1492885">
                <a:moveTo>
                  <a:pt x="19049" y="944386"/>
                </a:moveTo>
                <a:lnTo>
                  <a:pt x="0" y="944386"/>
                </a:lnTo>
                <a:lnTo>
                  <a:pt x="0" y="925336"/>
                </a:lnTo>
                <a:lnTo>
                  <a:pt x="19049" y="925336"/>
                </a:lnTo>
                <a:lnTo>
                  <a:pt x="19049" y="944386"/>
                </a:lnTo>
                <a:close/>
              </a:path>
              <a:path w="2638425" h="1492885">
                <a:moveTo>
                  <a:pt x="19049" y="906286"/>
                </a:moveTo>
                <a:lnTo>
                  <a:pt x="0" y="906286"/>
                </a:lnTo>
                <a:lnTo>
                  <a:pt x="0" y="887236"/>
                </a:lnTo>
                <a:lnTo>
                  <a:pt x="19049" y="887236"/>
                </a:lnTo>
                <a:lnTo>
                  <a:pt x="19049" y="906286"/>
                </a:lnTo>
                <a:close/>
              </a:path>
              <a:path w="2638425" h="1492885">
                <a:moveTo>
                  <a:pt x="19049" y="868186"/>
                </a:moveTo>
                <a:lnTo>
                  <a:pt x="0" y="868186"/>
                </a:lnTo>
                <a:lnTo>
                  <a:pt x="0" y="849136"/>
                </a:lnTo>
                <a:lnTo>
                  <a:pt x="19049" y="849136"/>
                </a:lnTo>
                <a:lnTo>
                  <a:pt x="19049" y="868186"/>
                </a:lnTo>
                <a:close/>
              </a:path>
              <a:path w="2638425" h="1492885">
                <a:moveTo>
                  <a:pt x="19049" y="830086"/>
                </a:moveTo>
                <a:lnTo>
                  <a:pt x="0" y="830086"/>
                </a:lnTo>
                <a:lnTo>
                  <a:pt x="0" y="811036"/>
                </a:lnTo>
                <a:lnTo>
                  <a:pt x="19049" y="811036"/>
                </a:lnTo>
                <a:lnTo>
                  <a:pt x="19049" y="830086"/>
                </a:lnTo>
                <a:close/>
              </a:path>
              <a:path w="2638425" h="1492885">
                <a:moveTo>
                  <a:pt x="19049" y="791986"/>
                </a:moveTo>
                <a:lnTo>
                  <a:pt x="0" y="791986"/>
                </a:lnTo>
                <a:lnTo>
                  <a:pt x="0" y="772936"/>
                </a:lnTo>
                <a:lnTo>
                  <a:pt x="19049" y="772936"/>
                </a:lnTo>
                <a:lnTo>
                  <a:pt x="19049" y="791986"/>
                </a:lnTo>
                <a:close/>
              </a:path>
              <a:path w="2638425" h="1492885">
                <a:moveTo>
                  <a:pt x="19049" y="753886"/>
                </a:moveTo>
                <a:lnTo>
                  <a:pt x="0" y="753886"/>
                </a:lnTo>
                <a:lnTo>
                  <a:pt x="0" y="734836"/>
                </a:lnTo>
                <a:lnTo>
                  <a:pt x="19049" y="734836"/>
                </a:lnTo>
                <a:lnTo>
                  <a:pt x="19049" y="753886"/>
                </a:lnTo>
                <a:close/>
              </a:path>
              <a:path w="2638425" h="1492885">
                <a:moveTo>
                  <a:pt x="19049" y="715786"/>
                </a:moveTo>
                <a:lnTo>
                  <a:pt x="0" y="715786"/>
                </a:lnTo>
                <a:lnTo>
                  <a:pt x="0" y="696736"/>
                </a:lnTo>
                <a:lnTo>
                  <a:pt x="19049" y="696736"/>
                </a:lnTo>
                <a:lnTo>
                  <a:pt x="19049" y="715786"/>
                </a:lnTo>
                <a:close/>
              </a:path>
              <a:path w="2638425" h="1492885">
                <a:moveTo>
                  <a:pt x="19049" y="677686"/>
                </a:moveTo>
                <a:lnTo>
                  <a:pt x="0" y="677686"/>
                </a:lnTo>
                <a:lnTo>
                  <a:pt x="0" y="658636"/>
                </a:lnTo>
                <a:lnTo>
                  <a:pt x="19049" y="658636"/>
                </a:lnTo>
                <a:lnTo>
                  <a:pt x="19049" y="677686"/>
                </a:lnTo>
                <a:close/>
              </a:path>
              <a:path w="2638425" h="1492885">
                <a:moveTo>
                  <a:pt x="19049" y="639586"/>
                </a:moveTo>
                <a:lnTo>
                  <a:pt x="0" y="639586"/>
                </a:lnTo>
                <a:lnTo>
                  <a:pt x="0" y="620536"/>
                </a:lnTo>
                <a:lnTo>
                  <a:pt x="19049" y="620536"/>
                </a:lnTo>
                <a:lnTo>
                  <a:pt x="19049" y="639586"/>
                </a:lnTo>
                <a:close/>
              </a:path>
              <a:path w="2638425" h="1492885">
                <a:moveTo>
                  <a:pt x="19049" y="601486"/>
                </a:moveTo>
                <a:lnTo>
                  <a:pt x="0" y="601486"/>
                </a:lnTo>
                <a:lnTo>
                  <a:pt x="0" y="582436"/>
                </a:lnTo>
                <a:lnTo>
                  <a:pt x="19049" y="582436"/>
                </a:lnTo>
                <a:lnTo>
                  <a:pt x="19049" y="601486"/>
                </a:lnTo>
                <a:close/>
              </a:path>
              <a:path w="2638425" h="1492885">
                <a:moveTo>
                  <a:pt x="19049" y="563386"/>
                </a:moveTo>
                <a:lnTo>
                  <a:pt x="0" y="563386"/>
                </a:lnTo>
                <a:lnTo>
                  <a:pt x="0" y="544336"/>
                </a:lnTo>
                <a:lnTo>
                  <a:pt x="19049" y="544336"/>
                </a:lnTo>
                <a:lnTo>
                  <a:pt x="19049" y="563386"/>
                </a:lnTo>
                <a:close/>
              </a:path>
              <a:path w="2638425" h="1492885">
                <a:moveTo>
                  <a:pt x="19049" y="525286"/>
                </a:moveTo>
                <a:lnTo>
                  <a:pt x="0" y="525286"/>
                </a:lnTo>
                <a:lnTo>
                  <a:pt x="0" y="506236"/>
                </a:lnTo>
                <a:lnTo>
                  <a:pt x="19049" y="506236"/>
                </a:lnTo>
                <a:lnTo>
                  <a:pt x="19049" y="525286"/>
                </a:lnTo>
                <a:close/>
              </a:path>
              <a:path w="2638425" h="1492885">
                <a:moveTo>
                  <a:pt x="19049" y="487186"/>
                </a:moveTo>
                <a:lnTo>
                  <a:pt x="0" y="487186"/>
                </a:lnTo>
                <a:lnTo>
                  <a:pt x="0" y="468136"/>
                </a:lnTo>
                <a:lnTo>
                  <a:pt x="19049" y="468136"/>
                </a:lnTo>
                <a:lnTo>
                  <a:pt x="19049" y="487186"/>
                </a:lnTo>
                <a:close/>
              </a:path>
              <a:path w="2638425" h="1492885">
                <a:moveTo>
                  <a:pt x="19049" y="449086"/>
                </a:moveTo>
                <a:lnTo>
                  <a:pt x="0" y="449086"/>
                </a:lnTo>
                <a:lnTo>
                  <a:pt x="0" y="430036"/>
                </a:lnTo>
                <a:lnTo>
                  <a:pt x="19049" y="430036"/>
                </a:lnTo>
                <a:lnTo>
                  <a:pt x="19049" y="449086"/>
                </a:lnTo>
                <a:close/>
              </a:path>
              <a:path w="2638425" h="1492885">
                <a:moveTo>
                  <a:pt x="19049" y="410986"/>
                </a:moveTo>
                <a:lnTo>
                  <a:pt x="0" y="410986"/>
                </a:lnTo>
                <a:lnTo>
                  <a:pt x="0" y="391936"/>
                </a:lnTo>
                <a:lnTo>
                  <a:pt x="19049" y="391936"/>
                </a:lnTo>
                <a:lnTo>
                  <a:pt x="19049" y="410986"/>
                </a:lnTo>
                <a:close/>
              </a:path>
              <a:path w="2638425" h="1492885">
                <a:moveTo>
                  <a:pt x="19049" y="372886"/>
                </a:moveTo>
                <a:lnTo>
                  <a:pt x="0" y="372886"/>
                </a:lnTo>
                <a:lnTo>
                  <a:pt x="0" y="353836"/>
                </a:lnTo>
                <a:lnTo>
                  <a:pt x="19049" y="353836"/>
                </a:lnTo>
                <a:lnTo>
                  <a:pt x="19049" y="372886"/>
                </a:lnTo>
                <a:close/>
              </a:path>
              <a:path w="2638425" h="1492885">
                <a:moveTo>
                  <a:pt x="19049" y="334786"/>
                </a:moveTo>
                <a:lnTo>
                  <a:pt x="0" y="334786"/>
                </a:lnTo>
                <a:lnTo>
                  <a:pt x="0" y="315736"/>
                </a:lnTo>
                <a:lnTo>
                  <a:pt x="19049" y="315736"/>
                </a:lnTo>
                <a:lnTo>
                  <a:pt x="19049" y="334786"/>
                </a:lnTo>
                <a:close/>
              </a:path>
              <a:path w="2638425" h="1492885">
                <a:moveTo>
                  <a:pt x="19049" y="296686"/>
                </a:moveTo>
                <a:lnTo>
                  <a:pt x="0" y="296686"/>
                </a:lnTo>
                <a:lnTo>
                  <a:pt x="0" y="277636"/>
                </a:lnTo>
                <a:lnTo>
                  <a:pt x="19049" y="277636"/>
                </a:lnTo>
                <a:lnTo>
                  <a:pt x="19049" y="296686"/>
                </a:lnTo>
                <a:close/>
              </a:path>
              <a:path w="2638425" h="1492885">
                <a:moveTo>
                  <a:pt x="19049" y="258586"/>
                </a:moveTo>
                <a:lnTo>
                  <a:pt x="0" y="258586"/>
                </a:lnTo>
                <a:lnTo>
                  <a:pt x="0" y="239536"/>
                </a:lnTo>
                <a:lnTo>
                  <a:pt x="19049" y="239536"/>
                </a:lnTo>
                <a:lnTo>
                  <a:pt x="19049" y="258586"/>
                </a:lnTo>
                <a:close/>
              </a:path>
              <a:path w="2638425" h="1492885">
                <a:moveTo>
                  <a:pt x="19049" y="220486"/>
                </a:moveTo>
                <a:lnTo>
                  <a:pt x="0" y="220486"/>
                </a:lnTo>
                <a:lnTo>
                  <a:pt x="0" y="219060"/>
                </a:lnTo>
                <a:lnTo>
                  <a:pt x="2042" y="201325"/>
                </a:lnTo>
                <a:lnTo>
                  <a:pt x="19704" y="202749"/>
                </a:lnTo>
                <a:lnTo>
                  <a:pt x="19268" y="208162"/>
                </a:lnTo>
                <a:lnTo>
                  <a:pt x="19049" y="213599"/>
                </a:lnTo>
                <a:lnTo>
                  <a:pt x="19049" y="220486"/>
                </a:lnTo>
                <a:close/>
              </a:path>
              <a:path w="2638425" h="1492885">
                <a:moveTo>
                  <a:pt x="21842" y="185545"/>
                </a:moveTo>
                <a:lnTo>
                  <a:pt x="4202" y="182571"/>
                </a:lnTo>
                <a:lnTo>
                  <a:pt x="5785" y="168831"/>
                </a:lnTo>
                <a:lnTo>
                  <a:pt x="7557" y="163873"/>
                </a:lnTo>
                <a:lnTo>
                  <a:pt x="25481" y="168537"/>
                </a:lnTo>
                <a:lnTo>
                  <a:pt x="24020" y="174149"/>
                </a:lnTo>
                <a:lnTo>
                  <a:pt x="22808" y="179818"/>
                </a:lnTo>
                <a:lnTo>
                  <a:pt x="21842" y="185545"/>
                </a:lnTo>
                <a:close/>
              </a:path>
              <a:path w="2638425" h="1492885">
                <a:moveTo>
                  <a:pt x="30597" y="151905"/>
                </a:moveTo>
                <a:lnTo>
                  <a:pt x="13955" y="145974"/>
                </a:lnTo>
                <a:lnTo>
                  <a:pt x="20348" y="128085"/>
                </a:lnTo>
                <a:lnTo>
                  <a:pt x="37149" y="135790"/>
                </a:lnTo>
                <a:lnTo>
                  <a:pt x="34729" y="141068"/>
                </a:lnTo>
                <a:lnTo>
                  <a:pt x="32545" y="146440"/>
                </a:lnTo>
                <a:lnTo>
                  <a:pt x="30597" y="151905"/>
                </a:lnTo>
                <a:close/>
              </a:path>
              <a:path w="2638425" h="1492885">
                <a:moveTo>
                  <a:pt x="45173" y="120154"/>
                </a:moveTo>
                <a:lnTo>
                  <a:pt x="29558" y="111251"/>
                </a:lnTo>
                <a:lnTo>
                  <a:pt x="39787" y="95163"/>
                </a:lnTo>
                <a:lnTo>
                  <a:pt x="54496" y="105347"/>
                </a:lnTo>
                <a:lnTo>
                  <a:pt x="51170" y="110150"/>
                </a:lnTo>
                <a:lnTo>
                  <a:pt x="48062" y="115086"/>
                </a:lnTo>
                <a:lnTo>
                  <a:pt x="45173" y="120154"/>
                </a:lnTo>
                <a:close/>
              </a:path>
              <a:path w="2638425" h="1492885">
                <a:moveTo>
                  <a:pt x="65043" y="91446"/>
                </a:moveTo>
                <a:lnTo>
                  <a:pt x="50660" y="79514"/>
                </a:lnTo>
                <a:lnTo>
                  <a:pt x="64114" y="66060"/>
                </a:lnTo>
                <a:lnTo>
                  <a:pt x="76740" y="78528"/>
                </a:lnTo>
                <a:lnTo>
                  <a:pt x="72654" y="82666"/>
                </a:lnTo>
                <a:lnTo>
                  <a:pt x="68755" y="86972"/>
                </a:lnTo>
                <a:lnTo>
                  <a:pt x="65043" y="91446"/>
                </a:lnTo>
                <a:close/>
              </a:path>
              <a:path w="2638425" h="1492885">
                <a:moveTo>
                  <a:pt x="89509" y="66671"/>
                </a:moveTo>
                <a:lnTo>
                  <a:pt x="77552" y="52622"/>
                </a:lnTo>
                <a:lnTo>
                  <a:pt x="82049" y="48125"/>
                </a:lnTo>
                <a:lnTo>
                  <a:pt x="92829" y="41271"/>
                </a:lnTo>
                <a:lnTo>
                  <a:pt x="103272" y="55952"/>
                </a:lnTo>
                <a:lnTo>
                  <a:pt x="98531" y="59324"/>
                </a:lnTo>
                <a:lnTo>
                  <a:pt x="93943" y="62897"/>
                </a:lnTo>
                <a:lnTo>
                  <a:pt x="89509" y="66671"/>
                </a:lnTo>
                <a:close/>
              </a:path>
              <a:path w="2638425" h="1492885">
                <a:moveTo>
                  <a:pt x="117952" y="46447"/>
                </a:moveTo>
                <a:lnTo>
                  <a:pt x="108910" y="31047"/>
                </a:lnTo>
                <a:lnTo>
                  <a:pt x="122723" y="22265"/>
                </a:lnTo>
                <a:lnTo>
                  <a:pt x="125441" y="21294"/>
                </a:lnTo>
                <a:lnTo>
                  <a:pt x="133472" y="38230"/>
                </a:lnTo>
                <a:lnTo>
                  <a:pt x="128182" y="40739"/>
                </a:lnTo>
                <a:lnTo>
                  <a:pt x="123008" y="43478"/>
                </a:lnTo>
                <a:lnTo>
                  <a:pt x="117952" y="46447"/>
                </a:lnTo>
                <a:close/>
              </a:path>
              <a:path w="2638425" h="1492885">
                <a:moveTo>
                  <a:pt x="149544" y="31456"/>
                </a:moveTo>
                <a:lnTo>
                  <a:pt x="143398" y="14875"/>
                </a:lnTo>
                <a:lnTo>
                  <a:pt x="161254" y="8493"/>
                </a:lnTo>
                <a:lnTo>
                  <a:pt x="166086" y="26135"/>
                </a:lnTo>
                <a:lnTo>
                  <a:pt x="160495" y="27667"/>
                </a:lnTo>
                <a:lnTo>
                  <a:pt x="154981" y="29440"/>
                </a:lnTo>
                <a:lnTo>
                  <a:pt x="149544" y="31456"/>
                </a:lnTo>
                <a:close/>
              </a:path>
              <a:path w="2638425" h="1492885">
                <a:moveTo>
                  <a:pt x="183089" y="22272"/>
                </a:moveTo>
                <a:lnTo>
                  <a:pt x="179866" y="4514"/>
                </a:lnTo>
                <a:lnTo>
                  <a:pt x="198585" y="2358"/>
                </a:lnTo>
                <a:lnTo>
                  <a:pt x="200224" y="19924"/>
                </a:lnTo>
                <a:lnTo>
                  <a:pt x="194469" y="20461"/>
                </a:lnTo>
                <a:lnTo>
                  <a:pt x="188758" y="21244"/>
                </a:lnTo>
                <a:lnTo>
                  <a:pt x="183089" y="22272"/>
                </a:lnTo>
                <a:close/>
              </a:path>
              <a:path w="2638425" h="1492885">
                <a:moveTo>
                  <a:pt x="217750" y="19054"/>
                </a:moveTo>
                <a:lnTo>
                  <a:pt x="217693" y="157"/>
                </a:lnTo>
                <a:lnTo>
                  <a:pt x="219060" y="0"/>
                </a:lnTo>
                <a:lnTo>
                  <a:pt x="238110" y="0"/>
                </a:lnTo>
                <a:lnTo>
                  <a:pt x="238110" y="19050"/>
                </a:lnTo>
                <a:lnTo>
                  <a:pt x="217750" y="190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06443" y="3873989"/>
            <a:ext cx="1854200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" dirty="0">
                <a:latin typeface="Tahoma"/>
                <a:cs typeface="Tahoma"/>
              </a:rPr>
              <a:t>Sus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35" dirty="0">
                <a:latin typeface="Tahoma"/>
                <a:cs typeface="Tahoma"/>
              </a:rPr>
              <a:t>extremidades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60" dirty="0">
                <a:latin typeface="Tahoma"/>
                <a:cs typeface="Tahoma"/>
              </a:rPr>
              <a:t>son....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12102" y="5435079"/>
            <a:ext cx="2638425" cy="1303655"/>
          </a:xfrm>
          <a:custGeom>
            <a:avLst/>
            <a:gdLst/>
            <a:ahLst/>
            <a:cxnLst/>
            <a:rect l="l" t="t" r="r" b="b"/>
            <a:pathLst>
              <a:path w="2638425" h="1303654">
                <a:moveTo>
                  <a:pt x="276218" y="19050"/>
                </a:moveTo>
                <a:lnTo>
                  <a:pt x="257168" y="19050"/>
                </a:lnTo>
                <a:lnTo>
                  <a:pt x="257168" y="0"/>
                </a:lnTo>
                <a:lnTo>
                  <a:pt x="276218" y="0"/>
                </a:lnTo>
                <a:lnTo>
                  <a:pt x="276218" y="19050"/>
                </a:lnTo>
                <a:close/>
              </a:path>
              <a:path w="2638425" h="1303654">
                <a:moveTo>
                  <a:pt x="314318" y="19050"/>
                </a:moveTo>
                <a:lnTo>
                  <a:pt x="295268" y="19050"/>
                </a:lnTo>
                <a:lnTo>
                  <a:pt x="295268" y="0"/>
                </a:lnTo>
                <a:lnTo>
                  <a:pt x="314318" y="0"/>
                </a:lnTo>
                <a:lnTo>
                  <a:pt x="314318" y="19050"/>
                </a:lnTo>
                <a:close/>
              </a:path>
              <a:path w="2638425" h="1303654">
                <a:moveTo>
                  <a:pt x="352418" y="19050"/>
                </a:moveTo>
                <a:lnTo>
                  <a:pt x="333368" y="19050"/>
                </a:lnTo>
                <a:lnTo>
                  <a:pt x="333368" y="0"/>
                </a:lnTo>
                <a:lnTo>
                  <a:pt x="352418" y="0"/>
                </a:lnTo>
                <a:lnTo>
                  <a:pt x="352418" y="19050"/>
                </a:lnTo>
                <a:close/>
              </a:path>
              <a:path w="2638425" h="1303654">
                <a:moveTo>
                  <a:pt x="390518" y="19050"/>
                </a:moveTo>
                <a:lnTo>
                  <a:pt x="371468" y="19050"/>
                </a:lnTo>
                <a:lnTo>
                  <a:pt x="371468" y="0"/>
                </a:lnTo>
                <a:lnTo>
                  <a:pt x="390518" y="0"/>
                </a:lnTo>
                <a:lnTo>
                  <a:pt x="390518" y="19050"/>
                </a:lnTo>
                <a:close/>
              </a:path>
              <a:path w="2638425" h="1303654">
                <a:moveTo>
                  <a:pt x="428618" y="19050"/>
                </a:moveTo>
                <a:lnTo>
                  <a:pt x="409568" y="19050"/>
                </a:lnTo>
                <a:lnTo>
                  <a:pt x="409568" y="0"/>
                </a:lnTo>
                <a:lnTo>
                  <a:pt x="428618" y="0"/>
                </a:lnTo>
                <a:lnTo>
                  <a:pt x="428618" y="19050"/>
                </a:lnTo>
                <a:close/>
              </a:path>
              <a:path w="2638425" h="1303654">
                <a:moveTo>
                  <a:pt x="466718" y="19050"/>
                </a:moveTo>
                <a:lnTo>
                  <a:pt x="447668" y="19050"/>
                </a:lnTo>
                <a:lnTo>
                  <a:pt x="447668" y="0"/>
                </a:lnTo>
                <a:lnTo>
                  <a:pt x="466718" y="0"/>
                </a:lnTo>
                <a:lnTo>
                  <a:pt x="466718" y="19050"/>
                </a:lnTo>
                <a:close/>
              </a:path>
              <a:path w="2638425" h="1303654">
                <a:moveTo>
                  <a:pt x="504818" y="19050"/>
                </a:moveTo>
                <a:lnTo>
                  <a:pt x="485768" y="19050"/>
                </a:lnTo>
                <a:lnTo>
                  <a:pt x="485768" y="0"/>
                </a:lnTo>
                <a:lnTo>
                  <a:pt x="504818" y="0"/>
                </a:lnTo>
                <a:lnTo>
                  <a:pt x="504818" y="19050"/>
                </a:lnTo>
                <a:close/>
              </a:path>
              <a:path w="2638425" h="1303654">
                <a:moveTo>
                  <a:pt x="542918" y="19050"/>
                </a:moveTo>
                <a:lnTo>
                  <a:pt x="523868" y="19050"/>
                </a:lnTo>
                <a:lnTo>
                  <a:pt x="523868" y="0"/>
                </a:lnTo>
                <a:lnTo>
                  <a:pt x="542918" y="0"/>
                </a:lnTo>
                <a:lnTo>
                  <a:pt x="542918" y="19050"/>
                </a:lnTo>
                <a:close/>
              </a:path>
              <a:path w="2638425" h="1303654">
                <a:moveTo>
                  <a:pt x="581018" y="19050"/>
                </a:moveTo>
                <a:lnTo>
                  <a:pt x="561968" y="19050"/>
                </a:lnTo>
                <a:lnTo>
                  <a:pt x="561968" y="0"/>
                </a:lnTo>
                <a:lnTo>
                  <a:pt x="581018" y="0"/>
                </a:lnTo>
                <a:lnTo>
                  <a:pt x="581018" y="19050"/>
                </a:lnTo>
                <a:close/>
              </a:path>
              <a:path w="2638425" h="1303654">
                <a:moveTo>
                  <a:pt x="619118" y="19050"/>
                </a:moveTo>
                <a:lnTo>
                  <a:pt x="600068" y="19050"/>
                </a:lnTo>
                <a:lnTo>
                  <a:pt x="600068" y="0"/>
                </a:lnTo>
                <a:lnTo>
                  <a:pt x="619118" y="0"/>
                </a:lnTo>
                <a:lnTo>
                  <a:pt x="619118" y="19050"/>
                </a:lnTo>
                <a:close/>
              </a:path>
              <a:path w="2638425" h="1303654">
                <a:moveTo>
                  <a:pt x="657218" y="19050"/>
                </a:moveTo>
                <a:lnTo>
                  <a:pt x="638168" y="19050"/>
                </a:lnTo>
                <a:lnTo>
                  <a:pt x="638168" y="0"/>
                </a:lnTo>
                <a:lnTo>
                  <a:pt x="657218" y="0"/>
                </a:lnTo>
                <a:lnTo>
                  <a:pt x="657218" y="19050"/>
                </a:lnTo>
                <a:close/>
              </a:path>
              <a:path w="2638425" h="1303654">
                <a:moveTo>
                  <a:pt x="695318" y="19050"/>
                </a:moveTo>
                <a:lnTo>
                  <a:pt x="676268" y="19050"/>
                </a:lnTo>
                <a:lnTo>
                  <a:pt x="676268" y="0"/>
                </a:lnTo>
                <a:lnTo>
                  <a:pt x="695318" y="0"/>
                </a:lnTo>
                <a:lnTo>
                  <a:pt x="695318" y="19050"/>
                </a:lnTo>
                <a:close/>
              </a:path>
              <a:path w="2638425" h="1303654">
                <a:moveTo>
                  <a:pt x="733418" y="19050"/>
                </a:moveTo>
                <a:lnTo>
                  <a:pt x="714368" y="19050"/>
                </a:lnTo>
                <a:lnTo>
                  <a:pt x="714368" y="0"/>
                </a:lnTo>
                <a:lnTo>
                  <a:pt x="733418" y="0"/>
                </a:lnTo>
                <a:lnTo>
                  <a:pt x="733418" y="19050"/>
                </a:lnTo>
                <a:close/>
              </a:path>
              <a:path w="2638425" h="1303654">
                <a:moveTo>
                  <a:pt x="771518" y="19050"/>
                </a:moveTo>
                <a:lnTo>
                  <a:pt x="752468" y="19050"/>
                </a:lnTo>
                <a:lnTo>
                  <a:pt x="752468" y="0"/>
                </a:lnTo>
                <a:lnTo>
                  <a:pt x="771518" y="0"/>
                </a:lnTo>
                <a:lnTo>
                  <a:pt x="771518" y="19050"/>
                </a:lnTo>
                <a:close/>
              </a:path>
              <a:path w="2638425" h="1303654">
                <a:moveTo>
                  <a:pt x="809618" y="19050"/>
                </a:moveTo>
                <a:lnTo>
                  <a:pt x="790568" y="19050"/>
                </a:lnTo>
                <a:lnTo>
                  <a:pt x="790568" y="0"/>
                </a:lnTo>
                <a:lnTo>
                  <a:pt x="809618" y="0"/>
                </a:lnTo>
                <a:lnTo>
                  <a:pt x="809618" y="19050"/>
                </a:lnTo>
                <a:close/>
              </a:path>
              <a:path w="2638425" h="1303654">
                <a:moveTo>
                  <a:pt x="847718" y="19050"/>
                </a:moveTo>
                <a:lnTo>
                  <a:pt x="828668" y="19050"/>
                </a:lnTo>
                <a:lnTo>
                  <a:pt x="828668" y="0"/>
                </a:lnTo>
                <a:lnTo>
                  <a:pt x="847718" y="0"/>
                </a:lnTo>
                <a:lnTo>
                  <a:pt x="847718" y="19050"/>
                </a:lnTo>
                <a:close/>
              </a:path>
              <a:path w="2638425" h="1303654">
                <a:moveTo>
                  <a:pt x="885818" y="19050"/>
                </a:moveTo>
                <a:lnTo>
                  <a:pt x="866768" y="19050"/>
                </a:lnTo>
                <a:lnTo>
                  <a:pt x="866768" y="0"/>
                </a:lnTo>
                <a:lnTo>
                  <a:pt x="885818" y="0"/>
                </a:lnTo>
                <a:lnTo>
                  <a:pt x="885818" y="19050"/>
                </a:lnTo>
                <a:close/>
              </a:path>
              <a:path w="2638425" h="1303654">
                <a:moveTo>
                  <a:pt x="923918" y="19050"/>
                </a:moveTo>
                <a:lnTo>
                  <a:pt x="904868" y="19050"/>
                </a:lnTo>
                <a:lnTo>
                  <a:pt x="904868" y="0"/>
                </a:lnTo>
                <a:lnTo>
                  <a:pt x="923918" y="0"/>
                </a:lnTo>
                <a:lnTo>
                  <a:pt x="923918" y="19050"/>
                </a:lnTo>
                <a:close/>
              </a:path>
              <a:path w="2638425" h="1303654">
                <a:moveTo>
                  <a:pt x="962018" y="19050"/>
                </a:moveTo>
                <a:lnTo>
                  <a:pt x="942968" y="19050"/>
                </a:lnTo>
                <a:lnTo>
                  <a:pt x="942968" y="0"/>
                </a:lnTo>
                <a:lnTo>
                  <a:pt x="962018" y="0"/>
                </a:lnTo>
                <a:lnTo>
                  <a:pt x="962018" y="19050"/>
                </a:lnTo>
                <a:close/>
              </a:path>
              <a:path w="2638425" h="1303654">
                <a:moveTo>
                  <a:pt x="1000118" y="19050"/>
                </a:moveTo>
                <a:lnTo>
                  <a:pt x="981068" y="19050"/>
                </a:lnTo>
                <a:lnTo>
                  <a:pt x="981068" y="0"/>
                </a:lnTo>
                <a:lnTo>
                  <a:pt x="1000118" y="0"/>
                </a:lnTo>
                <a:lnTo>
                  <a:pt x="1000118" y="19050"/>
                </a:lnTo>
                <a:close/>
              </a:path>
              <a:path w="2638425" h="1303654">
                <a:moveTo>
                  <a:pt x="1038218" y="19050"/>
                </a:moveTo>
                <a:lnTo>
                  <a:pt x="1019168" y="19050"/>
                </a:lnTo>
                <a:lnTo>
                  <a:pt x="1019168" y="0"/>
                </a:lnTo>
                <a:lnTo>
                  <a:pt x="1038218" y="0"/>
                </a:lnTo>
                <a:lnTo>
                  <a:pt x="1038218" y="19050"/>
                </a:lnTo>
                <a:close/>
              </a:path>
              <a:path w="2638425" h="1303654">
                <a:moveTo>
                  <a:pt x="1076318" y="19050"/>
                </a:moveTo>
                <a:lnTo>
                  <a:pt x="1057268" y="19050"/>
                </a:lnTo>
                <a:lnTo>
                  <a:pt x="1057268" y="0"/>
                </a:lnTo>
                <a:lnTo>
                  <a:pt x="1076318" y="0"/>
                </a:lnTo>
                <a:lnTo>
                  <a:pt x="1076318" y="19050"/>
                </a:lnTo>
                <a:close/>
              </a:path>
              <a:path w="2638425" h="1303654">
                <a:moveTo>
                  <a:pt x="1114418" y="19050"/>
                </a:moveTo>
                <a:lnTo>
                  <a:pt x="1095368" y="19050"/>
                </a:lnTo>
                <a:lnTo>
                  <a:pt x="1095368" y="0"/>
                </a:lnTo>
                <a:lnTo>
                  <a:pt x="1114418" y="0"/>
                </a:lnTo>
                <a:lnTo>
                  <a:pt x="1114418" y="19050"/>
                </a:lnTo>
                <a:close/>
              </a:path>
              <a:path w="2638425" h="1303654">
                <a:moveTo>
                  <a:pt x="1152518" y="19050"/>
                </a:moveTo>
                <a:lnTo>
                  <a:pt x="1133468" y="19050"/>
                </a:lnTo>
                <a:lnTo>
                  <a:pt x="1133468" y="0"/>
                </a:lnTo>
                <a:lnTo>
                  <a:pt x="1152518" y="0"/>
                </a:lnTo>
                <a:lnTo>
                  <a:pt x="1152518" y="19050"/>
                </a:lnTo>
                <a:close/>
              </a:path>
              <a:path w="2638425" h="1303654">
                <a:moveTo>
                  <a:pt x="1190618" y="19050"/>
                </a:moveTo>
                <a:lnTo>
                  <a:pt x="1171568" y="19050"/>
                </a:lnTo>
                <a:lnTo>
                  <a:pt x="1171568" y="0"/>
                </a:lnTo>
                <a:lnTo>
                  <a:pt x="1190618" y="0"/>
                </a:lnTo>
                <a:lnTo>
                  <a:pt x="1190618" y="19050"/>
                </a:lnTo>
                <a:close/>
              </a:path>
              <a:path w="2638425" h="1303654">
                <a:moveTo>
                  <a:pt x="1228718" y="19050"/>
                </a:moveTo>
                <a:lnTo>
                  <a:pt x="1209668" y="19050"/>
                </a:lnTo>
                <a:lnTo>
                  <a:pt x="1209668" y="0"/>
                </a:lnTo>
                <a:lnTo>
                  <a:pt x="1228718" y="0"/>
                </a:lnTo>
                <a:lnTo>
                  <a:pt x="1228718" y="19050"/>
                </a:lnTo>
                <a:close/>
              </a:path>
              <a:path w="2638425" h="1303654">
                <a:moveTo>
                  <a:pt x="1266818" y="19050"/>
                </a:moveTo>
                <a:lnTo>
                  <a:pt x="1247768" y="19050"/>
                </a:lnTo>
                <a:lnTo>
                  <a:pt x="1247768" y="0"/>
                </a:lnTo>
                <a:lnTo>
                  <a:pt x="1266818" y="0"/>
                </a:lnTo>
                <a:lnTo>
                  <a:pt x="1266818" y="19050"/>
                </a:lnTo>
                <a:close/>
              </a:path>
              <a:path w="2638425" h="1303654">
                <a:moveTo>
                  <a:pt x="1304918" y="19050"/>
                </a:moveTo>
                <a:lnTo>
                  <a:pt x="1285868" y="19050"/>
                </a:lnTo>
                <a:lnTo>
                  <a:pt x="1285868" y="0"/>
                </a:lnTo>
                <a:lnTo>
                  <a:pt x="1304918" y="0"/>
                </a:lnTo>
                <a:lnTo>
                  <a:pt x="1304918" y="19050"/>
                </a:lnTo>
                <a:close/>
              </a:path>
              <a:path w="2638425" h="1303654">
                <a:moveTo>
                  <a:pt x="1343018" y="19050"/>
                </a:moveTo>
                <a:lnTo>
                  <a:pt x="1323968" y="19050"/>
                </a:lnTo>
                <a:lnTo>
                  <a:pt x="1323968" y="0"/>
                </a:lnTo>
                <a:lnTo>
                  <a:pt x="1343018" y="0"/>
                </a:lnTo>
                <a:lnTo>
                  <a:pt x="1343018" y="19050"/>
                </a:lnTo>
                <a:close/>
              </a:path>
              <a:path w="2638425" h="1303654">
                <a:moveTo>
                  <a:pt x="1381118" y="19050"/>
                </a:moveTo>
                <a:lnTo>
                  <a:pt x="1362068" y="19050"/>
                </a:lnTo>
                <a:lnTo>
                  <a:pt x="1362068" y="0"/>
                </a:lnTo>
                <a:lnTo>
                  <a:pt x="1381118" y="0"/>
                </a:lnTo>
                <a:lnTo>
                  <a:pt x="1381118" y="19050"/>
                </a:lnTo>
                <a:close/>
              </a:path>
              <a:path w="2638425" h="1303654">
                <a:moveTo>
                  <a:pt x="1419218" y="19050"/>
                </a:moveTo>
                <a:lnTo>
                  <a:pt x="1400168" y="19050"/>
                </a:lnTo>
                <a:lnTo>
                  <a:pt x="1400168" y="0"/>
                </a:lnTo>
                <a:lnTo>
                  <a:pt x="1419218" y="0"/>
                </a:lnTo>
                <a:lnTo>
                  <a:pt x="1419218" y="19050"/>
                </a:lnTo>
                <a:close/>
              </a:path>
              <a:path w="2638425" h="1303654">
                <a:moveTo>
                  <a:pt x="1457318" y="19050"/>
                </a:moveTo>
                <a:lnTo>
                  <a:pt x="1438268" y="19050"/>
                </a:lnTo>
                <a:lnTo>
                  <a:pt x="1438268" y="0"/>
                </a:lnTo>
                <a:lnTo>
                  <a:pt x="1457318" y="0"/>
                </a:lnTo>
                <a:lnTo>
                  <a:pt x="1457318" y="19050"/>
                </a:lnTo>
                <a:close/>
              </a:path>
              <a:path w="2638425" h="1303654">
                <a:moveTo>
                  <a:pt x="1495418" y="19050"/>
                </a:moveTo>
                <a:lnTo>
                  <a:pt x="1476368" y="19050"/>
                </a:lnTo>
                <a:lnTo>
                  <a:pt x="1476368" y="0"/>
                </a:lnTo>
                <a:lnTo>
                  <a:pt x="1495418" y="0"/>
                </a:lnTo>
                <a:lnTo>
                  <a:pt x="1495418" y="19050"/>
                </a:lnTo>
                <a:close/>
              </a:path>
              <a:path w="2638425" h="1303654">
                <a:moveTo>
                  <a:pt x="1533518" y="19050"/>
                </a:moveTo>
                <a:lnTo>
                  <a:pt x="1514468" y="19050"/>
                </a:lnTo>
                <a:lnTo>
                  <a:pt x="1514468" y="0"/>
                </a:lnTo>
                <a:lnTo>
                  <a:pt x="1533518" y="0"/>
                </a:lnTo>
                <a:lnTo>
                  <a:pt x="1533518" y="19050"/>
                </a:lnTo>
                <a:close/>
              </a:path>
              <a:path w="2638425" h="1303654">
                <a:moveTo>
                  <a:pt x="1571618" y="19050"/>
                </a:moveTo>
                <a:lnTo>
                  <a:pt x="1552568" y="19050"/>
                </a:lnTo>
                <a:lnTo>
                  <a:pt x="1552568" y="0"/>
                </a:lnTo>
                <a:lnTo>
                  <a:pt x="1571618" y="0"/>
                </a:lnTo>
                <a:lnTo>
                  <a:pt x="1571618" y="19050"/>
                </a:lnTo>
                <a:close/>
              </a:path>
              <a:path w="2638425" h="1303654">
                <a:moveTo>
                  <a:pt x="1609718" y="19050"/>
                </a:moveTo>
                <a:lnTo>
                  <a:pt x="1590668" y="19050"/>
                </a:lnTo>
                <a:lnTo>
                  <a:pt x="1590668" y="0"/>
                </a:lnTo>
                <a:lnTo>
                  <a:pt x="1609718" y="0"/>
                </a:lnTo>
                <a:lnTo>
                  <a:pt x="1609718" y="19050"/>
                </a:lnTo>
                <a:close/>
              </a:path>
              <a:path w="2638425" h="1303654">
                <a:moveTo>
                  <a:pt x="1647818" y="19050"/>
                </a:moveTo>
                <a:lnTo>
                  <a:pt x="1628768" y="19050"/>
                </a:lnTo>
                <a:lnTo>
                  <a:pt x="1628768" y="0"/>
                </a:lnTo>
                <a:lnTo>
                  <a:pt x="1647818" y="0"/>
                </a:lnTo>
                <a:lnTo>
                  <a:pt x="1647818" y="19050"/>
                </a:lnTo>
                <a:close/>
              </a:path>
              <a:path w="2638425" h="1303654">
                <a:moveTo>
                  <a:pt x="1685918" y="19050"/>
                </a:moveTo>
                <a:lnTo>
                  <a:pt x="1666868" y="19050"/>
                </a:lnTo>
                <a:lnTo>
                  <a:pt x="1666868" y="0"/>
                </a:lnTo>
                <a:lnTo>
                  <a:pt x="1685918" y="0"/>
                </a:lnTo>
                <a:lnTo>
                  <a:pt x="1685918" y="19050"/>
                </a:lnTo>
                <a:close/>
              </a:path>
              <a:path w="2638425" h="1303654">
                <a:moveTo>
                  <a:pt x="1724018" y="19050"/>
                </a:moveTo>
                <a:lnTo>
                  <a:pt x="1704968" y="19050"/>
                </a:lnTo>
                <a:lnTo>
                  <a:pt x="1704968" y="0"/>
                </a:lnTo>
                <a:lnTo>
                  <a:pt x="1724018" y="0"/>
                </a:lnTo>
                <a:lnTo>
                  <a:pt x="1724018" y="19050"/>
                </a:lnTo>
                <a:close/>
              </a:path>
              <a:path w="2638425" h="1303654">
                <a:moveTo>
                  <a:pt x="1762118" y="19050"/>
                </a:moveTo>
                <a:lnTo>
                  <a:pt x="1743068" y="19050"/>
                </a:lnTo>
                <a:lnTo>
                  <a:pt x="1743068" y="0"/>
                </a:lnTo>
                <a:lnTo>
                  <a:pt x="1762118" y="0"/>
                </a:lnTo>
                <a:lnTo>
                  <a:pt x="1762118" y="19050"/>
                </a:lnTo>
                <a:close/>
              </a:path>
              <a:path w="2638425" h="1303654">
                <a:moveTo>
                  <a:pt x="1800218" y="19050"/>
                </a:moveTo>
                <a:lnTo>
                  <a:pt x="1781168" y="19050"/>
                </a:lnTo>
                <a:lnTo>
                  <a:pt x="1781168" y="0"/>
                </a:lnTo>
                <a:lnTo>
                  <a:pt x="1800218" y="0"/>
                </a:lnTo>
                <a:lnTo>
                  <a:pt x="1800218" y="19050"/>
                </a:lnTo>
                <a:close/>
              </a:path>
              <a:path w="2638425" h="1303654">
                <a:moveTo>
                  <a:pt x="1838318" y="19050"/>
                </a:moveTo>
                <a:lnTo>
                  <a:pt x="1819268" y="19050"/>
                </a:lnTo>
                <a:lnTo>
                  <a:pt x="1819268" y="0"/>
                </a:lnTo>
                <a:lnTo>
                  <a:pt x="1838318" y="0"/>
                </a:lnTo>
                <a:lnTo>
                  <a:pt x="1838318" y="19050"/>
                </a:lnTo>
                <a:close/>
              </a:path>
              <a:path w="2638425" h="1303654">
                <a:moveTo>
                  <a:pt x="1876418" y="19050"/>
                </a:moveTo>
                <a:lnTo>
                  <a:pt x="1857368" y="19050"/>
                </a:lnTo>
                <a:lnTo>
                  <a:pt x="1857368" y="0"/>
                </a:lnTo>
                <a:lnTo>
                  <a:pt x="1876418" y="0"/>
                </a:lnTo>
                <a:lnTo>
                  <a:pt x="1876418" y="19050"/>
                </a:lnTo>
                <a:close/>
              </a:path>
              <a:path w="2638425" h="1303654">
                <a:moveTo>
                  <a:pt x="1914518" y="19050"/>
                </a:moveTo>
                <a:lnTo>
                  <a:pt x="1895468" y="19050"/>
                </a:lnTo>
                <a:lnTo>
                  <a:pt x="1895468" y="0"/>
                </a:lnTo>
                <a:lnTo>
                  <a:pt x="1914518" y="0"/>
                </a:lnTo>
                <a:lnTo>
                  <a:pt x="1914518" y="19050"/>
                </a:lnTo>
                <a:close/>
              </a:path>
              <a:path w="2638425" h="1303654">
                <a:moveTo>
                  <a:pt x="1952618" y="19050"/>
                </a:moveTo>
                <a:lnTo>
                  <a:pt x="1933568" y="19050"/>
                </a:lnTo>
                <a:lnTo>
                  <a:pt x="1933568" y="0"/>
                </a:lnTo>
                <a:lnTo>
                  <a:pt x="1952618" y="0"/>
                </a:lnTo>
                <a:lnTo>
                  <a:pt x="1952618" y="19050"/>
                </a:lnTo>
                <a:close/>
              </a:path>
              <a:path w="2638425" h="1303654">
                <a:moveTo>
                  <a:pt x="1990718" y="19050"/>
                </a:moveTo>
                <a:lnTo>
                  <a:pt x="1971668" y="19050"/>
                </a:lnTo>
                <a:lnTo>
                  <a:pt x="1971668" y="0"/>
                </a:lnTo>
                <a:lnTo>
                  <a:pt x="1990718" y="0"/>
                </a:lnTo>
                <a:lnTo>
                  <a:pt x="1990718" y="19050"/>
                </a:lnTo>
                <a:close/>
              </a:path>
              <a:path w="2638425" h="1303654">
                <a:moveTo>
                  <a:pt x="2028818" y="19050"/>
                </a:moveTo>
                <a:lnTo>
                  <a:pt x="2009768" y="19050"/>
                </a:lnTo>
                <a:lnTo>
                  <a:pt x="2009768" y="0"/>
                </a:lnTo>
                <a:lnTo>
                  <a:pt x="2028818" y="0"/>
                </a:lnTo>
                <a:lnTo>
                  <a:pt x="2028818" y="19050"/>
                </a:lnTo>
                <a:close/>
              </a:path>
              <a:path w="2638425" h="1303654">
                <a:moveTo>
                  <a:pt x="2066918" y="19050"/>
                </a:moveTo>
                <a:lnTo>
                  <a:pt x="2047868" y="19050"/>
                </a:lnTo>
                <a:lnTo>
                  <a:pt x="2047868" y="0"/>
                </a:lnTo>
                <a:lnTo>
                  <a:pt x="2066918" y="0"/>
                </a:lnTo>
                <a:lnTo>
                  <a:pt x="2066918" y="19050"/>
                </a:lnTo>
                <a:close/>
              </a:path>
              <a:path w="2638425" h="1303654">
                <a:moveTo>
                  <a:pt x="2105018" y="19050"/>
                </a:moveTo>
                <a:lnTo>
                  <a:pt x="2085968" y="19050"/>
                </a:lnTo>
                <a:lnTo>
                  <a:pt x="2085968" y="0"/>
                </a:lnTo>
                <a:lnTo>
                  <a:pt x="2105018" y="0"/>
                </a:lnTo>
                <a:lnTo>
                  <a:pt x="2105018" y="19050"/>
                </a:lnTo>
                <a:close/>
              </a:path>
              <a:path w="2638425" h="1303654">
                <a:moveTo>
                  <a:pt x="2143118" y="19050"/>
                </a:moveTo>
                <a:lnTo>
                  <a:pt x="2124068" y="19050"/>
                </a:lnTo>
                <a:lnTo>
                  <a:pt x="2124068" y="0"/>
                </a:lnTo>
                <a:lnTo>
                  <a:pt x="2143118" y="0"/>
                </a:lnTo>
                <a:lnTo>
                  <a:pt x="2143118" y="19050"/>
                </a:lnTo>
                <a:close/>
              </a:path>
              <a:path w="2638425" h="1303654">
                <a:moveTo>
                  <a:pt x="2181218" y="19050"/>
                </a:moveTo>
                <a:lnTo>
                  <a:pt x="2162168" y="19050"/>
                </a:lnTo>
                <a:lnTo>
                  <a:pt x="2162168" y="0"/>
                </a:lnTo>
                <a:lnTo>
                  <a:pt x="2181218" y="0"/>
                </a:lnTo>
                <a:lnTo>
                  <a:pt x="2181218" y="19050"/>
                </a:lnTo>
                <a:close/>
              </a:path>
              <a:path w="2638425" h="1303654">
                <a:moveTo>
                  <a:pt x="2219318" y="19050"/>
                </a:moveTo>
                <a:lnTo>
                  <a:pt x="2200268" y="19050"/>
                </a:lnTo>
                <a:lnTo>
                  <a:pt x="2200268" y="0"/>
                </a:lnTo>
                <a:lnTo>
                  <a:pt x="2219318" y="0"/>
                </a:lnTo>
                <a:lnTo>
                  <a:pt x="2219318" y="19050"/>
                </a:lnTo>
                <a:close/>
              </a:path>
              <a:path w="2638425" h="1303654">
                <a:moveTo>
                  <a:pt x="2257418" y="19050"/>
                </a:moveTo>
                <a:lnTo>
                  <a:pt x="2238368" y="19050"/>
                </a:lnTo>
                <a:lnTo>
                  <a:pt x="2238368" y="0"/>
                </a:lnTo>
                <a:lnTo>
                  <a:pt x="2257418" y="0"/>
                </a:lnTo>
                <a:lnTo>
                  <a:pt x="2257418" y="19050"/>
                </a:lnTo>
                <a:close/>
              </a:path>
              <a:path w="2638425" h="1303654">
                <a:moveTo>
                  <a:pt x="2295518" y="19050"/>
                </a:moveTo>
                <a:lnTo>
                  <a:pt x="2276468" y="19050"/>
                </a:lnTo>
                <a:lnTo>
                  <a:pt x="2276468" y="0"/>
                </a:lnTo>
                <a:lnTo>
                  <a:pt x="2295518" y="0"/>
                </a:lnTo>
                <a:lnTo>
                  <a:pt x="2295518" y="19050"/>
                </a:lnTo>
                <a:close/>
              </a:path>
              <a:path w="2638425" h="1303654">
                <a:moveTo>
                  <a:pt x="2333618" y="19050"/>
                </a:moveTo>
                <a:lnTo>
                  <a:pt x="2314568" y="19050"/>
                </a:lnTo>
                <a:lnTo>
                  <a:pt x="2314568" y="0"/>
                </a:lnTo>
                <a:lnTo>
                  <a:pt x="2333618" y="0"/>
                </a:lnTo>
                <a:lnTo>
                  <a:pt x="2333618" y="19050"/>
                </a:lnTo>
                <a:close/>
              </a:path>
              <a:path w="2638425" h="1303654">
                <a:moveTo>
                  <a:pt x="2371718" y="19050"/>
                </a:moveTo>
                <a:lnTo>
                  <a:pt x="2352668" y="19050"/>
                </a:lnTo>
                <a:lnTo>
                  <a:pt x="2352668" y="0"/>
                </a:lnTo>
                <a:lnTo>
                  <a:pt x="2371718" y="0"/>
                </a:lnTo>
                <a:lnTo>
                  <a:pt x="2371718" y="19050"/>
                </a:lnTo>
                <a:close/>
              </a:path>
              <a:path w="2638425" h="1303654">
                <a:moveTo>
                  <a:pt x="2409818" y="19050"/>
                </a:moveTo>
                <a:lnTo>
                  <a:pt x="2390768" y="19050"/>
                </a:lnTo>
                <a:lnTo>
                  <a:pt x="2390768" y="0"/>
                </a:lnTo>
                <a:lnTo>
                  <a:pt x="2409818" y="0"/>
                </a:lnTo>
                <a:lnTo>
                  <a:pt x="2409818" y="19050"/>
                </a:lnTo>
                <a:close/>
              </a:path>
              <a:path w="2638425" h="1303654">
                <a:moveTo>
                  <a:pt x="2445987" y="20313"/>
                </a:moveTo>
                <a:lnTo>
                  <a:pt x="2440189" y="19661"/>
                </a:lnTo>
                <a:lnTo>
                  <a:pt x="2434359" y="19261"/>
                </a:lnTo>
                <a:lnTo>
                  <a:pt x="2428496" y="19114"/>
                </a:lnTo>
                <a:lnTo>
                  <a:pt x="2428960" y="644"/>
                </a:lnTo>
                <a:lnTo>
                  <a:pt x="2447953" y="2832"/>
                </a:lnTo>
                <a:lnTo>
                  <a:pt x="2445987" y="20313"/>
                </a:lnTo>
                <a:close/>
              </a:path>
              <a:path w="2638425" h="1303654">
                <a:moveTo>
                  <a:pt x="2480009" y="27178"/>
                </a:moveTo>
                <a:lnTo>
                  <a:pt x="2474409" y="25528"/>
                </a:lnTo>
                <a:lnTo>
                  <a:pt x="2468745" y="24127"/>
                </a:lnTo>
                <a:lnTo>
                  <a:pt x="2463018" y="22976"/>
                </a:lnTo>
                <a:lnTo>
                  <a:pt x="2466634" y="4983"/>
                </a:lnTo>
                <a:lnTo>
                  <a:pt x="2473596" y="5785"/>
                </a:lnTo>
                <a:lnTo>
                  <a:pt x="2485101" y="9897"/>
                </a:lnTo>
                <a:lnTo>
                  <a:pt x="2480009" y="27178"/>
                </a:lnTo>
                <a:close/>
              </a:path>
              <a:path w="2638425" h="1303654">
                <a:moveTo>
                  <a:pt x="2512414" y="39912"/>
                </a:moveTo>
                <a:lnTo>
                  <a:pt x="2507182" y="37305"/>
                </a:lnTo>
                <a:lnTo>
                  <a:pt x="2501848" y="34935"/>
                </a:lnTo>
                <a:lnTo>
                  <a:pt x="2496412" y="32802"/>
                </a:lnTo>
                <a:lnTo>
                  <a:pt x="2502905" y="16261"/>
                </a:lnTo>
                <a:lnTo>
                  <a:pt x="2519707" y="22266"/>
                </a:lnTo>
                <a:lnTo>
                  <a:pt x="2520844" y="22989"/>
                </a:lnTo>
                <a:lnTo>
                  <a:pt x="2512414" y="39912"/>
                </a:lnTo>
                <a:close/>
              </a:path>
              <a:path w="2638425" h="1303654">
                <a:moveTo>
                  <a:pt x="2542244" y="58193"/>
                </a:moveTo>
                <a:lnTo>
                  <a:pt x="2537554" y="54721"/>
                </a:lnTo>
                <a:lnTo>
                  <a:pt x="2532726" y="51462"/>
                </a:lnTo>
                <a:lnTo>
                  <a:pt x="2527758" y="48416"/>
                </a:lnTo>
                <a:lnTo>
                  <a:pt x="2537036" y="33284"/>
                </a:lnTo>
                <a:lnTo>
                  <a:pt x="2553116" y="43507"/>
                </a:lnTo>
                <a:lnTo>
                  <a:pt x="2542244" y="58193"/>
                </a:lnTo>
                <a:close/>
              </a:path>
              <a:path w="2638425" h="1303654">
                <a:moveTo>
                  <a:pt x="2568339" y="81262"/>
                </a:moveTo>
                <a:lnTo>
                  <a:pt x="2564332" y="77049"/>
                </a:lnTo>
                <a:lnTo>
                  <a:pt x="2560152" y="73017"/>
                </a:lnTo>
                <a:lnTo>
                  <a:pt x="2555797" y="69167"/>
                </a:lnTo>
                <a:lnTo>
                  <a:pt x="2567822" y="55567"/>
                </a:lnTo>
                <a:lnTo>
                  <a:pt x="2581245" y="68989"/>
                </a:lnTo>
                <a:lnTo>
                  <a:pt x="2568339" y="81262"/>
                </a:lnTo>
                <a:close/>
              </a:path>
              <a:path w="2638425" h="1303654">
                <a:moveTo>
                  <a:pt x="2590078" y="108506"/>
                </a:moveTo>
                <a:lnTo>
                  <a:pt x="2586855" y="103657"/>
                </a:lnTo>
                <a:lnTo>
                  <a:pt x="2583426" y="98955"/>
                </a:lnTo>
                <a:lnTo>
                  <a:pt x="2579791" y="94401"/>
                </a:lnTo>
                <a:lnTo>
                  <a:pt x="2594629" y="82558"/>
                </a:lnTo>
                <a:lnTo>
                  <a:pt x="2604874" y="98672"/>
                </a:lnTo>
                <a:lnTo>
                  <a:pt x="2590078" y="108506"/>
                </a:lnTo>
                <a:close/>
              </a:path>
              <a:path w="2638425" h="1303654">
                <a:moveTo>
                  <a:pt x="2606853" y="139307"/>
                </a:moveTo>
                <a:lnTo>
                  <a:pt x="2604512" y="133928"/>
                </a:lnTo>
                <a:lnTo>
                  <a:pt x="2601935" y="128659"/>
                </a:lnTo>
                <a:lnTo>
                  <a:pt x="2599124" y="123501"/>
                </a:lnTo>
                <a:lnTo>
                  <a:pt x="2615117" y="114783"/>
                </a:lnTo>
                <a:lnTo>
                  <a:pt x="2620168" y="122727"/>
                </a:lnTo>
                <a:lnTo>
                  <a:pt x="2623503" y="132059"/>
                </a:lnTo>
                <a:lnTo>
                  <a:pt x="2606853" y="139307"/>
                </a:lnTo>
                <a:close/>
              </a:path>
              <a:path w="2638425" h="1303654">
                <a:moveTo>
                  <a:pt x="2617879" y="172249"/>
                </a:moveTo>
                <a:lnTo>
                  <a:pt x="2616523" y="166591"/>
                </a:lnTo>
                <a:lnTo>
                  <a:pt x="2614920" y="161002"/>
                </a:lnTo>
                <a:lnTo>
                  <a:pt x="2613071" y="155484"/>
                </a:lnTo>
                <a:lnTo>
                  <a:pt x="2629865" y="149858"/>
                </a:lnTo>
                <a:lnTo>
                  <a:pt x="2636290" y="167835"/>
                </a:lnTo>
                <a:lnTo>
                  <a:pt x="2617879" y="172249"/>
                </a:lnTo>
                <a:close/>
              </a:path>
              <a:path w="2638425" h="1303654">
                <a:moveTo>
                  <a:pt x="2623000" y="206566"/>
                </a:moveTo>
                <a:lnTo>
                  <a:pt x="2622643" y="200760"/>
                </a:lnTo>
                <a:lnTo>
                  <a:pt x="2622036" y="194992"/>
                </a:lnTo>
                <a:lnTo>
                  <a:pt x="2621181" y="189262"/>
                </a:lnTo>
                <a:lnTo>
                  <a:pt x="2638420" y="186688"/>
                </a:lnTo>
                <a:lnTo>
                  <a:pt x="2638420" y="205617"/>
                </a:lnTo>
                <a:lnTo>
                  <a:pt x="2623000" y="206566"/>
                </a:lnTo>
                <a:close/>
              </a:path>
              <a:path w="2638425" h="1303654">
                <a:moveTo>
                  <a:pt x="2638420" y="243695"/>
                </a:moveTo>
                <a:lnTo>
                  <a:pt x="2623384" y="243695"/>
                </a:lnTo>
                <a:lnTo>
                  <a:pt x="2623384" y="224645"/>
                </a:lnTo>
                <a:lnTo>
                  <a:pt x="2638420" y="224645"/>
                </a:lnTo>
                <a:lnTo>
                  <a:pt x="2638420" y="243695"/>
                </a:lnTo>
                <a:close/>
              </a:path>
              <a:path w="2638425" h="1303654">
                <a:moveTo>
                  <a:pt x="2638420" y="281795"/>
                </a:moveTo>
                <a:lnTo>
                  <a:pt x="2623384" y="281795"/>
                </a:lnTo>
                <a:lnTo>
                  <a:pt x="2623384" y="262745"/>
                </a:lnTo>
                <a:lnTo>
                  <a:pt x="2638420" y="262745"/>
                </a:lnTo>
                <a:lnTo>
                  <a:pt x="2638420" y="281795"/>
                </a:lnTo>
                <a:close/>
              </a:path>
              <a:path w="2638425" h="1303654">
                <a:moveTo>
                  <a:pt x="2638420" y="319895"/>
                </a:moveTo>
                <a:lnTo>
                  <a:pt x="2623384" y="319895"/>
                </a:lnTo>
                <a:lnTo>
                  <a:pt x="2623384" y="300845"/>
                </a:lnTo>
                <a:lnTo>
                  <a:pt x="2638420" y="300845"/>
                </a:lnTo>
                <a:lnTo>
                  <a:pt x="2638420" y="319895"/>
                </a:lnTo>
                <a:close/>
              </a:path>
              <a:path w="2638425" h="1303654">
                <a:moveTo>
                  <a:pt x="2638420" y="357995"/>
                </a:moveTo>
                <a:lnTo>
                  <a:pt x="2623384" y="357995"/>
                </a:lnTo>
                <a:lnTo>
                  <a:pt x="2623384" y="338945"/>
                </a:lnTo>
                <a:lnTo>
                  <a:pt x="2638420" y="338945"/>
                </a:lnTo>
                <a:lnTo>
                  <a:pt x="2638420" y="357995"/>
                </a:lnTo>
                <a:close/>
              </a:path>
              <a:path w="2638425" h="1303654">
                <a:moveTo>
                  <a:pt x="2638420" y="396095"/>
                </a:moveTo>
                <a:lnTo>
                  <a:pt x="2623384" y="396095"/>
                </a:lnTo>
                <a:lnTo>
                  <a:pt x="2623384" y="377045"/>
                </a:lnTo>
                <a:lnTo>
                  <a:pt x="2638420" y="377045"/>
                </a:lnTo>
                <a:lnTo>
                  <a:pt x="2638420" y="396095"/>
                </a:lnTo>
                <a:close/>
              </a:path>
              <a:path w="2638425" h="1303654">
                <a:moveTo>
                  <a:pt x="2638420" y="434195"/>
                </a:moveTo>
                <a:lnTo>
                  <a:pt x="2623384" y="434195"/>
                </a:lnTo>
                <a:lnTo>
                  <a:pt x="2623384" y="415145"/>
                </a:lnTo>
                <a:lnTo>
                  <a:pt x="2638420" y="415145"/>
                </a:lnTo>
                <a:lnTo>
                  <a:pt x="2638420" y="434195"/>
                </a:lnTo>
                <a:close/>
              </a:path>
              <a:path w="2638425" h="1303654">
                <a:moveTo>
                  <a:pt x="2638420" y="472295"/>
                </a:moveTo>
                <a:lnTo>
                  <a:pt x="2623384" y="472295"/>
                </a:lnTo>
                <a:lnTo>
                  <a:pt x="2623384" y="453245"/>
                </a:lnTo>
                <a:lnTo>
                  <a:pt x="2638420" y="453245"/>
                </a:lnTo>
                <a:lnTo>
                  <a:pt x="2638420" y="472295"/>
                </a:lnTo>
                <a:close/>
              </a:path>
              <a:path w="2638425" h="1303654">
                <a:moveTo>
                  <a:pt x="2638420" y="510395"/>
                </a:moveTo>
                <a:lnTo>
                  <a:pt x="2623384" y="510395"/>
                </a:lnTo>
                <a:lnTo>
                  <a:pt x="2623384" y="491345"/>
                </a:lnTo>
                <a:lnTo>
                  <a:pt x="2638420" y="491345"/>
                </a:lnTo>
                <a:lnTo>
                  <a:pt x="2638420" y="510395"/>
                </a:lnTo>
                <a:close/>
              </a:path>
              <a:path w="2638425" h="1303654">
                <a:moveTo>
                  <a:pt x="2638420" y="548495"/>
                </a:moveTo>
                <a:lnTo>
                  <a:pt x="2623384" y="548495"/>
                </a:lnTo>
                <a:lnTo>
                  <a:pt x="2623384" y="529445"/>
                </a:lnTo>
                <a:lnTo>
                  <a:pt x="2638420" y="529445"/>
                </a:lnTo>
                <a:lnTo>
                  <a:pt x="2638420" y="548495"/>
                </a:lnTo>
                <a:close/>
              </a:path>
              <a:path w="2638425" h="1303654">
                <a:moveTo>
                  <a:pt x="2638420" y="586595"/>
                </a:moveTo>
                <a:lnTo>
                  <a:pt x="2623384" y="586595"/>
                </a:lnTo>
                <a:lnTo>
                  <a:pt x="2623384" y="567545"/>
                </a:lnTo>
                <a:lnTo>
                  <a:pt x="2638420" y="567545"/>
                </a:lnTo>
                <a:lnTo>
                  <a:pt x="2638420" y="586595"/>
                </a:lnTo>
                <a:close/>
              </a:path>
              <a:path w="2638425" h="1303654">
                <a:moveTo>
                  <a:pt x="2638420" y="624695"/>
                </a:moveTo>
                <a:lnTo>
                  <a:pt x="2623384" y="624695"/>
                </a:lnTo>
                <a:lnTo>
                  <a:pt x="2623384" y="605645"/>
                </a:lnTo>
                <a:lnTo>
                  <a:pt x="2638420" y="605645"/>
                </a:lnTo>
                <a:lnTo>
                  <a:pt x="2638420" y="624695"/>
                </a:lnTo>
                <a:close/>
              </a:path>
              <a:path w="2638425" h="1303654">
                <a:moveTo>
                  <a:pt x="2638420" y="662795"/>
                </a:moveTo>
                <a:lnTo>
                  <a:pt x="2623384" y="662795"/>
                </a:lnTo>
                <a:lnTo>
                  <a:pt x="2623384" y="643745"/>
                </a:lnTo>
                <a:lnTo>
                  <a:pt x="2638420" y="643745"/>
                </a:lnTo>
                <a:lnTo>
                  <a:pt x="2638420" y="662795"/>
                </a:lnTo>
                <a:close/>
              </a:path>
              <a:path w="2638425" h="1303654">
                <a:moveTo>
                  <a:pt x="2638420" y="700895"/>
                </a:moveTo>
                <a:lnTo>
                  <a:pt x="2623384" y="700895"/>
                </a:lnTo>
                <a:lnTo>
                  <a:pt x="2623384" y="681845"/>
                </a:lnTo>
                <a:lnTo>
                  <a:pt x="2638420" y="681845"/>
                </a:lnTo>
                <a:lnTo>
                  <a:pt x="2638420" y="700895"/>
                </a:lnTo>
                <a:close/>
              </a:path>
              <a:path w="2638425" h="1303654">
                <a:moveTo>
                  <a:pt x="2638420" y="738995"/>
                </a:moveTo>
                <a:lnTo>
                  <a:pt x="2623384" y="738995"/>
                </a:lnTo>
                <a:lnTo>
                  <a:pt x="2623384" y="719945"/>
                </a:lnTo>
                <a:lnTo>
                  <a:pt x="2638420" y="719945"/>
                </a:lnTo>
                <a:lnTo>
                  <a:pt x="2638420" y="738995"/>
                </a:lnTo>
                <a:close/>
              </a:path>
              <a:path w="2638425" h="1303654">
                <a:moveTo>
                  <a:pt x="2638420" y="777095"/>
                </a:moveTo>
                <a:lnTo>
                  <a:pt x="2623384" y="777095"/>
                </a:lnTo>
                <a:lnTo>
                  <a:pt x="2623384" y="758045"/>
                </a:lnTo>
                <a:lnTo>
                  <a:pt x="2638420" y="758045"/>
                </a:lnTo>
                <a:lnTo>
                  <a:pt x="2638420" y="777095"/>
                </a:lnTo>
                <a:close/>
              </a:path>
              <a:path w="2638425" h="1303654">
                <a:moveTo>
                  <a:pt x="2638420" y="815195"/>
                </a:moveTo>
                <a:lnTo>
                  <a:pt x="2623384" y="815195"/>
                </a:lnTo>
                <a:lnTo>
                  <a:pt x="2623384" y="796145"/>
                </a:lnTo>
                <a:lnTo>
                  <a:pt x="2638420" y="796145"/>
                </a:lnTo>
                <a:lnTo>
                  <a:pt x="2638420" y="815195"/>
                </a:lnTo>
                <a:close/>
              </a:path>
              <a:path w="2638425" h="1303654">
                <a:moveTo>
                  <a:pt x="2638420" y="853295"/>
                </a:moveTo>
                <a:lnTo>
                  <a:pt x="2623384" y="853295"/>
                </a:lnTo>
                <a:lnTo>
                  <a:pt x="2623384" y="834245"/>
                </a:lnTo>
                <a:lnTo>
                  <a:pt x="2638420" y="834245"/>
                </a:lnTo>
                <a:lnTo>
                  <a:pt x="2638420" y="853295"/>
                </a:lnTo>
                <a:close/>
              </a:path>
              <a:path w="2638425" h="1303654">
                <a:moveTo>
                  <a:pt x="2638420" y="891395"/>
                </a:moveTo>
                <a:lnTo>
                  <a:pt x="2623384" y="891395"/>
                </a:lnTo>
                <a:lnTo>
                  <a:pt x="2623384" y="872345"/>
                </a:lnTo>
                <a:lnTo>
                  <a:pt x="2638420" y="872345"/>
                </a:lnTo>
                <a:lnTo>
                  <a:pt x="2638420" y="891395"/>
                </a:lnTo>
                <a:close/>
              </a:path>
              <a:path w="2638425" h="1303654">
                <a:moveTo>
                  <a:pt x="2638420" y="929495"/>
                </a:moveTo>
                <a:lnTo>
                  <a:pt x="2623384" y="929495"/>
                </a:lnTo>
                <a:lnTo>
                  <a:pt x="2623384" y="910445"/>
                </a:lnTo>
                <a:lnTo>
                  <a:pt x="2638420" y="910445"/>
                </a:lnTo>
                <a:lnTo>
                  <a:pt x="2638420" y="929495"/>
                </a:lnTo>
                <a:close/>
              </a:path>
              <a:path w="2638425" h="1303654">
                <a:moveTo>
                  <a:pt x="2638420" y="967595"/>
                </a:moveTo>
                <a:lnTo>
                  <a:pt x="2623384" y="967595"/>
                </a:lnTo>
                <a:lnTo>
                  <a:pt x="2623384" y="948545"/>
                </a:lnTo>
                <a:lnTo>
                  <a:pt x="2638420" y="948545"/>
                </a:lnTo>
                <a:lnTo>
                  <a:pt x="2638420" y="967595"/>
                </a:lnTo>
                <a:close/>
              </a:path>
              <a:path w="2638425" h="1303654">
                <a:moveTo>
                  <a:pt x="2638420" y="1005695"/>
                </a:moveTo>
                <a:lnTo>
                  <a:pt x="2623384" y="1005695"/>
                </a:lnTo>
                <a:lnTo>
                  <a:pt x="2623384" y="986645"/>
                </a:lnTo>
                <a:lnTo>
                  <a:pt x="2638420" y="986645"/>
                </a:lnTo>
                <a:lnTo>
                  <a:pt x="2638420" y="1005695"/>
                </a:lnTo>
                <a:close/>
              </a:path>
              <a:path w="2638425" h="1303654">
                <a:moveTo>
                  <a:pt x="2638420" y="1043795"/>
                </a:moveTo>
                <a:lnTo>
                  <a:pt x="2623384" y="1043795"/>
                </a:lnTo>
                <a:lnTo>
                  <a:pt x="2623384" y="1024745"/>
                </a:lnTo>
                <a:lnTo>
                  <a:pt x="2638420" y="1024745"/>
                </a:lnTo>
                <a:lnTo>
                  <a:pt x="2638420" y="1043795"/>
                </a:lnTo>
                <a:close/>
              </a:path>
              <a:path w="2638425" h="1303654">
                <a:moveTo>
                  <a:pt x="2638420" y="1081895"/>
                </a:moveTo>
                <a:lnTo>
                  <a:pt x="2623384" y="1081895"/>
                </a:lnTo>
                <a:lnTo>
                  <a:pt x="2623384" y="1062845"/>
                </a:lnTo>
                <a:lnTo>
                  <a:pt x="2638420" y="1062845"/>
                </a:lnTo>
                <a:lnTo>
                  <a:pt x="2638420" y="1081895"/>
                </a:lnTo>
                <a:close/>
              </a:path>
              <a:path w="2638425" h="1303654">
                <a:moveTo>
                  <a:pt x="2638366" y="1119834"/>
                </a:moveTo>
                <a:lnTo>
                  <a:pt x="2620768" y="1116966"/>
                </a:lnTo>
                <a:lnTo>
                  <a:pt x="2621698" y="1111264"/>
                </a:lnTo>
                <a:lnTo>
                  <a:pt x="2622380" y="1105520"/>
                </a:lnTo>
                <a:lnTo>
                  <a:pt x="2622815" y="1099732"/>
                </a:lnTo>
                <a:lnTo>
                  <a:pt x="2638420" y="1100905"/>
                </a:lnTo>
                <a:lnTo>
                  <a:pt x="2638366" y="1119834"/>
                </a:lnTo>
                <a:close/>
              </a:path>
              <a:path w="2638425" h="1303654">
                <a:moveTo>
                  <a:pt x="2628878" y="1156487"/>
                </a:moveTo>
                <a:lnTo>
                  <a:pt x="2612199" y="1150647"/>
                </a:lnTo>
                <a:lnTo>
                  <a:pt x="2614119" y="1145164"/>
                </a:lnTo>
                <a:lnTo>
                  <a:pt x="2615795" y="1139607"/>
                </a:lnTo>
                <a:lnTo>
                  <a:pt x="2617227" y="1133976"/>
                </a:lnTo>
                <a:lnTo>
                  <a:pt x="2635283" y="1138567"/>
                </a:lnTo>
                <a:lnTo>
                  <a:pt x="2628878" y="1156487"/>
                </a:lnTo>
                <a:close/>
              </a:path>
              <a:path w="2638425" h="1303654">
                <a:moveTo>
                  <a:pt x="2613521" y="1191312"/>
                </a:moveTo>
                <a:lnTo>
                  <a:pt x="2597804" y="1182466"/>
                </a:lnTo>
                <a:lnTo>
                  <a:pt x="2600684" y="1177350"/>
                </a:lnTo>
                <a:lnTo>
                  <a:pt x="2603330" y="1172121"/>
                </a:lnTo>
                <a:lnTo>
                  <a:pt x="2605744" y="1166780"/>
                </a:lnTo>
                <a:lnTo>
                  <a:pt x="2622494" y="1174349"/>
                </a:lnTo>
                <a:lnTo>
                  <a:pt x="2620168" y="1180857"/>
                </a:lnTo>
                <a:lnTo>
                  <a:pt x="2613521" y="1191312"/>
                </a:lnTo>
                <a:close/>
              </a:path>
              <a:path w="2638425" h="1303654">
                <a:moveTo>
                  <a:pt x="2592626" y="1223214"/>
                </a:moveTo>
                <a:lnTo>
                  <a:pt x="2578089" y="1211287"/>
                </a:lnTo>
                <a:lnTo>
                  <a:pt x="2581784" y="1206783"/>
                </a:lnTo>
                <a:lnTo>
                  <a:pt x="2585274" y="1202130"/>
                </a:lnTo>
                <a:lnTo>
                  <a:pt x="2588561" y="1197327"/>
                </a:lnTo>
                <a:lnTo>
                  <a:pt x="2603289" y="1207406"/>
                </a:lnTo>
                <a:lnTo>
                  <a:pt x="2594307" y="1221533"/>
                </a:lnTo>
                <a:lnTo>
                  <a:pt x="2592626" y="1223214"/>
                </a:lnTo>
                <a:close/>
              </a:path>
              <a:path w="2638425" h="1303654">
                <a:moveTo>
                  <a:pt x="2565731" y="1250109"/>
                </a:moveTo>
                <a:lnTo>
                  <a:pt x="2553759" y="1236196"/>
                </a:lnTo>
                <a:lnTo>
                  <a:pt x="2558163" y="1232406"/>
                </a:lnTo>
                <a:lnTo>
                  <a:pt x="2562398" y="1228430"/>
                </a:lnTo>
                <a:lnTo>
                  <a:pt x="2566462" y="1224269"/>
                </a:lnTo>
                <a:lnTo>
                  <a:pt x="2579164" y="1236676"/>
                </a:lnTo>
                <a:lnTo>
                  <a:pt x="2565731" y="1250109"/>
                </a:lnTo>
                <a:close/>
              </a:path>
              <a:path w="2638425" h="1303654">
                <a:moveTo>
                  <a:pt x="2534538" y="1271889"/>
                </a:moveTo>
                <a:lnTo>
                  <a:pt x="2525432" y="1256573"/>
                </a:lnTo>
                <a:lnTo>
                  <a:pt x="2530441" y="1253594"/>
                </a:lnTo>
                <a:lnTo>
                  <a:pt x="2535316" y="1250400"/>
                </a:lnTo>
                <a:lnTo>
                  <a:pt x="2540056" y="1246989"/>
                </a:lnTo>
                <a:lnTo>
                  <a:pt x="2550618" y="1261666"/>
                </a:lnTo>
                <a:lnTo>
                  <a:pt x="2534538" y="1271889"/>
                </a:lnTo>
                <a:close/>
              </a:path>
              <a:path w="2638425" h="1303654">
                <a:moveTo>
                  <a:pt x="2500153" y="1288307"/>
                </a:moveTo>
                <a:lnTo>
                  <a:pt x="2493910" y="1271745"/>
                </a:lnTo>
                <a:lnTo>
                  <a:pt x="2499359" y="1269691"/>
                </a:lnTo>
                <a:lnTo>
                  <a:pt x="2504710" y="1267401"/>
                </a:lnTo>
                <a:lnTo>
                  <a:pt x="2509962" y="1264874"/>
                </a:lnTo>
                <a:lnTo>
                  <a:pt x="2518142" y="1281878"/>
                </a:lnTo>
                <a:lnTo>
                  <a:pt x="2500153" y="1288307"/>
                </a:lnTo>
                <a:close/>
              </a:path>
              <a:path w="2638425" h="1303654">
                <a:moveTo>
                  <a:pt x="2463742" y="1298934"/>
                </a:moveTo>
                <a:lnTo>
                  <a:pt x="2460408" y="1281115"/>
                </a:lnTo>
                <a:lnTo>
                  <a:pt x="2466136" y="1280043"/>
                </a:lnTo>
                <a:lnTo>
                  <a:pt x="2471802" y="1278723"/>
                </a:lnTo>
                <a:lnTo>
                  <a:pt x="2477408" y="1277154"/>
                </a:lnTo>
                <a:lnTo>
                  <a:pt x="2482314" y="1294683"/>
                </a:lnTo>
                <a:lnTo>
                  <a:pt x="2473596" y="1297799"/>
                </a:lnTo>
                <a:lnTo>
                  <a:pt x="2463742" y="1298934"/>
                </a:lnTo>
                <a:close/>
              </a:path>
              <a:path w="2638425" h="1303654">
                <a:moveTo>
                  <a:pt x="2425963" y="1303286"/>
                </a:moveTo>
                <a:lnTo>
                  <a:pt x="2425744" y="1284521"/>
                </a:lnTo>
                <a:lnTo>
                  <a:pt x="2431629" y="1284453"/>
                </a:lnTo>
                <a:lnTo>
                  <a:pt x="2437482" y="1284131"/>
                </a:lnTo>
                <a:lnTo>
                  <a:pt x="2443302" y="1283555"/>
                </a:lnTo>
                <a:lnTo>
                  <a:pt x="2445036" y="1301089"/>
                </a:lnTo>
                <a:lnTo>
                  <a:pt x="2425963" y="1303286"/>
                </a:lnTo>
                <a:close/>
              </a:path>
              <a:path w="2638425" h="1303654">
                <a:moveTo>
                  <a:pt x="2406862" y="1303585"/>
                </a:moveTo>
                <a:lnTo>
                  <a:pt x="2387812" y="1303585"/>
                </a:lnTo>
                <a:lnTo>
                  <a:pt x="2387812" y="1284535"/>
                </a:lnTo>
                <a:lnTo>
                  <a:pt x="2406862" y="1284535"/>
                </a:lnTo>
                <a:lnTo>
                  <a:pt x="2406862" y="1303585"/>
                </a:lnTo>
                <a:close/>
              </a:path>
              <a:path w="2638425" h="1303654">
                <a:moveTo>
                  <a:pt x="2368762" y="1303585"/>
                </a:moveTo>
                <a:lnTo>
                  <a:pt x="2349712" y="1303585"/>
                </a:lnTo>
                <a:lnTo>
                  <a:pt x="2349712" y="1284535"/>
                </a:lnTo>
                <a:lnTo>
                  <a:pt x="2368762" y="1284535"/>
                </a:lnTo>
                <a:lnTo>
                  <a:pt x="2368762" y="1303585"/>
                </a:lnTo>
                <a:close/>
              </a:path>
              <a:path w="2638425" h="1303654">
                <a:moveTo>
                  <a:pt x="2330662" y="1303585"/>
                </a:moveTo>
                <a:lnTo>
                  <a:pt x="2311612" y="1303585"/>
                </a:lnTo>
                <a:lnTo>
                  <a:pt x="2311612" y="1284535"/>
                </a:lnTo>
                <a:lnTo>
                  <a:pt x="2330662" y="1284535"/>
                </a:lnTo>
                <a:lnTo>
                  <a:pt x="2330662" y="1303585"/>
                </a:lnTo>
                <a:close/>
              </a:path>
              <a:path w="2638425" h="1303654">
                <a:moveTo>
                  <a:pt x="2292562" y="1303585"/>
                </a:moveTo>
                <a:lnTo>
                  <a:pt x="2273512" y="1303585"/>
                </a:lnTo>
                <a:lnTo>
                  <a:pt x="2273512" y="1284535"/>
                </a:lnTo>
                <a:lnTo>
                  <a:pt x="2292562" y="1284535"/>
                </a:lnTo>
                <a:lnTo>
                  <a:pt x="2292562" y="1303585"/>
                </a:lnTo>
                <a:close/>
              </a:path>
              <a:path w="2638425" h="1303654">
                <a:moveTo>
                  <a:pt x="2254462" y="1303585"/>
                </a:moveTo>
                <a:lnTo>
                  <a:pt x="2235412" y="1303585"/>
                </a:lnTo>
                <a:lnTo>
                  <a:pt x="2235412" y="1284535"/>
                </a:lnTo>
                <a:lnTo>
                  <a:pt x="2254462" y="1284535"/>
                </a:lnTo>
                <a:lnTo>
                  <a:pt x="2254462" y="1303585"/>
                </a:lnTo>
                <a:close/>
              </a:path>
              <a:path w="2638425" h="1303654">
                <a:moveTo>
                  <a:pt x="2216362" y="1303585"/>
                </a:moveTo>
                <a:lnTo>
                  <a:pt x="2197312" y="1303585"/>
                </a:lnTo>
                <a:lnTo>
                  <a:pt x="2197312" y="1284535"/>
                </a:lnTo>
                <a:lnTo>
                  <a:pt x="2216362" y="1284535"/>
                </a:lnTo>
                <a:lnTo>
                  <a:pt x="2216362" y="1303585"/>
                </a:lnTo>
                <a:close/>
              </a:path>
              <a:path w="2638425" h="1303654">
                <a:moveTo>
                  <a:pt x="2178262" y="1303585"/>
                </a:moveTo>
                <a:lnTo>
                  <a:pt x="2159212" y="1303585"/>
                </a:lnTo>
                <a:lnTo>
                  <a:pt x="2159212" y="1284535"/>
                </a:lnTo>
                <a:lnTo>
                  <a:pt x="2178262" y="1284535"/>
                </a:lnTo>
                <a:lnTo>
                  <a:pt x="2178262" y="1303585"/>
                </a:lnTo>
                <a:close/>
              </a:path>
              <a:path w="2638425" h="1303654">
                <a:moveTo>
                  <a:pt x="2140162" y="1303585"/>
                </a:moveTo>
                <a:lnTo>
                  <a:pt x="2121112" y="1303585"/>
                </a:lnTo>
                <a:lnTo>
                  <a:pt x="2121112" y="1284535"/>
                </a:lnTo>
                <a:lnTo>
                  <a:pt x="2140162" y="1284535"/>
                </a:lnTo>
                <a:lnTo>
                  <a:pt x="2140162" y="1303585"/>
                </a:lnTo>
                <a:close/>
              </a:path>
              <a:path w="2638425" h="1303654">
                <a:moveTo>
                  <a:pt x="2102062" y="1303585"/>
                </a:moveTo>
                <a:lnTo>
                  <a:pt x="2083012" y="1303585"/>
                </a:lnTo>
                <a:lnTo>
                  <a:pt x="2083012" y="1284535"/>
                </a:lnTo>
                <a:lnTo>
                  <a:pt x="2102062" y="1284535"/>
                </a:lnTo>
                <a:lnTo>
                  <a:pt x="2102062" y="1303585"/>
                </a:lnTo>
                <a:close/>
              </a:path>
              <a:path w="2638425" h="1303654">
                <a:moveTo>
                  <a:pt x="2063962" y="1303585"/>
                </a:moveTo>
                <a:lnTo>
                  <a:pt x="2044912" y="1303585"/>
                </a:lnTo>
                <a:lnTo>
                  <a:pt x="2044912" y="1284535"/>
                </a:lnTo>
                <a:lnTo>
                  <a:pt x="2063962" y="1284535"/>
                </a:lnTo>
                <a:lnTo>
                  <a:pt x="2063962" y="1303585"/>
                </a:lnTo>
                <a:close/>
              </a:path>
              <a:path w="2638425" h="1303654">
                <a:moveTo>
                  <a:pt x="2025862" y="1303585"/>
                </a:moveTo>
                <a:lnTo>
                  <a:pt x="2006812" y="1303585"/>
                </a:lnTo>
                <a:lnTo>
                  <a:pt x="2006812" y="1284535"/>
                </a:lnTo>
                <a:lnTo>
                  <a:pt x="2025862" y="1284535"/>
                </a:lnTo>
                <a:lnTo>
                  <a:pt x="2025862" y="1303585"/>
                </a:lnTo>
                <a:close/>
              </a:path>
              <a:path w="2638425" h="1303654">
                <a:moveTo>
                  <a:pt x="1987762" y="1303585"/>
                </a:moveTo>
                <a:lnTo>
                  <a:pt x="1968712" y="1303585"/>
                </a:lnTo>
                <a:lnTo>
                  <a:pt x="1968712" y="1284535"/>
                </a:lnTo>
                <a:lnTo>
                  <a:pt x="1987762" y="1284535"/>
                </a:lnTo>
                <a:lnTo>
                  <a:pt x="1987762" y="1303585"/>
                </a:lnTo>
                <a:close/>
              </a:path>
              <a:path w="2638425" h="1303654">
                <a:moveTo>
                  <a:pt x="1949662" y="1303585"/>
                </a:moveTo>
                <a:lnTo>
                  <a:pt x="1930612" y="1303585"/>
                </a:lnTo>
                <a:lnTo>
                  <a:pt x="1930612" y="1284535"/>
                </a:lnTo>
                <a:lnTo>
                  <a:pt x="1949662" y="1284535"/>
                </a:lnTo>
                <a:lnTo>
                  <a:pt x="1949662" y="1303585"/>
                </a:lnTo>
                <a:close/>
              </a:path>
              <a:path w="2638425" h="1303654">
                <a:moveTo>
                  <a:pt x="1911562" y="1303585"/>
                </a:moveTo>
                <a:lnTo>
                  <a:pt x="1892512" y="1303585"/>
                </a:lnTo>
                <a:lnTo>
                  <a:pt x="1892512" y="1284535"/>
                </a:lnTo>
                <a:lnTo>
                  <a:pt x="1911562" y="1284535"/>
                </a:lnTo>
                <a:lnTo>
                  <a:pt x="1911562" y="1303585"/>
                </a:lnTo>
                <a:close/>
              </a:path>
              <a:path w="2638425" h="1303654">
                <a:moveTo>
                  <a:pt x="1873462" y="1303585"/>
                </a:moveTo>
                <a:lnTo>
                  <a:pt x="1854412" y="1303585"/>
                </a:lnTo>
                <a:lnTo>
                  <a:pt x="1854412" y="1284535"/>
                </a:lnTo>
                <a:lnTo>
                  <a:pt x="1873462" y="1284535"/>
                </a:lnTo>
                <a:lnTo>
                  <a:pt x="1873462" y="1303585"/>
                </a:lnTo>
                <a:close/>
              </a:path>
              <a:path w="2638425" h="1303654">
                <a:moveTo>
                  <a:pt x="1835362" y="1303585"/>
                </a:moveTo>
                <a:lnTo>
                  <a:pt x="1816312" y="1303585"/>
                </a:lnTo>
                <a:lnTo>
                  <a:pt x="1816312" y="1284535"/>
                </a:lnTo>
                <a:lnTo>
                  <a:pt x="1835362" y="1284535"/>
                </a:lnTo>
                <a:lnTo>
                  <a:pt x="1835362" y="1303585"/>
                </a:lnTo>
                <a:close/>
              </a:path>
              <a:path w="2638425" h="1303654">
                <a:moveTo>
                  <a:pt x="1797262" y="1303585"/>
                </a:moveTo>
                <a:lnTo>
                  <a:pt x="1778212" y="1303585"/>
                </a:lnTo>
                <a:lnTo>
                  <a:pt x="1778212" y="1284535"/>
                </a:lnTo>
                <a:lnTo>
                  <a:pt x="1797262" y="1284535"/>
                </a:lnTo>
                <a:lnTo>
                  <a:pt x="1797262" y="1303585"/>
                </a:lnTo>
                <a:close/>
              </a:path>
              <a:path w="2638425" h="1303654">
                <a:moveTo>
                  <a:pt x="1759162" y="1303585"/>
                </a:moveTo>
                <a:lnTo>
                  <a:pt x="1740112" y="1303585"/>
                </a:lnTo>
                <a:lnTo>
                  <a:pt x="1740112" y="1284535"/>
                </a:lnTo>
                <a:lnTo>
                  <a:pt x="1759162" y="1284535"/>
                </a:lnTo>
                <a:lnTo>
                  <a:pt x="1759162" y="1303585"/>
                </a:lnTo>
                <a:close/>
              </a:path>
              <a:path w="2638425" h="1303654">
                <a:moveTo>
                  <a:pt x="1721062" y="1303585"/>
                </a:moveTo>
                <a:lnTo>
                  <a:pt x="1702012" y="1303585"/>
                </a:lnTo>
                <a:lnTo>
                  <a:pt x="1702012" y="1284535"/>
                </a:lnTo>
                <a:lnTo>
                  <a:pt x="1721062" y="1284535"/>
                </a:lnTo>
                <a:lnTo>
                  <a:pt x="1721062" y="1303585"/>
                </a:lnTo>
                <a:close/>
              </a:path>
              <a:path w="2638425" h="1303654">
                <a:moveTo>
                  <a:pt x="1682962" y="1303585"/>
                </a:moveTo>
                <a:lnTo>
                  <a:pt x="1663912" y="1303585"/>
                </a:lnTo>
                <a:lnTo>
                  <a:pt x="1663912" y="1284535"/>
                </a:lnTo>
                <a:lnTo>
                  <a:pt x="1682962" y="1284535"/>
                </a:lnTo>
                <a:lnTo>
                  <a:pt x="1682962" y="1303585"/>
                </a:lnTo>
                <a:close/>
              </a:path>
              <a:path w="2638425" h="1303654">
                <a:moveTo>
                  <a:pt x="1644862" y="1303585"/>
                </a:moveTo>
                <a:lnTo>
                  <a:pt x="1625812" y="1303585"/>
                </a:lnTo>
                <a:lnTo>
                  <a:pt x="1625812" y="1284535"/>
                </a:lnTo>
                <a:lnTo>
                  <a:pt x="1644862" y="1284535"/>
                </a:lnTo>
                <a:lnTo>
                  <a:pt x="1644862" y="1303585"/>
                </a:lnTo>
                <a:close/>
              </a:path>
              <a:path w="2638425" h="1303654">
                <a:moveTo>
                  <a:pt x="1606762" y="1303585"/>
                </a:moveTo>
                <a:lnTo>
                  <a:pt x="1587712" y="1303585"/>
                </a:lnTo>
                <a:lnTo>
                  <a:pt x="1587712" y="1284535"/>
                </a:lnTo>
                <a:lnTo>
                  <a:pt x="1606762" y="1284535"/>
                </a:lnTo>
                <a:lnTo>
                  <a:pt x="1606762" y="1303585"/>
                </a:lnTo>
                <a:close/>
              </a:path>
              <a:path w="2638425" h="1303654">
                <a:moveTo>
                  <a:pt x="1568662" y="1303585"/>
                </a:moveTo>
                <a:lnTo>
                  <a:pt x="1549612" y="1303585"/>
                </a:lnTo>
                <a:lnTo>
                  <a:pt x="1549612" y="1284535"/>
                </a:lnTo>
                <a:lnTo>
                  <a:pt x="1568662" y="1284535"/>
                </a:lnTo>
                <a:lnTo>
                  <a:pt x="1568662" y="1303585"/>
                </a:lnTo>
                <a:close/>
              </a:path>
              <a:path w="2638425" h="1303654">
                <a:moveTo>
                  <a:pt x="1530562" y="1303585"/>
                </a:moveTo>
                <a:lnTo>
                  <a:pt x="1511512" y="1303585"/>
                </a:lnTo>
                <a:lnTo>
                  <a:pt x="1511512" y="1284535"/>
                </a:lnTo>
                <a:lnTo>
                  <a:pt x="1530562" y="1284535"/>
                </a:lnTo>
                <a:lnTo>
                  <a:pt x="1530562" y="1303585"/>
                </a:lnTo>
                <a:close/>
              </a:path>
              <a:path w="2638425" h="1303654">
                <a:moveTo>
                  <a:pt x="1492462" y="1303585"/>
                </a:moveTo>
                <a:lnTo>
                  <a:pt x="1473412" y="1303585"/>
                </a:lnTo>
                <a:lnTo>
                  <a:pt x="1473412" y="1284535"/>
                </a:lnTo>
                <a:lnTo>
                  <a:pt x="1492462" y="1284535"/>
                </a:lnTo>
                <a:lnTo>
                  <a:pt x="1492462" y="1303585"/>
                </a:lnTo>
                <a:close/>
              </a:path>
              <a:path w="2638425" h="1303654">
                <a:moveTo>
                  <a:pt x="1454362" y="1303585"/>
                </a:moveTo>
                <a:lnTo>
                  <a:pt x="1435312" y="1303585"/>
                </a:lnTo>
                <a:lnTo>
                  <a:pt x="1435312" y="1284535"/>
                </a:lnTo>
                <a:lnTo>
                  <a:pt x="1454362" y="1284535"/>
                </a:lnTo>
                <a:lnTo>
                  <a:pt x="1454362" y="1303585"/>
                </a:lnTo>
                <a:close/>
              </a:path>
              <a:path w="2638425" h="1303654">
                <a:moveTo>
                  <a:pt x="1416262" y="1303585"/>
                </a:moveTo>
                <a:lnTo>
                  <a:pt x="1397212" y="1303585"/>
                </a:lnTo>
                <a:lnTo>
                  <a:pt x="1397212" y="1284535"/>
                </a:lnTo>
                <a:lnTo>
                  <a:pt x="1416262" y="1284535"/>
                </a:lnTo>
                <a:lnTo>
                  <a:pt x="1416262" y="1303585"/>
                </a:lnTo>
                <a:close/>
              </a:path>
              <a:path w="2638425" h="1303654">
                <a:moveTo>
                  <a:pt x="1378162" y="1303585"/>
                </a:moveTo>
                <a:lnTo>
                  <a:pt x="1359112" y="1303585"/>
                </a:lnTo>
                <a:lnTo>
                  <a:pt x="1359112" y="1284535"/>
                </a:lnTo>
                <a:lnTo>
                  <a:pt x="1378162" y="1284535"/>
                </a:lnTo>
                <a:lnTo>
                  <a:pt x="1378162" y="1303585"/>
                </a:lnTo>
                <a:close/>
              </a:path>
              <a:path w="2638425" h="1303654">
                <a:moveTo>
                  <a:pt x="1340062" y="1303585"/>
                </a:moveTo>
                <a:lnTo>
                  <a:pt x="1321012" y="1303585"/>
                </a:lnTo>
                <a:lnTo>
                  <a:pt x="1321012" y="1284535"/>
                </a:lnTo>
                <a:lnTo>
                  <a:pt x="1340062" y="1284535"/>
                </a:lnTo>
                <a:lnTo>
                  <a:pt x="1340062" y="1303585"/>
                </a:lnTo>
                <a:close/>
              </a:path>
              <a:path w="2638425" h="1303654">
                <a:moveTo>
                  <a:pt x="1301962" y="1303585"/>
                </a:moveTo>
                <a:lnTo>
                  <a:pt x="1282912" y="1303585"/>
                </a:lnTo>
                <a:lnTo>
                  <a:pt x="1282912" y="1284535"/>
                </a:lnTo>
                <a:lnTo>
                  <a:pt x="1301962" y="1284535"/>
                </a:lnTo>
                <a:lnTo>
                  <a:pt x="1301962" y="1303585"/>
                </a:lnTo>
                <a:close/>
              </a:path>
              <a:path w="2638425" h="1303654">
                <a:moveTo>
                  <a:pt x="1263862" y="1303585"/>
                </a:moveTo>
                <a:lnTo>
                  <a:pt x="1244812" y="1303585"/>
                </a:lnTo>
                <a:lnTo>
                  <a:pt x="1244812" y="1284535"/>
                </a:lnTo>
                <a:lnTo>
                  <a:pt x="1263862" y="1284535"/>
                </a:lnTo>
                <a:lnTo>
                  <a:pt x="1263862" y="1303585"/>
                </a:lnTo>
                <a:close/>
              </a:path>
              <a:path w="2638425" h="1303654">
                <a:moveTo>
                  <a:pt x="1225762" y="1303585"/>
                </a:moveTo>
                <a:lnTo>
                  <a:pt x="1206712" y="1303585"/>
                </a:lnTo>
                <a:lnTo>
                  <a:pt x="1206712" y="1284535"/>
                </a:lnTo>
                <a:lnTo>
                  <a:pt x="1225762" y="1284535"/>
                </a:lnTo>
                <a:lnTo>
                  <a:pt x="1225762" y="1303585"/>
                </a:lnTo>
                <a:close/>
              </a:path>
              <a:path w="2638425" h="1303654">
                <a:moveTo>
                  <a:pt x="1187662" y="1303585"/>
                </a:moveTo>
                <a:lnTo>
                  <a:pt x="1168612" y="1303585"/>
                </a:lnTo>
                <a:lnTo>
                  <a:pt x="1168612" y="1284535"/>
                </a:lnTo>
                <a:lnTo>
                  <a:pt x="1187662" y="1284535"/>
                </a:lnTo>
                <a:lnTo>
                  <a:pt x="1187662" y="1303585"/>
                </a:lnTo>
                <a:close/>
              </a:path>
              <a:path w="2638425" h="1303654">
                <a:moveTo>
                  <a:pt x="1149562" y="1303585"/>
                </a:moveTo>
                <a:lnTo>
                  <a:pt x="1130512" y="1303585"/>
                </a:lnTo>
                <a:lnTo>
                  <a:pt x="1130512" y="1284535"/>
                </a:lnTo>
                <a:lnTo>
                  <a:pt x="1149562" y="1284535"/>
                </a:lnTo>
                <a:lnTo>
                  <a:pt x="1149562" y="1303585"/>
                </a:lnTo>
                <a:close/>
              </a:path>
              <a:path w="2638425" h="1303654">
                <a:moveTo>
                  <a:pt x="1111462" y="1303585"/>
                </a:moveTo>
                <a:lnTo>
                  <a:pt x="1092412" y="1303585"/>
                </a:lnTo>
                <a:lnTo>
                  <a:pt x="1092412" y="1284535"/>
                </a:lnTo>
                <a:lnTo>
                  <a:pt x="1111462" y="1284535"/>
                </a:lnTo>
                <a:lnTo>
                  <a:pt x="1111462" y="1303585"/>
                </a:lnTo>
                <a:close/>
              </a:path>
              <a:path w="2638425" h="1303654">
                <a:moveTo>
                  <a:pt x="1073362" y="1303585"/>
                </a:moveTo>
                <a:lnTo>
                  <a:pt x="1054312" y="1303585"/>
                </a:lnTo>
                <a:lnTo>
                  <a:pt x="1054312" y="1284535"/>
                </a:lnTo>
                <a:lnTo>
                  <a:pt x="1073362" y="1284535"/>
                </a:lnTo>
                <a:lnTo>
                  <a:pt x="1073362" y="1303585"/>
                </a:lnTo>
                <a:close/>
              </a:path>
              <a:path w="2638425" h="1303654">
                <a:moveTo>
                  <a:pt x="1035262" y="1303585"/>
                </a:moveTo>
                <a:lnTo>
                  <a:pt x="1016212" y="1303585"/>
                </a:lnTo>
                <a:lnTo>
                  <a:pt x="1016212" y="1284535"/>
                </a:lnTo>
                <a:lnTo>
                  <a:pt x="1035262" y="1284535"/>
                </a:lnTo>
                <a:lnTo>
                  <a:pt x="1035262" y="1303585"/>
                </a:lnTo>
                <a:close/>
              </a:path>
              <a:path w="2638425" h="1303654">
                <a:moveTo>
                  <a:pt x="997162" y="1303585"/>
                </a:moveTo>
                <a:lnTo>
                  <a:pt x="978112" y="1303585"/>
                </a:lnTo>
                <a:lnTo>
                  <a:pt x="978112" y="1284535"/>
                </a:lnTo>
                <a:lnTo>
                  <a:pt x="997162" y="1284535"/>
                </a:lnTo>
                <a:lnTo>
                  <a:pt x="997162" y="1303585"/>
                </a:lnTo>
                <a:close/>
              </a:path>
              <a:path w="2638425" h="1303654">
                <a:moveTo>
                  <a:pt x="959062" y="1303585"/>
                </a:moveTo>
                <a:lnTo>
                  <a:pt x="940012" y="1303585"/>
                </a:lnTo>
                <a:lnTo>
                  <a:pt x="940012" y="1284535"/>
                </a:lnTo>
                <a:lnTo>
                  <a:pt x="959062" y="1284535"/>
                </a:lnTo>
                <a:lnTo>
                  <a:pt x="959062" y="1303585"/>
                </a:lnTo>
                <a:close/>
              </a:path>
              <a:path w="2638425" h="1303654">
                <a:moveTo>
                  <a:pt x="920962" y="1303585"/>
                </a:moveTo>
                <a:lnTo>
                  <a:pt x="901912" y="1303585"/>
                </a:lnTo>
                <a:lnTo>
                  <a:pt x="901912" y="1284535"/>
                </a:lnTo>
                <a:lnTo>
                  <a:pt x="920962" y="1284535"/>
                </a:lnTo>
                <a:lnTo>
                  <a:pt x="920962" y="1303585"/>
                </a:lnTo>
                <a:close/>
              </a:path>
              <a:path w="2638425" h="1303654">
                <a:moveTo>
                  <a:pt x="882862" y="1303585"/>
                </a:moveTo>
                <a:lnTo>
                  <a:pt x="863812" y="1303585"/>
                </a:lnTo>
                <a:lnTo>
                  <a:pt x="863812" y="1284535"/>
                </a:lnTo>
                <a:lnTo>
                  <a:pt x="882862" y="1284535"/>
                </a:lnTo>
                <a:lnTo>
                  <a:pt x="882862" y="1303585"/>
                </a:lnTo>
                <a:close/>
              </a:path>
              <a:path w="2638425" h="1303654">
                <a:moveTo>
                  <a:pt x="844762" y="1303585"/>
                </a:moveTo>
                <a:lnTo>
                  <a:pt x="825712" y="1303585"/>
                </a:lnTo>
                <a:lnTo>
                  <a:pt x="825712" y="1284535"/>
                </a:lnTo>
                <a:lnTo>
                  <a:pt x="844762" y="1284535"/>
                </a:lnTo>
                <a:lnTo>
                  <a:pt x="844762" y="1303585"/>
                </a:lnTo>
                <a:close/>
              </a:path>
              <a:path w="2638425" h="1303654">
                <a:moveTo>
                  <a:pt x="806662" y="1303585"/>
                </a:moveTo>
                <a:lnTo>
                  <a:pt x="787612" y="1303585"/>
                </a:lnTo>
                <a:lnTo>
                  <a:pt x="787612" y="1284535"/>
                </a:lnTo>
                <a:lnTo>
                  <a:pt x="806662" y="1284535"/>
                </a:lnTo>
                <a:lnTo>
                  <a:pt x="806662" y="1303585"/>
                </a:lnTo>
                <a:close/>
              </a:path>
              <a:path w="2638425" h="1303654">
                <a:moveTo>
                  <a:pt x="768562" y="1303585"/>
                </a:moveTo>
                <a:lnTo>
                  <a:pt x="749512" y="1303585"/>
                </a:lnTo>
                <a:lnTo>
                  <a:pt x="749512" y="1284535"/>
                </a:lnTo>
                <a:lnTo>
                  <a:pt x="768562" y="1284535"/>
                </a:lnTo>
                <a:lnTo>
                  <a:pt x="768562" y="1303585"/>
                </a:lnTo>
                <a:close/>
              </a:path>
              <a:path w="2638425" h="1303654">
                <a:moveTo>
                  <a:pt x="730462" y="1303585"/>
                </a:moveTo>
                <a:lnTo>
                  <a:pt x="711412" y="1303585"/>
                </a:lnTo>
                <a:lnTo>
                  <a:pt x="711412" y="1284535"/>
                </a:lnTo>
                <a:lnTo>
                  <a:pt x="730462" y="1284535"/>
                </a:lnTo>
                <a:lnTo>
                  <a:pt x="730462" y="1303585"/>
                </a:lnTo>
                <a:close/>
              </a:path>
              <a:path w="2638425" h="1303654">
                <a:moveTo>
                  <a:pt x="692362" y="1303585"/>
                </a:moveTo>
                <a:lnTo>
                  <a:pt x="673312" y="1303585"/>
                </a:lnTo>
                <a:lnTo>
                  <a:pt x="673312" y="1284535"/>
                </a:lnTo>
                <a:lnTo>
                  <a:pt x="692362" y="1284535"/>
                </a:lnTo>
                <a:lnTo>
                  <a:pt x="692362" y="1303585"/>
                </a:lnTo>
                <a:close/>
              </a:path>
              <a:path w="2638425" h="1303654">
                <a:moveTo>
                  <a:pt x="654262" y="1303585"/>
                </a:moveTo>
                <a:lnTo>
                  <a:pt x="635212" y="1303585"/>
                </a:lnTo>
                <a:lnTo>
                  <a:pt x="635212" y="1284535"/>
                </a:lnTo>
                <a:lnTo>
                  <a:pt x="654262" y="1284535"/>
                </a:lnTo>
                <a:lnTo>
                  <a:pt x="654262" y="1303585"/>
                </a:lnTo>
                <a:close/>
              </a:path>
              <a:path w="2638425" h="1303654">
                <a:moveTo>
                  <a:pt x="616162" y="1303585"/>
                </a:moveTo>
                <a:lnTo>
                  <a:pt x="597112" y="1303585"/>
                </a:lnTo>
                <a:lnTo>
                  <a:pt x="597112" y="1284535"/>
                </a:lnTo>
                <a:lnTo>
                  <a:pt x="616162" y="1284535"/>
                </a:lnTo>
                <a:lnTo>
                  <a:pt x="616162" y="1303585"/>
                </a:lnTo>
                <a:close/>
              </a:path>
              <a:path w="2638425" h="1303654">
                <a:moveTo>
                  <a:pt x="578062" y="1303585"/>
                </a:moveTo>
                <a:lnTo>
                  <a:pt x="559012" y="1303585"/>
                </a:lnTo>
                <a:lnTo>
                  <a:pt x="559012" y="1284535"/>
                </a:lnTo>
                <a:lnTo>
                  <a:pt x="578062" y="1284535"/>
                </a:lnTo>
                <a:lnTo>
                  <a:pt x="578062" y="1303585"/>
                </a:lnTo>
                <a:close/>
              </a:path>
              <a:path w="2638425" h="1303654">
                <a:moveTo>
                  <a:pt x="539962" y="1303585"/>
                </a:moveTo>
                <a:lnTo>
                  <a:pt x="520912" y="1303585"/>
                </a:lnTo>
                <a:lnTo>
                  <a:pt x="520912" y="1284535"/>
                </a:lnTo>
                <a:lnTo>
                  <a:pt x="539962" y="1284535"/>
                </a:lnTo>
                <a:lnTo>
                  <a:pt x="539962" y="1303585"/>
                </a:lnTo>
                <a:close/>
              </a:path>
              <a:path w="2638425" h="1303654">
                <a:moveTo>
                  <a:pt x="501862" y="1303585"/>
                </a:moveTo>
                <a:lnTo>
                  <a:pt x="482812" y="1303585"/>
                </a:lnTo>
                <a:lnTo>
                  <a:pt x="482812" y="1284535"/>
                </a:lnTo>
                <a:lnTo>
                  <a:pt x="501862" y="1284535"/>
                </a:lnTo>
                <a:lnTo>
                  <a:pt x="501862" y="1303585"/>
                </a:lnTo>
                <a:close/>
              </a:path>
              <a:path w="2638425" h="1303654">
                <a:moveTo>
                  <a:pt x="463762" y="1303585"/>
                </a:moveTo>
                <a:lnTo>
                  <a:pt x="444712" y="1303585"/>
                </a:lnTo>
                <a:lnTo>
                  <a:pt x="444712" y="1284535"/>
                </a:lnTo>
                <a:lnTo>
                  <a:pt x="463762" y="1284535"/>
                </a:lnTo>
                <a:lnTo>
                  <a:pt x="463762" y="1303585"/>
                </a:lnTo>
                <a:close/>
              </a:path>
              <a:path w="2638425" h="1303654">
                <a:moveTo>
                  <a:pt x="425662" y="1303585"/>
                </a:moveTo>
                <a:lnTo>
                  <a:pt x="406612" y="1303585"/>
                </a:lnTo>
                <a:lnTo>
                  <a:pt x="406612" y="1284535"/>
                </a:lnTo>
                <a:lnTo>
                  <a:pt x="425662" y="1284535"/>
                </a:lnTo>
                <a:lnTo>
                  <a:pt x="425662" y="1303585"/>
                </a:lnTo>
                <a:close/>
              </a:path>
              <a:path w="2638425" h="1303654">
                <a:moveTo>
                  <a:pt x="387562" y="1303585"/>
                </a:moveTo>
                <a:lnTo>
                  <a:pt x="368512" y="1303585"/>
                </a:lnTo>
                <a:lnTo>
                  <a:pt x="368512" y="1284535"/>
                </a:lnTo>
                <a:lnTo>
                  <a:pt x="387562" y="1284535"/>
                </a:lnTo>
                <a:lnTo>
                  <a:pt x="387562" y="1303585"/>
                </a:lnTo>
                <a:close/>
              </a:path>
              <a:path w="2638425" h="1303654">
                <a:moveTo>
                  <a:pt x="349462" y="1303585"/>
                </a:moveTo>
                <a:lnTo>
                  <a:pt x="330412" y="1303585"/>
                </a:lnTo>
                <a:lnTo>
                  <a:pt x="330412" y="1284535"/>
                </a:lnTo>
                <a:lnTo>
                  <a:pt x="349462" y="1284535"/>
                </a:lnTo>
                <a:lnTo>
                  <a:pt x="349462" y="1303585"/>
                </a:lnTo>
                <a:close/>
              </a:path>
              <a:path w="2638425" h="1303654">
                <a:moveTo>
                  <a:pt x="311362" y="1303585"/>
                </a:moveTo>
                <a:lnTo>
                  <a:pt x="292312" y="1303585"/>
                </a:lnTo>
                <a:lnTo>
                  <a:pt x="292312" y="1284535"/>
                </a:lnTo>
                <a:lnTo>
                  <a:pt x="311362" y="1284535"/>
                </a:lnTo>
                <a:lnTo>
                  <a:pt x="311362" y="1303585"/>
                </a:lnTo>
                <a:close/>
              </a:path>
              <a:path w="2638425" h="1303654">
                <a:moveTo>
                  <a:pt x="273262" y="1303585"/>
                </a:moveTo>
                <a:lnTo>
                  <a:pt x="254212" y="1303585"/>
                </a:lnTo>
                <a:lnTo>
                  <a:pt x="254212" y="1284535"/>
                </a:lnTo>
                <a:lnTo>
                  <a:pt x="273262" y="1284535"/>
                </a:lnTo>
                <a:lnTo>
                  <a:pt x="273262" y="1303585"/>
                </a:lnTo>
                <a:close/>
              </a:path>
              <a:path w="2638425" h="1303654">
                <a:moveTo>
                  <a:pt x="235162" y="1303585"/>
                </a:moveTo>
                <a:lnTo>
                  <a:pt x="219068" y="1303585"/>
                </a:lnTo>
                <a:lnTo>
                  <a:pt x="216053" y="1303238"/>
                </a:lnTo>
                <a:lnTo>
                  <a:pt x="216179" y="1284515"/>
                </a:lnTo>
                <a:lnTo>
                  <a:pt x="235162" y="1284535"/>
                </a:lnTo>
                <a:lnTo>
                  <a:pt x="235162" y="1303585"/>
                </a:lnTo>
                <a:close/>
              </a:path>
              <a:path w="2638425" h="1303654">
                <a:moveTo>
                  <a:pt x="196994" y="1301043"/>
                </a:moveTo>
                <a:lnTo>
                  <a:pt x="178291" y="1298888"/>
                </a:lnTo>
                <a:lnTo>
                  <a:pt x="181664" y="1281047"/>
                </a:lnTo>
                <a:lnTo>
                  <a:pt x="187318" y="1282116"/>
                </a:lnTo>
                <a:lnTo>
                  <a:pt x="193017" y="1282940"/>
                </a:lnTo>
                <a:lnTo>
                  <a:pt x="198759" y="1283518"/>
                </a:lnTo>
                <a:lnTo>
                  <a:pt x="196994" y="1301043"/>
                </a:lnTo>
                <a:close/>
              </a:path>
              <a:path w="2638425" h="1303654">
                <a:moveTo>
                  <a:pt x="159733" y="1294545"/>
                </a:moveTo>
                <a:lnTo>
                  <a:pt x="141900" y="1288171"/>
                </a:lnTo>
                <a:lnTo>
                  <a:pt x="148177" y="1271614"/>
                </a:lnTo>
                <a:lnTo>
                  <a:pt x="153593" y="1273668"/>
                </a:lnTo>
                <a:lnTo>
                  <a:pt x="159089" y="1275481"/>
                </a:lnTo>
                <a:lnTo>
                  <a:pt x="164665" y="1277053"/>
                </a:lnTo>
                <a:lnTo>
                  <a:pt x="159733" y="1294545"/>
                </a:lnTo>
                <a:close/>
              </a:path>
              <a:path w="2638425" h="1303654">
                <a:moveTo>
                  <a:pt x="123899" y="1281738"/>
                </a:moveTo>
                <a:lnTo>
                  <a:pt x="122727" y="1281319"/>
                </a:lnTo>
                <a:lnTo>
                  <a:pt x="107550" y="1271669"/>
                </a:lnTo>
                <a:lnTo>
                  <a:pt x="116679" y="1256381"/>
                </a:lnTo>
                <a:lnTo>
                  <a:pt x="121712" y="1259386"/>
                </a:lnTo>
                <a:lnTo>
                  <a:pt x="126862" y="1262162"/>
                </a:lnTo>
                <a:lnTo>
                  <a:pt x="132132" y="1264710"/>
                </a:lnTo>
                <a:lnTo>
                  <a:pt x="123899" y="1281738"/>
                </a:lnTo>
                <a:close/>
              </a:path>
              <a:path w="2638425" h="1303654">
                <a:moveTo>
                  <a:pt x="91471" y="1261447"/>
                </a:moveTo>
                <a:lnTo>
                  <a:pt x="82052" y="1255458"/>
                </a:lnTo>
                <a:lnTo>
                  <a:pt x="76413" y="1249819"/>
                </a:lnTo>
                <a:lnTo>
                  <a:pt x="88392" y="1235951"/>
                </a:lnTo>
                <a:lnTo>
                  <a:pt x="92798" y="1239758"/>
                </a:lnTo>
                <a:lnTo>
                  <a:pt x="97359" y="1243364"/>
                </a:lnTo>
                <a:lnTo>
                  <a:pt x="102074" y="1246770"/>
                </a:lnTo>
                <a:lnTo>
                  <a:pt x="91471" y="1261447"/>
                </a:lnTo>
                <a:close/>
              </a:path>
              <a:path w="2638425" h="1303654">
                <a:moveTo>
                  <a:pt x="62982" y="1236389"/>
                </a:moveTo>
                <a:lnTo>
                  <a:pt x="49517" y="1222923"/>
                </a:lnTo>
                <a:lnTo>
                  <a:pt x="64108" y="1210998"/>
                </a:lnTo>
                <a:lnTo>
                  <a:pt x="67787" y="1215499"/>
                </a:lnTo>
                <a:lnTo>
                  <a:pt x="71654" y="1219834"/>
                </a:lnTo>
                <a:lnTo>
                  <a:pt x="75710" y="1224001"/>
                </a:lnTo>
                <a:lnTo>
                  <a:pt x="62982" y="1236389"/>
                </a:lnTo>
                <a:close/>
              </a:path>
              <a:path w="2638425" h="1303654">
                <a:moveTo>
                  <a:pt x="38926" y="1207061"/>
                </a:moveTo>
                <a:lnTo>
                  <a:pt x="28692" y="1190965"/>
                </a:lnTo>
                <a:lnTo>
                  <a:pt x="44445" y="1182138"/>
                </a:lnTo>
                <a:lnTo>
                  <a:pt x="47298" y="1187229"/>
                </a:lnTo>
                <a:lnTo>
                  <a:pt x="50370" y="1192189"/>
                </a:lnTo>
                <a:lnTo>
                  <a:pt x="53661" y="1197017"/>
                </a:lnTo>
                <a:lnTo>
                  <a:pt x="38926" y="1207061"/>
                </a:lnTo>
                <a:close/>
              </a:path>
              <a:path w="2638425" h="1303654">
                <a:moveTo>
                  <a:pt x="19800" y="1173958"/>
                </a:moveTo>
                <a:lnTo>
                  <a:pt x="13419" y="1156106"/>
                </a:lnTo>
                <a:lnTo>
                  <a:pt x="30112" y="1150296"/>
                </a:lnTo>
                <a:lnTo>
                  <a:pt x="32016" y="1155767"/>
                </a:lnTo>
                <a:lnTo>
                  <a:pt x="34157" y="1161147"/>
                </a:lnTo>
                <a:lnTo>
                  <a:pt x="36535" y="1166435"/>
                </a:lnTo>
                <a:lnTo>
                  <a:pt x="19800" y="1173958"/>
                </a:lnTo>
                <a:close/>
              </a:path>
              <a:path w="2638425" h="1303654">
                <a:moveTo>
                  <a:pt x="7012" y="1138178"/>
                </a:moveTo>
                <a:lnTo>
                  <a:pt x="5785" y="1134747"/>
                </a:lnTo>
                <a:lnTo>
                  <a:pt x="4022" y="1119434"/>
                </a:lnTo>
                <a:lnTo>
                  <a:pt x="21606" y="1116601"/>
                </a:lnTo>
                <a:lnTo>
                  <a:pt x="22529" y="1122327"/>
                </a:lnTo>
                <a:lnTo>
                  <a:pt x="23698" y="1127998"/>
                </a:lnTo>
                <a:lnTo>
                  <a:pt x="25115" y="1133612"/>
                </a:lnTo>
                <a:lnTo>
                  <a:pt x="7012" y="1138178"/>
                </a:lnTo>
                <a:close/>
              </a:path>
              <a:path w="2638425" h="1303654">
                <a:moveTo>
                  <a:pt x="1859" y="1100657"/>
                </a:moveTo>
                <a:lnTo>
                  <a:pt x="0" y="1084516"/>
                </a:lnTo>
                <a:lnTo>
                  <a:pt x="0" y="1081487"/>
                </a:lnTo>
                <a:lnTo>
                  <a:pt x="19050" y="1081487"/>
                </a:lnTo>
                <a:lnTo>
                  <a:pt x="19050" y="1089483"/>
                </a:lnTo>
                <a:lnTo>
                  <a:pt x="19230" y="1094430"/>
                </a:lnTo>
                <a:lnTo>
                  <a:pt x="19591" y="1099358"/>
                </a:lnTo>
                <a:lnTo>
                  <a:pt x="1859" y="1100657"/>
                </a:lnTo>
                <a:close/>
              </a:path>
              <a:path w="2638425" h="1303654">
                <a:moveTo>
                  <a:pt x="19050" y="1062437"/>
                </a:moveTo>
                <a:lnTo>
                  <a:pt x="0" y="1062437"/>
                </a:lnTo>
                <a:lnTo>
                  <a:pt x="0" y="1043387"/>
                </a:lnTo>
                <a:lnTo>
                  <a:pt x="19050" y="1043387"/>
                </a:lnTo>
                <a:lnTo>
                  <a:pt x="19050" y="1062437"/>
                </a:lnTo>
                <a:close/>
              </a:path>
              <a:path w="2638425" h="1303654">
                <a:moveTo>
                  <a:pt x="19050" y="1024337"/>
                </a:moveTo>
                <a:lnTo>
                  <a:pt x="0" y="1024337"/>
                </a:lnTo>
                <a:lnTo>
                  <a:pt x="0" y="1005287"/>
                </a:lnTo>
                <a:lnTo>
                  <a:pt x="19050" y="1005287"/>
                </a:lnTo>
                <a:lnTo>
                  <a:pt x="19050" y="1024337"/>
                </a:lnTo>
                <a:close/>
              </a:path>
              <a:path w="2638425" h="1303654">
                <a:moveTo>
                  <a:pt x="19050" y="986237"/>
                </a:moveTo>
                <a:lnTo>
                  <a:pt x="0" y="986237"/>
                </a:lnTo>
                <a:lnTo>
                  <a:pt x="0" y="967187"/>
                </a:lnTo>
                <a:lnTo>
                  <a:pt x="19050" y="967187"/>
                </a:lnTo>
                <a:lnTo>
                  <a:pt x="19050" y="986237"/>
                </a:lnTo>
                <a:close/>
              </a:path>
              <a:path w="2638425" h="1303654">
                <a:moveTo>
                  <a:pt x="19050" y="948137"/>
                </a:moveTo>
                <a:lnTo>
                  <a:pt x="0" y="948137"/>
                </a:lnTo>
                <a:lnTo>
                  <a:pt x="0" y="929087"/>
                </a:lnTo>
                <a:lnTo>
                  <a:pt x="19050" y="929087"/>
                </a:lnTo>
                <a:lnTo>
                  <a:pt x="19050" y="948137"/>
                </a:lnTo>
                <a:close/>
              </a:path>
              <a:path w="2638425" h="1303654">
                <a:moveTo>
                  <a:pt x="19050" y="910036"/>
                </a:moveTo>
                <a:lnTo>
                  <a:pt x="0" y="910036"/>
                </a:lnTo>
                <a:lnTo>
                  <a:pt x="0" y="890986"/>
                </a:lnTo>
                <a:lnTo>
                  <a:pt x="19050" y="890986"/>
                </a:lnTo>
                <a:lnTo>
                  <a:pt x="19050" y="910036"/>
                </a:lnTo>
                <a:close/>
              </a:path>
              <a:path w="2638425" h="1303654">
                <a:moveTo>
                  <a:pt x="19050" y="871936"/>
                </a:moveTo>
                <a:lnTo>
                  <a:pt x="0" y="871936"/>
                </a:lnTo>
                <a:lnTo>
                  <a:pt x="0" y="852886"/>
                </a:lnTo>
                <a:lnTo>
                  <a:pt x="19050" y="852886"/>
                </a:lnTo>
                <a:lnTo>
                  <a:pt x="19050" y="871936"/>
                </a:lnTo>
                <a:close/>
              </a:path>
              <a:path w="2638425" h="1303654">
                <a:moveTo>
                  <a:pt x="19050" y="833836"/>
                </a:moveTo>
                <a:lnTo>
                  <a:pt x="0" y="833836"/>
                </a:lnTo>
                <a:lnTo>
                  <a:pt x="0" y="814786"/>
                </a:lnTo>
                <a:lnTo>
                  <a:pt x="19050" y="814786"/>
                </a:lnTo>
                <a:lnTo>
                  <a:pt x="19050" y="833836"/>
                </a:lnTo>
                <a:close/>
              </a:path>
              <a:path w="2638425" h="1303654">
                <a:moveTo>
                  <a:pt x="19050" y="795736"/>
                </a:moveTo>
                <a:lnTo>
                  <a:pt x="0" y="795736"/>
                </a:lnTo>
                <a:lnTo>
                  <a:pt x="0" y="776686"/>
                </a:lnTo>
                <a:lnTo>
                  <a:pt x="19050" y="776686"/>
                </a:lnTo>
                <a:lnTo>
                  <a:pt x="19050" y="795736"/>
                </a:lnTo>
                <a:close/>
              </a:path>
              <a:path w="2638425" h="1303654">
                <a:moveTo>
                  <a:pt x="19050" y="757636"/>
                </a:moveTo>
                <a:lnTo>
                  <a:pt x="0" y="757636"/>
                </a:lnTo>
                <a:lnTo>
                  <a:pt x="0" y="738586"/>
                </a:lnTo>
                <a:lnTo>
                  <a:pt x="19050" y="738586"/>
                </a:lnTo>
                <a:lnTo>
                  <a:pt x="19050" y="757636"/>
                </a:lnTo>
                <a:close/>
              </a:path>
              <a:path w="2638425" h="1303654">
                <a:moveTo>
                  <a:pt x="19050" y="719536"/>
                </a:moveTo>
                <a:lnTo>
                  <a:pt x="0" y="719536"/>
                </a:lnTo>
                <a:lnTo>
                  <a:pt x="0" y="700486"/>
                </a:lnTo>
                <a:lnTo>
                  <a:pt x="19050" y="700486"/>
                </a:lnTo>
                <a:lnTo>
                  <a:pt x="19050" y="719536"/>
                </a:lnTo>
                <a:close/>
              </a:path>
              <a:path w="2638425" h="1303654">
                <a:moveTo>
                  <a:pt x="19050" y="681436"/>
                </a:moveTo>
                <a:lnTo>
                  <a:pt x="0" y="681436"/>
                </a:lnTo>
                <a:lnTo>
                  <a:pt x="0" y="662386"/>
                </a:lnTo>
                <a:lnTo>
                  <a:pt x="19050" y="662386"/>
                </a:lnTo>
                <a:lnTo>
                  <a:pt x="19050" y="681436"/>
                </a:lnTo>
                <a:close/>
              </a:path>
              <a:path w="2638425" h="1303654">
                <a:moveTo>
                  <a:pt x="19050" y="643336"/>
                </a:moveTo>
                <a:lnTo>
                  <a:pt x="0" y="643336"/>
                </a:lnTo>
                <a:lnTo>
                  <a:pt x="0" y="624286"/>
                </a:lnTo>
                <a:lnTo>
                  <a:pt x="19050" y="624286"/>
                </a:lnTo>
                <a:lnTo>
                  <a:pt x="19050" y="643336"/>
                </a:lnTo>
                <a:close/>
              </a:path>
              <a:path w="2638425" h="1303654">
                <a:moveTo>
                  <a:pt x="19050" y="605236"/>
                </a:moveTo>
                <a:lnTo>
                  <a:pt x="0" y="605236"/>
                </a:lnTo>
                <a:lnTo>
                  <a:pt x="0" y="586186"/>
                </a:lnTo>
                <a:lnTo>
                  <a:pt x="19050" y="586186"/>
                </a:lnTo>
                <a:lnTo>
                  <a:pt x="19050" y="605236"/>
                </a:lnTo>
                <a:close/>
              </a:path>
              <a:path w="2638425" h="1303654">
                <a:moveTo>
                  <a:pt x="19050" y="567136"/>
                </a:moveTo>
                <a:lnTo>
                  <a:pt x="0" y="567136"/>
                </a:lnTo>
                <a:lnTo>
                  <a:pt x="0" y="548086"/>
                </a:lnTo>
                <a:lnTo>
                  <a:pt x="19050" y="548086"/>
                </a:lnTo>
                <a:lnTo>
                  <a:pt x="19050" y="567136"/>
                </a:lnTo>
                <a:close/>
              </a:path>
              <a:path w="2638425" h="1303654">
                <a:moveTo>
                  <a:pt x="19050" y="529036"/>
                </a:moveTo>
                <a:lnTo>
                  <a:pt x="0" y="529036"/>
                </a:lnTo>
                <a:lnTo>
                  <a:pt x="0" y="509986"/>
                </a:lnTo>
                <a:lnTo>
                  <a:pt x="19050" y="509986"/>
                </a:lnTo>
                <a:lnTo>
                  <a:pt x="19050" y="529036"/>
                </a:lnTo>
                <a:close/>
              </a:path>
              <a:path w="2638425" h="1303654">
                <a:moveTo>
                  <a:pt x="19050" y="490936"/>
                </a:moveTo>
                <a:lnTo>
                  <a:pt x="0" y="490936"/>
                </a:lnTo>
                <a:lnTo>
                  <a:pt x="0" y="471886"/>
                </a:lnTo>
                <a:lnTo>
                  <a:pt x="19050" y="471886"/>
                </a:lnTo>
                <a:lnTo>
                  <a:pt x="19050" y="490936"/>
                </a:lnTo>
                <a:close/>
              </a:path>
              <a:path w="2638425" h="1303654">
                <a:moveTo>
                  <a:pt x="19050" y="452836"/>
                </a:moveTo>
                <a:lnTo>
                  <a:pt x="0" y="452836"/>
                </a:lnTo>
                <a:lnTo>
                  <a:pt x="0" y="433786"/>
                </a:lnTo>
                <a:lnTo>
                  <a:pt x="19050" y="433786"/>
                </a:lnTo>
                <a:lnTo>
                  <a:pt x="19050" y="452836"/>
                </a:lnTo>
                <a:close/>
              </a:path>
              <a:path w="2638425" h="1303654">
                <a:moveTo>
                  <a:pt x="19050" y="414736"/>
                </a:moveTo>
                <a:lnTo>
                  <a:pt x="0" y="414736"/>
                </a:lnTo>
                <a:lnTo>
                  <a:pt x="0" y="395686"/>
                </a:lnTo>
                <a:lnTo>
                  <a:pt x="19050" y="395686"/>
                </a:lnTo>
                <a:lnTo>
                  <a:pt x="19050" y="414736"/>
                </a:lnTo>
                <a:close/>
              </a:path>
              <a:path w="2638425" h="1303654">
                <a:moveTo>
                  <a:pt x="19050" y="376636"/>
                </a:moveTo>
                <a:lnTo>
                  <a:pt x="0" y="376636"/>
                </a:lnTo>
                <a:lnTo>
                  <a:pt x="0" y="357586"/>
                </a:lnTo>
                <a:lnTo>
                  <a:pt x="19050" y="357586"/>
                </a:lnTo>
                <a:lnTo>
                  <a:pt x="19050" y="376636"/>
                </a:lnTo>
                <a:close/>
              </a:path>
              <a:path w="2638425" h="1303654">
                <a:moveTo>
                  <a:pt x="19050" y="338536"/>
                </a:moveTo>
                <a:lnTo>
                  <a:pt x="0" y="338536"/>
                </a:lnTo>
                <a:lnTo>
                  <a:pt x="0" y="319486"/>
                </a:lnTo>
                <a:lnTo>
                  <a:pt x="19050" y="319486"/>
                </a:lnTo>
                <a:lnTo>
                  <a:pt x="19050" y="338536"/>
                </a:lnTo>
                <a:close/>
              </a:path>
              <a:path w="2638425" h="1303654">
                <a:moveTo>
                  <a:pt x="19050" y="300436"/>
                </a:moveTo>
                <a:lnTo>
                  <a:pt x="0" y="300436"/>
                </a:lnTo>
                <a:lnTo>
                  <a:pt x="0" y="281386"/>
                </a:lnTo>
                <a:lnTo>
                  <a:pt x="19050" y="281386"/>
                </a:lnTo>
                <a:lnTo>
                  <a:pt x="19050" y="300436"/>
                </a:lnTo>
                <a:close/>
              </a:path>
              <a:path w="2638425" h="1303654">
                <a:moveTo>
                  <a:pt x="19050" y="262336"/>
                </a:moveTo>
                <a:lnTo>
                  <a:pt x="0" y="262336"/>
                </a:lnTo>
                <a:lnTo>
                  <a:pt x="0" y="243286"/>
                </a:lnTo>
                <a:lnTo>
                  <a:pt x="19050" y="243286"/>
                </a:lnTo>
                <a:lnTo>
                  <a:pt x="19050" y="262336"/>
                </a:lnTo>
                <a:close/>
              </a:path>
              <a:path w="2638425" h="1303654">
                <a:moveTo>
                  <a:pt x="19050" y="224236"/>
                </a:moveTo>
                <a:lnTo>
                  <a:pt x="0" y="224236"/>
                </a:lnTo>
                <a:lnTo>
                  <a:pt x="0" y="219068"/>
                </a:lnTo>
                <a:lnTo>
                  <a:pt x="1613" y="205058"/>
                </a:lnTo>
                <a:lnTo>
                  <a:pt x="19457" y="206190"/>
                </a:lnTo>
                <a:lnTo>
                  <a:pt x="19185" y="210469"/>
                </a:lnTo>
                <a:lnTo>
                  <a:pt x="19050" y="214762"/>
                </a:lnTo>
                <a:lnTo>
                  <a:pt x="19050" y="224236"/>
                </a:lnTo>
                <a:close/>
              </a:path>
              <a:path w="2638425" h="1303654">
                <a:moveTo>
                  <a:pt x="21308" y="188895"/>
                </a:moveTo>
                <a:lnTo>
                  <a:pt x="3780" y="186246"/>
                </a:lnTo>
                <a:lnTo>
                  <a:pt x="5785" y="168838"/>
                </a:lnTo>
                <a:lnTo>
                  <a:pt x="6283" y="167445"/>
                </a:lnTo>
                <a:lnTo>
                  <a:pt x="24643" y="171883"/>
                </a:lnTo>
                <a:lnTo>
                  <a:pt x="23285" y="177500"/>
                </a:lnTo>
                <a:lnTo>
                  <a:pt x="22173" y="183171"/>
                </a:lnTo>
                <a:lnTo>
                  <a:pt x="21308" y="188895"/>
                </a:lnTo>
                <a:close/>
              </a:path>
              <a:path w="2638425" h="1303654">
                <a:moveTo>
                  <a:pt x="29481" y="155131"/>
                </a:moveTo>
                <a:lnTo>
                  <a:pt x="12706" y="149476"/>
                </a:lnTo>
                <a:lnTo>
                  <a:pt x="19070" y="131669"/>
                </a:lnTo>
                <a:lnTo>
                  <a:pt x="35732" y="138960"/>
                </a:lnTo>
                <a:lnTo>
                  <a:pt x="33412" y="144261"/>
                </a:lnTo>
                <a:lnTo>
                  <a:pt x="31328" y="149651"/>
                </a:lnTo>
                <a:lnTo>
                  <a:pt x="29481" y="155131"/>
                </a:lnTo>
                <a:close/>
              </a:path>
              <a:path w="2638425" h="1303654">
                <a:moveTo>
                  <a:pt x="43491" y="123170"/>
                </a:moveTo>
                <a:lnTo>
                  <a:pt x="27537" y="114436"/>
                </a:lnTo>
                <a:lnTo>
                  <a:pt x="37779" y="98327"/>
                </a:lnTo>
                <a:lnTo>
                  <a:pt x="52564" y="108194"/>
                </a:lnTo>
                <a:lnTo>
                  <a:pt x="49319" y="113057"/>
                </a:lnTo>
                <a:lnTo>
                  <a:pt x="46294" y="118049"/>
                </a:lnTo>
                <a:lnTo>
                  <a:pt x="43491" y="123170"/>
                </a:lnTo>
                <a:close/>
              </a:path>
              <a:path w="2638425" h="1303654">
                <a:moveTo>
                  <a:pt x="62877" y="94109"/>
                </a:moveTo>
                <a:lnTo>
                  <a:pt x="48026" y="82210"/>
                </a:lnTo>
                <a:lnTo>
                  <a:pt x="48126" y="82052"/>
                </a:lnTo>
                <a:lnTo>
                  <a:pt x="61477" y="68701"/>
                </a:lnTo>
                <a:lnTo>
                  <a:pt x="74353" y="80991"/>
                </a:lnTo>
                <a:lnTo>
                  <a:pt x="70337" y="85199"/>
                </a:lnTo>
                <a:lnTo>
                  <a:pt x="66512" y="89572"/>
                </a:lnTo>
                <a:lnTo>
                  <a:pt x="62877" y="94109"/>
                </a:lnTo>
                <a:close/>
              </a:path>
              <a:path w="2638425" h="1303654">
                <a:moveTo>
                  <a:pt x="86917" y="68919"/>
                </a:moveTo>
                <a:lnTo>
                  <a:pt x="74900" y="55278"/>
                </a:lnTo>
                <a:lnTo>
                  <a:pt x="82052" y="48126"/>
                </a:lnTo>
                <a:lnTo>
                  <a:pt x="89663" y="43287"/>
                </a:lnTo>
                <a:lnTo>
                  <a:pt x="100491" y="57970"/>
                </a:lnTo>
                <a:lnTo>
                  <a:pt x="95810" y="61422"/>
                </a:lnTo>
                <a:lnTo>
                  <a:pt x="91285" y="65072"/>
                </a:lnTo>
                <a:lnTo>
                  <a:pt x="86917" y="68919"/>
                </a:lnTo>
                <a:close/>
              </a:path>
              <a:path w="2638425" h="1303654">
                <a:moveTo>
                  <a:pt x="114996" y="48220"/>
                </a:moveTo>
                <a:lnTo>
                  <a:pt x="105743" y="33064"/>
                </a:lnTo>
                <a:lnTo>
                  <a:pt x="121941" y="22766"/>
                </a:lnTo>
                <a:lnTo>
                  <a:pt x="130357" y="39744"/>
                </a:lnTo>
                <a:lnTo>
                  <a:pt x="125116" y="42342"/>
                </a:lnTo>
                <a:lnTo>
                  <a:pt x="119996" y="45167"/>
                </a:lnTo>
                <a:lnTo>
                  <a:pt x="114996" y="48220"/>
                </a:lnTo>
                <a:close/>
              </a:path>
              <a:path w="2638425" h="1303654">
                <a:moveTo>
                  <a:pt x="146366" y="32667"/>
                </a:moveTo>
                <a:lnTo>
                  <a:pt x="139909" y="16125"/>
                </a:lnTo>
                <a:lnTo>
                  <a:pt x="157717" y="9760"/>
                </a:lnTo>
                <a:lnTo>
                  <a:pt x="162783" y="27073"/>
                </a:lnTo>
                <a:lnTo>
                  <a:pt x="157230" y="28698"/>
                </a:lnTo>
                <a:lnTo>
                  <a:pt x="151758" y="30562"/>
                </a:lnTo>
                <a:lnTo>
                  <a:pt x="146366" y="32667"/>
                </a:lnTo>
                <a:close/>
              </a:path>
              <a:path w="2638425" h="1303654">
                <a:moveTo>
                  <a:pt x="179776" y="22904"/>
                </a:moveTo>
                <a:lnTo>
                  <a:pt x="176199" y="4937"/>
                </a:lnTo>
                <a:lnTo>
                  <a:pt x="194883" y="2785"/>
                </a:lnTo>
                <a:lnTo>
                  <a:pt x="196817" y="20272"/>
                </a:lnTo>
                <a:lnTo>
                  <a:pt x="191090" y="20905"/>
                </a:lnTo>
                <a:lnTo>
                  <a:pt x="185410" y="21782"/>
                </a:lnTo>
                <a:lnTo>
                  <a:pt x="179776" y="22904"/>
                </a:lnTo>
                <a:close/>
              </a:path>
              <a:path w="2638425" h="1303654">
                <a:moveTo>
                  <a:pt x="214317" y="19105"/>
                </a:moveTo>
                <a:lnTo>
                  <a:pt x="213887" y="596"/>
                </a:lnTo>
                <a:lnTo>
                  <a:pt x="219068" y="0"/>
                </a:lnTo>
                <a:lnTo>
                  <a:pt x="238118" y="0"/>
                </a:lnTo>
                <a:lnTo>
                  <a:pt x="238118" y="19050"/>
                </a:lnTo>
                <a:lnTo>
                  <a:pt x="217483" y="19050"/>
                </a:lnTo>
                <a:lnTo>
                  <a:pt x="214317" y="191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76535" y="5465445"/>
            <a:ext cx="2607178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40" dirty="0" err="1">
                <a:latin typeface="Tahoma"/>
                <a:cs typeface="Tahoma"/>
              </a:rPr>
              <a:t>Su</a:t>
            </a:r>
            <a:r>
              <a:rPr sz="1200" spc="25" dirty="0">
                <a:latin typeface="Tahoma"/>
                <a:cs typeface="Tahoma"/>
              </a:rPr>
              <a:t> </a:t>
            </a:r>
            <a:r>
              <a:rPr sz="1200" spc="100" dirty="0" err="1">
                <a:latin typeface="Tahoma"/>
                <a:cs typeface="Tahoma"/>
              </a:rPr>
              <a:t>tama</a:t>
            </a:r>
            <a:r>
              <a:rPr lang="es-ES" sz="1200" spc="100" dirty="0">
                <a:latin typeface="Tahoma"/>
                <a:cs typeface="Tahoma"/>
              </a:rPr>
              <a:t>ñ</a:t>
            </a:r>
            <a:r>
              <a:rPr sz="1200" spc="100" dirty="0">
                <a:latin typeface="Tahoma"/>
                <a:cs typeface="Tahoma"/>
              </a:rPr>
              <a:t>o</a:t>
            </a:r>
            <a:r>
              <a:rPr sz="1200" spc="25" dirty="0">
                <a:latin typeface="Tahoma"/>
                <a:cs typeface="Tahoma"/>
              </a:rPr>
              <a:t> </a:t>
            </a:r>
            <a:r>
              <a:rPr sz="1200" spc="15" dirty="0">
                <a:latin typeface="Tahoma"/>
                <a:cs typeface="Tahoma"/>
              </a:rPr>
              <a:t>en</a:t>
            </a:r>
            <a:r>
              <a:rPr sz="1200" spc="30" dirty="0">
                <a:latin typeface="Tahoma"/>
                <a:cs typeface="Tahoma"/>
              </a:rPr>
              <a:t> </a:t>
            </a:r>
            <a:r>
              <a:rPr sz="1200" spc="35" dirty="0">
                <a:latin typeface="Tahoma"/>
                <a:cs typeface="Tahoma"/>
              </a:rPr>
              <a:t>el</a:t>
            </a:r>
            <a:r>
              <a:rPr sz="1200" spc="25" dirty="0">
                <a:latin typeface="Tahoma"/>
                <a:cs typeface="Tahoma"/>
              </a:rPr>
              <a:t> </a:t>
            </a:r>
            <a:r>
              <a:rPr sz="1200" spc="20" dirty="0" err="1">
                <a:latin typeface="Tahoma"/>
                <a:cs typeface="Tahoma"/>
              </a:rPr>
              <a:t>mundo</a:t>
            </a:r>
            <a:r>
              <a:rPr sz="1200" spc="30" dirty="0">
                <a:latin typeface="Tahoma"/>
                <a:cs typeface="Tahoma"/>
              </a:rPr>
              <a:t> </a:t>
            </a:r>
            <a:r>
              <a:rPr sz="1200" spc="20" dirty="0">
                <a:latin typeface="Tahoma"/>
                <a:cs typeface="Tahoma"/>
              </a:rPr>
              <a:t>animal</a:t>
            </a:r>
            <a:r>
              <a:rPr lang="es-ES" sz="1200" spc="20" dirty="0">
                <a:latin typeface="Tahoma"/>
                <a:cs typeface="Tahoma"/>
              </a:rPr>
              <a:t> es.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751335" y="2246220"/>
            <a:ext cx="2419350" cy="1524000"/>
          </a:xfrm>
          <a:custGeom>
            <a:avLst/>
            <a:gdLst/>
            <a:ahLst/>
            <a:cxnLst/>
            <a:rect l="l" t="t" r="r" b="b"/>
            <a:pathLst>
              <a:path w="2419350" h="1524000">
                <a:moveTo>
                  <a:pt x="276208" y="19050"/>
                </a:moveTo>
                <a:lnTo>
                  <a:pt x="257158" y="19050"/>
                </a:lnTo>
                <a:lnTo>
                  <a:pt x="257158" y="0"/>
                </a:lnTo>
                <a:lnTo>
                  <a:pt x="276208" y="0"/>
                </a:lnTo>
                <a:lnTo>
                  <a:pt x="276208" y="19050"/>
                </a:lnTo>
                <a:close/>
              </a:path>
              <a:path w="2419350" h="1524000">
                <a:moveTo>
                  <a:pt x="314308" y="19050"/>
                </a:moveTo>
                <a:lnTo>
                  <a:pt x="295258" y="19050"/>
                </a:lnTo>
                <a:lnTo>
                  <a:pt x="295258" y="0"/>
                </a:lnTo>
                <a:lnTo>
                  <a:pt x="314308" y="0"/>
                </a:lnTo>
                <a:lnTo>
                  <a:pt x="314308" y="19050"/>
                </a:lnTo>
                <a:close/>
              </a:path>
              <a:path w="2419350" h="1524000">
                <a:moveTo>
                  <a:pt x="352408" y="19050"/>
                </a:moveTo>
                <a:lnTo>
                  <a:pt x="333358" y="19050"/>
                </a:lnTo>
                <a:lnTo>
                  <a:pt x="333358" y="0"/>
                </a:lnTo>
                <a:lnTo>
                  <a:pt x="352408" y="0"/>
                </a:lnTo>
                <a:lnTo>
                  <a:pt x="352408" y="19050"/>
                </a:lnTo>
                <a:close/>
              </a:path>
              <a:path w="2419350" h="1524000">
                <a:moveTo>
                  <a:pt x="390508" y="19050"/>
                </a:moveTo>
                <a:lnTo>
                  <a:pt x="371458" y="19050"/>
                </a:lnTo>
                <a:lnTo>
                  <a:pt x="371458" y="0"/>
                </a:lnTo>
                <a:lnTo>
                  <a:pt x="390508" y="0"/>
                </a:lnTo>
                <a:lnTo>
                  <a:pt x="390508" y="19050"/>
                </a:lnTo>
                <a:close/>
              </a:path>
              <a:path w="2419350" h="1524000">
                <a:moveTo>
                  <a:pt x="428608" y="19050"/>
                </a:moveTo>
                <a:lnTo>
                  <a:pt x="409558" y="19050"/>
                </a:lnTo>
                <a:lnTo>
                  <a:pt x="409558" y="0"/>
                </a:lnTo>
                <a:lnTo>
                  <a:pt x="428608" y="0"/>
                </a:lnTo>
                <a:lnTo>
                  <a:pt x="428608" y="19050"/>
                </a:lnTo>
                <a:close/>
              </a:path>
              <a:path w="2419350" h="1524000">
                <a:moveTo>
                  <a:pt x="466708" y="19050"/>
                </a:moveTo>
                <a:lnTo>
                  <a:pt x="447658" y="19050"/>
                </a:lnTo>
                <a:lnTo>
                  <a:pt x="447658" y="0"/>
                </a:lnTo>
                <a:lnTo>
                  <a:pt x="466708" y="0"/>
                </a:lnTo>
                <a:lnTo>
                  <a:pt x="466708" y="19050"/>
                </a:lnTo>
                <a:close/>
              </a:path>
              <a:path w="2419350" h="1524000">
                <a:moveTo>
                  <a:pt x="504808" y="19050"/>
                </a:moveTo>
                <a:lnTo>
                  <a:pt x="485758" y="19050"/>
                </a:lnTo>
                <a:lnTo>
                  <a:pt x="485758" y="0"/>
                </a:lnTo>
                <a:lnTo>
                  <a:pt x="504808" y="0"/>
                </a:lnTo>
                <a:lnTo>
                  <a:pt x="504808" y="19050"/>
                </a:lnTo>
                <a:close/>
              </a:path>
              <a:path w="2419350" h="1524000">
                <a:moveTo>
                  <a:pt x="542908" y="19050"/>
                </a:moveTo>
                <a:lnTo>
                  <a:pt x="523858" y="19050"/>
                </a:lnTo>
                <a:lnTo>
                  <a:pt x="523858" y="0"/>
                </a:lnTo>
                <a:lnTo>
                  <a:pt x="542908" y="0"/>
                </a:lnTo>
                <a:lnTo>
                  <a:pt x="542908" y="19050"/>
                </a:lnTo>
                <a:close/>
              </a:path>
              <a:path w="2419350" h="1524000">
                <a:moveTo>
                  <a:pt x="581008" y="19050"/>
                </a:moveTo>
                <a:lnTo>
                  <a:pt x="561958" y="19050"/>
                </a:lnTo>
                <a:lnTo>
                  <a:pt x="561958" y="0"/>
                </a:lnTo>
                <a:lnTo>
                  <a:pt x="581008" y="0"/>
                </a:lnTo>
                <a:lnTo>
                  <a:pt x="581008" y="19050"/>
                </a:lnTo>
                <a:close/>
              </a:path>
              <a:path w="2419350" h="1524000">
                <a:moveTo>
                  <a:pt x="619108" y="19050"/>
                </a:moveTo>
                <a:lnTo>
                  <a:pt x="600058" y="19050"/>
                </a:lnTo>
                <a:lnTo>
                  <a:pt x="600058" y="0"/>
                </a:lnTo>
                <a:lnTo>
                  <a:pt x="619108" y="0"/>
                </a:lnTo>
                <a:lnTo>
                  <a:pt x="619108" y="19050"/>
                </a:lnTo>
                <a:close/>
              </a:path>
              <a:path w="2419350" h="1524000">
                <a:moveTo>
                  <a:pt x="657208" y="19050"/>
                </a:moveTo>
                <a:lnTo>
                  <a:pt x="638158" y="19050"/>
                </a:lnTo>
                <a:lnTo>
                  <a:pt x="638158" y="0"/>
                </a:lnTo>
                <a:lnTo>
                  <a:pt x="657208" y="0"/>
                </a:lnTo>
                <a:lnTo>
                  <a:pt x="657208" y="19050"/>
                </a:lnTo>
                <a:close/>
              </a:path>
              <a:path w="2419350" h="1524000">
                <a:moveTo>
                  <a:pt x="695308" y="19050"/>
                </a:moveTo>
                <a:lnTo>
                  <a:pt x="676258" y="19050"/>
                </a:lnTo>
                <a:lnTo>
                  <a:pt x="676258" y="0"/>
                </a:lnTo>
                <a:lnTo>
                  <a:pt x="695308" y="0"/>
                </a:lnTo>
                <a:lnTo>
                  <a:pt x="695308" y="19050"/>
                </a:lnTo>
                <a:close/>
              </a:path>
              <a:path w="2419350" h="1524000">
                <a:moveTo>
                  <a:pt x="733408" y="19050"/>
                </a:moveTo>
                <a:lnTo>
                  <a:pt x="714358" y="19050"/>
                </a:lnTo>
                <a:lnTo>
                  <a:pt x="714358" y="0"/>
                </a:lnTo>
                <a:lnTo>
                  <a:pt x="733408" y="0"/>
                </a:lnTo>
                <a:lnTo>
                  <a:pt x="733408" y="19050"/>
                </a:lnTo>
                <a:close/>
              </a:path>
              <a:path w="2419350" h="1524000">
                <a:moveTo>
                  <a:pt x="771508" y="19050"/>
                </a:moveTo>
                <a:lnTo>
                  <a:pt x="752458" y="19050"/>
                </a:lnTo>
                <a:lnTo>
                  <a:pt x="752458" y="0"/>
                </a:lnTo>
                <a:lnTo>
                  <a:pt x="771508" y="0"/>
                </a:lnTo>
                <a:lnTo>
                  <a:pt x="771508" y="19050"/>
                </a:lnTo>
                <a:close/>
              </a:path>
              <a:path w="2419350" h="1524000">
                <a:moveTo>
                  <a:pt x="809608" y="19050"/>
                </a:moveTo>
                <a:lnTo>
                  <a:pt x="790558" y="19050"/>
                </a:lnTo>
                <a:lnTo>
                  <a:pt x="790558" y="0"/>
                </a:lnTo>
                <a:lnTo>
                  <a:pt x="809608" y="0"/>
                </a:lnTo>
                <a:lnTo>
                  <a:pt x="809608" y="19050"/>
                </a:lnTo>
                <a:close/>
              </a:path>
              <a:path w="2419350" h="1524000">
                <a:moveTo>
                  <a:pt x="847708" y="19050"/>
                </a:moveTo>
                <a:lnTo>
                  <a:pt x="828658" y="19050"/>
                </a:lnTo>
                <a:lnTo>
                  <a:pt x="828658" y="0"/>
                </a:lnTo>
                <a:lnTo>
                  <a:pt x="847708" y="0"/>
                </a:lnTo>
                <a:lnTo>
                  <a:pt x="847708" y="19050"/>
                </a:lnTo>
                <a:close/>
              </a:path>
              <a:path w="2419350" h="1524000">
                <a:moveTo>
                  <a:pt x="885808" y="19050"/>
                </a:moveTo>
                <a:lnTo>
                  <a:pt x="866758" y="19050"/>
                </a:lnTo>
                <a:lnTo>
                  <a:pt x="866758" y="0"/>
                </a:lnTo>
                <a:lnTo>
                  <a:pt x="885808" y="0"/>
                </a:lnTo>
                <a:lnTo>
                  <a:pt x="885808" y="19050"/>
                </a:lnTo>
                <a:close/>
              </a:path>
              <a:path w="2419350" h="1524000">
                <a:moveTo>
                  <a:pt x="923908" y="19050"/>
                </a:moveTo>
                <a:lnTo>
                  <a:pt x="904858" y="19050"/>
                </a:lnTo>
                <a:lnTo>
                  <a:pt x="904858" y="0"/>
                </a:lnTo>
                <a:lnTo>
                  <a:pt x="923908" y="0"/>
                </a:lnTo>
                <a:lnTo>
                  <a:pt x="923908" y="19050"/>
                </a:lnTo>
                <a:close/>
              </a:path>
              <a:path w="2419350" h="1524000">
                <a:moveTo>
                  <a:pt x="962008" y="19050"/>
                </a:moveTo>
                <a:lnTo>
                  <a:pt x="942958" y="19050"/>
                </a:lnTo>
                <a:lnTo>
                  <a:pt x="942958" y="0"/>
                </a:lnTo>
                <a:lnTo>
                  <a:pt x="962008" y="0"/>
                </a:lnTo>
                <a:lnTo>
                  <a:pt x="962008" y="19050"/>
                </a:lnTo>
                <a:close/>
              </a:path>
              <a:path w="2419350" h="1524000">
                <a:moveTo>
                  <a:pt x="1000108" y="19050"/>
                </a:moveTo>
                <a:lnTo>
                  <a:pt x="981058" y="19050"/>
                </a:lnTo>
                <a:lnTo>
                  <a:pt x="981058" y="0"/>
                </a:lnTo>
                <a:lnTo>
                  <a:pt x="1000108" y="0"/>
                </a:lnTo>
                <a:lnTo>
                  <a:pt x="1000108" y="19050"/>
                </a:lnTo>
                <a:close/>
              </a:path>
              <a:path w="2419350" h="1524000">
                <a:moveTo>
                  <a:pt x="1038208" y="19050"/>
                </a:moveTo>
                <a:lnTo>
                  <a:pt x="1019158" y="19050"/>
                </a:lnTo>
                <a:lnTo>
                  <a:pt x="1019158" y="0"/>
                </a:lnTo>
                <a:lnTo>
                  <a:pt x="1038208" y="0"/>
                </a:lnTo>
                <a:lnTo>
                  <a:pt x="1038208" y="19050"/>
                </a:lnTo>
                <a:close/>
              </a:path>
              <a:path w="2419350" h="1524000">
                <a:moveTo>
                  <a:pt x="1076308" y="19050"/>
                </a:moveTo>
                <a:lnTo>
                  <a:pt x="1057258" y="19050"/>
                </a:lnTo>
                <a:lnTo>
                  <a:pt x="1057258" y="0"/>
                </a:lnTo>
                <a:lnTo>
                  <a:pt x="1076308" y="0"/>
                </a:lnTo>
                <a:lnTo>
                  <a:pt x="1076308" y="19050"/>
                </a:lnTo>
                <a:close/>
              </a:path>
              <a:path w="2419350" h="1524000">
                <a:moveTo>
                  <a:pt x="1114408" y="19050"/>
                </a:moveTo>
                <a:lnTo>
                  <a:pt x="1095358" y="19050"/>
                </a:lnTo>
                <a:lnTo>
                  <a:pt x="1095358" y="0"/>
                </a:lnTo>
                <a:lnTo>
                  <a:pt x="1114408" y="0"/>
                </a:lnTo>
                <a:lnTo>
                  <a:pt x="1114408" y="19050"/>
                </a:lnTo>
                <a:close/>
              </a:path>
              <a:path w="2419350" h="1524000">
                <a:moveTo>
                  <a:pt x="1152508" y="19050"/>
                </a:moveTo>
                <a:lnTo>
                  <a:pt x="1133458" y="19050"/>
                </a:lnTo>
                <a:lnTo>
                  <a:pt x="1133458" y="0"/>
                </a:lnTo>
                <a:lnTo>
                  <a:pt x="1152508" y="0"/>
                </a:lnTo>
                <a:lnTo>
                  <a:pt x="1152508" y="19050"/>
                </a:lnTo>
                <a:close/>
              </a:path>
              <a:path w="2419350" h="1524000">
                <a:moveTo>
                  <a:pt x="1190608" y="19050"/>
                </a:moveTo>
                <a:lnTo>
                  <a:pt x="1171558" y="19050"/>
                </a:lnTo>
                <a:lnTo>
                  <a:pt x="1171558" y="0"/>
                </a:lnTo>
                <a:lnTo>
                  <a:pt x="1190608" y="0"/>
                </a:lnTo>
                <a:lnTo>
                  <a:pt x="1190608" y="19050"/>
                </a:lnTo>
                <a:close/>
              </a:path>
              <a:path w="2419350" h="1524000">
                <a:moveTo>
                  <a:pt x="1228708" y="19050"/>
                </a:moveTo>
                <a:lnTo>
                  <a:pt x="1209658" y="19050"/>
                </a:lnTo>
                <a:lnTo>
                  <a:pt x="1209658" y="0"/>
                </a:lnTo>
                <a:lnTo>
                  <a:pt x="1228708" y="0"/>
                </a:lnTo>
                <a:lnTo>
                  <a:pt x="1228708" y="19050"/>
                </a:lnTo>
                <a:close/>
              </a:path>
              <a:path w="2419350" h="1524000">
                <a:moveTo>
                  <a:pt x="1266808" y="19050"/>
                </a:moveTo>
                <a:lnTo>
                  <a:pt x="1247758" y="19050"/>
                </a:lnTo>
                <a:lnTo>
                  <a:pt x="1247758" y="0"/>
                </a:lnTo>
                <a:lnTo>
                  <a:pt x="1266808" y="0"/>
                </a:lnTo>
                <a:lnTo>
                  <a:pt x="1266808" y="19050"/>
                </a:lnTo>
                <a:close/>
              </a:path>
              <a:path w="2419350" h="1524000">
                <a:moveTo>
                  <a:pt x="1304908" y="19050"/>
                </a:moveTo>
                <a:lnTo>
                  <a:pt x="1285858" y="19050"/>
                </a:lnTo>
                <a:lnTo>
                  <a:pt x="1285858" y="0"/>
                </a:lnTo>
                <a:lnTo>
                  <a:pt x="1304908" y="0"/>
                </a:lnTo>
                <a:lnTo>
                  <a:pt x="1304908" y="19050"/>
                </a:lnTo>
                <a:close/>
              </a:path>
              <a:path w="2419350" h="1524000">
                <a:moveTo>
                  <a:pt x="1343008" y="19050"/>
                </a:moveTo>
                <a:lnTo>
                  <a:pt x="1323958" y="19050"/>
                </a:lnTo>
                <a:lnTo>
                  <a:pt x="1323958" y="0"/>
                </a:lnTo>
                <a:lnTo>
                  <a:pt x="1343008" y="0"/>
                </a:lnTo>
                <a:lnTo>
                  <a:pt x="1343008" y="19050"/>
                </a:lnTo>
                <a:close/>
              </a:path>
              <a:path w="2419350" h="1524000">
                <a:moveTo>
                  <a:pt x="1381108" y="19050"/>
                </a:moveTo>
                <a:lnTo>
                  <a:pt x="1362058" y="19050"/>
                </a:lnTo>
                <a:lnTo>
                  <a:pt x="1362058" y="0"/>
                </a:lnTo>
                <a:lnTo>
                  <a:pt x="1381108" y="0"/>
                </a:lnTo>
                <a:lnTo>
                  <a:pt x="1381108" y="19050"/>
                </a:lnTo>
                <a:close/>
              </a:path>
              <a:path w="2419350" h="1524000">
                <a:moveTo>
                  <a:pt x="1419208" y="19050"/>
                </a:moveTo>
                <a:lnTo>
                  <a:pt x="1400158" y="19050"/>
                </a:lnTo>
                <a:lnTo>
                  <a:pt x="1400158" y="0"/>
                </a:lnTo>
                <a:lnTo>
                  <a:pt x="1419208" y="0"/>
                </a:lnTo>
                <a:lnTo>
                  <a:pt x="1419208" y="19050"/>
                </a:lnTo>
                <a:close/>
              </a:path>
              <a:path w="2419350" h="1524000">
                <a:moveTo>
                  <a:pt x="1457308" y="19050"/>
                </a:moveTo>
                <a:lnTo>
                  <a:pt x="1438258" y="19050"/>
                </a:lnTo>
                <a:lnTo>
                  <a:pt x="1438258" y="0"/>
                </a:lnTo>
                <a:lnTo>
                  <a:pt x="1457308" y="0"/>
                </a:lnTo>
                <a:lnTo>
                  <a:pt x="1457308" y="19050"/>
                </a:lnTo>
                <a:close/>
              </a:path>
              <a:path w="2419350" h="1524000">
                <a:moveTo>
                  <a:pt x="1495408" y="19050"/>
                </a:moveTo>
                <a:lnTo>
                  <a:pt x="1476358" y="19050"/>
                </a:lnTo>
                <a:lnTo>
                  <a:pt x="1476358" y="0"/>
                </a:lnTo>
                <a:lnTo>
                  <a:pt x="1495408" y="0"/>
                </a:lnTo>
                <a:lnTo>
                  <a:pt x="1495408" y="19050"/>
                </a:lnTo>
                <a:close/>
              </a:path>
              <a:path w="2419350" h="1524000">
                <a:moveTo>
                  <a:pt x="1533508" y="19050"/>
                </a:moveTo>
                <a:lnTo>
                  <a:pt x="1514458" y="19050"/>
                </a:lnTo>
                <a:lnTo>
                  <a:pt x="1514458" y="0"/>
                </a:lnTo>
                <a:lnTo>
                  <a:pt x="1533508" y="0"/>
                </a:lnTo>
                <a:lnTo>
                  <a:pt x="1533508" y="19050"/>
                </a:lnTo>
                <a:close/>
              </a:path>
              <a:path w="2419350" h="1524000">
                <a:moveTo>
                  <a:pt x="1571608" y="19050"/>
                </a:moveTo>
                <a:lnTo>
                  <a:pt x="1552558" y="19050"/>
                </a:lnTo>
                <a:lnTo>
                  <a:pt x="1552558" y="0"/>
                </a:lnTo>
                <a:lnTo>
                  <a:pt x="1571608" y="0"/>
                </a:lnTo>
                <a:lnTo>
                  <a:pt x="1571608" y="19050"/>
                </a:lnTo>
                <a:close/>
              </a:path>
              <a:path w="2419350" h="1524000">
                <a:moveTo>
                  <a:pt x="1609708" y="19050"/>
                </a:moveTo>
                <a:lnTo>
                  <a:pt x="1590658" y="19050"/>
                </a:lnTo>
                <a:lnTo>
                  <a:pt x="1590658" y="0"/>
                </a:lnTo>
                <a:lnTo>
                  <a:pt x="1609708" y="0"/>
                </a:lnTo>
                <a:lnTo>
                  <a:pt x="1609708" y="19050"/>
                </a:lnTo>
                <a:close/>
              </a:path>
              <a:path w="2419350" h="1524000">
                <a:moveTo>
                  <a:pt x="1647808" y="19050"/>
                </a:moveTo>
                <a:lnTo>
                  <a:pt x="1628758" y="19050"/>
                </a:lnTo>
                <a:lnTo>
                  <a:pt x="1628758" y="0"/>
                </a:lnTo>
                <a:lnTo>
                  <a:pt x="1647808" y="0"/>
                </a:lnTo>
                <a:lnTo>
                  <a:pt x="1647808" y="19050"/>
                </a:lnTo>
                <a:close/>
              </a:path>
              <a:path w="2419350" h="1524000">
                <a:moveTo>
                  <a:pt x="1685908" y="19050"/>
                </a:moveTo>
                <a:lnTo>
                  <a:pt x="1666858" y="19050"/>
                </a:lnTo>
                <a:lnTo>
                  <a:pt x="1666858" y="0"/>
                </a:lnTo>
                <a:lnTo>
                  <a:pt x="1685908" y="0"/>
                </a:lnTo>
                <a:lnTo>
                  <a:pt x="1685908" y="19050"/>
                </a:lnTo>
                <a:close/>
              </a:path>
              <a:path w="2419350" h="1524000">
                <a:moveTo>
                  <a:pt x="1724008" y="19050"/>
                </a:moveTo>
                <a:lnTo>
                  <a:pt x="1704958" y="19050"/>
                </a:lnTo>
                <a:lnTo>
                  <a:pt x="1704958" y="0"/>
                </a:lnTo>
                <a:lnTo>
                  <a:pt x="1724008" y="0"/>
                </a:lnTo>
                <a:lnTo>
                  <a:pt x="1724008" y="19050"/>
                </a:lnTo>
                <a:close/>
              </a:path>
              <a:path w="2419350" h="1524000">
                <a:moveTo>
                  <a:pt x="1762108" y="19050"/>
                </a:moveTo>
                <a:lnTo>
                  <a:pt x="1743058" y="19050"/>
                </a:lnTo>
                <a:lnTo>
                  <a:pt x="1743058" y="0"/>
                </a:lnTo>
                <a:lnTo>
                  <a:pt x="1762108" y="0"/>
                </a:lnTo>
                <a:lnTo>
                  <a:pt x="1762108" y="19050"/>
                </a:lnTo>
                <a:close/>
              </a:path>
              <a:path w="2419350" h="1524000">
                <a:moveTo>
                  <a:pt x="1800208" y="19050"/>
                </a:moveTo>
                <a:lnTo>
                  <a:pt x="1781158" y="19050"/>
                </a:lnTo>
                <a:lnTo>
                  <a:pt x="1781158" y="0"/>
                </a:lnTo>
                <a:lnTo>
                  <a:pt x="1800208" y="0"/>
                </a:lnTo>
                <a:lnTo>
                  <a:pt x="1800208" y="19050"/>
                </a:lnTo>
                <a:close/>
              </a:path>
              <a:path w="2419350" h="1524000">
                <a:moveTo>
                  <a:pt x="1838308" y="19050"/>
                </a:moveTo>
                <a:lnTo>
                  <a:pt x="1819258" y="19050"/>
                </a:lnTo>
                <a:lnTo>
                  <a:pt x="1819258" y="0"/>
                </a:lnTo>
                <a:lnTo>
                  <a:pt x="1838308" y="0"/>
                </a:lnTo>
                <a:lnTo>
                  <a:pt x="1838308" y="19050"/>
                </a:lnTo>
                <a:close/>
              </a:path>
              <a:path w="2419350" h="1524000">
                <a:moveTo>
                  <a:pt x="1876408" y="19050"/>
                </a:moveTo>
                <a:lnTo>
                  <a:pt x="1857358" y="19050"/>
                </a:lnTo>
                <a:lnTo>
                  <a:pt x="1857358" y="0"/>
                </a:lnTo>
                <a:lnTo>
                  <a:pt x="1876408" y="0"/>
                </a:lnTo>
                <a:lnTo>
                  <a:pt x="1876408" y="19050"/>
                </a:lnTo>
                <a:close/>
              </a:path>
              <a:path w="2419350" h="1524000">
                <a:moveTo>
                  <a:pt x="1914508" y="19050"/>
                </a:moveTo>
                <a:lnTo>
                  <a:pt x="1895458" y="19050"/>
                </a:lnTo>
                <a:lnTo>
                  <a:pt x="1895458" y="0"/>
                </a:lnTo>
                <a:lnTo>
                  <a:pt x="1914508" y="0"/>
                </a:lnTo>
                <a:lnTo>
                  <a:pt x="1914508" y="19050"/>
                </a:lnTo>
                <a:close/>
              </a:path>
              <a:path w="2419350" h="1524000">
                <a:moveTo>
                  <a:pt x="1952608" y="19050"/>
                </a:moveTo>
                <a:lnTo>
                  <a:pt x="1933558" y="19050"/>
                </a:lnTo>
                <a:lnTo>
                  <a:pt x="1933558" y="0"/>
                </a:lnTo>
                <a:lnTo>
                  <a:pt x="1952608" y="0"/>
                </a:lnTo>
                <a:lnTo>
                  <a:pt x="1952608" y="19050"/>
                </a:lnTo>
                <a:close/>
              </a:path>
              <a:path w="2419350" h="1524000">
                <a:moveTo>
                  <a:pt x="1990708" y="19050"/>
                </a:moveTo>
                <a:lnTo>
                  <a:pt x="1971658" y="19050"/>
                </a:lnTo>
                <a:lnTo>
                  <a:pt x="1971658" y="0"/>
                </a:lnTo>
                <a:lnTo>
                  <a:pt x="1990708" y="0"/>
                </a:lnTo>
                <a:lnTo>
                  <a:pt x="1990708" y="19050"/>
                </a:lnTo>
                <a:close/>
              </a:path>
              <a:path w="2419350" h="1524000">
                <a:moveTo>
                  <a:pt x="2028808" y="19050"/>
                </a:moveTo>
                <a:lnTo>
                  <a:pt x="2009758" y="19050"/>
                </a:lnTo>
                <a:lnTo>
                  <a:pt x="2009758" y="0"/>
                </a:lnTo>
                <a:lnTo>
                  <a:pt x="2028808" y="0"/>
                </a:lnTo>
                <a:lnTo>
                  <a:pt x="2028808" y="19050"/>
                </a:lnTo>
                <a:close/>
              </a:path>
              <a:path w="2419350" h="1524000">
                <a:moveTo>
                  <a:pt x="2066908" y="19050"/>
                </a:moveTo>
                <a:lnTo>
                  <a:pt x="2047858" y="19050"/>
                </a:lnTo>
                <a:lnTo>
                  <a:pt x="2047858" y="0"/>
                </a:lnTo>
                <a:lnTo>
                  <a:pt x="2066908" y="0"/>
                </a:lnTo>
                <a:lnTo>
                  <a:pt x="2066908" y="19050"/>
                </a:lnTo>
                <a:close/>
              </a:path>
              <a:path w="2419350" h="1524000">
                <a:moveTo>
                  <a:pt x="2105008" y="19050"/>
                </a:moveTo>
                <a:lnTo>
                  <a:pt x="2085958" y="19050"/>
                </a:lnTo>
                <a:lnTo>
                  <a:pt x="2085958" y="0"/>
                </a:lnTo>
                <a:lnTo>
                  <a:pt x="2105008" y="0"/>
                </a:lnTo>
                <a:lnTo>
                  <a:pt x="2105008" y="19050"/>
                </a:lnTo>
                <a:close/>
              </a:path>
              <a:path w="2419350" h="1524000">
                <a:moveTo>
                  <a:pt x="2143108" y="19050"/>
                </a:moveTo>
                <a:lnTo>
                  <a:pt x="2124058" y="19050"/>
                </a:lnTo>
                <a:lnTo>
                  <a:pt x="2124058" y="0"/>
                </a:lnTo>
                <a:lnTo>
                  <a:pt x="2143108" y="0"/>
                </a:lnTo>
                <a:lnTo>
                  <a:pt x="2143108" y="19050"/>
                </a:lnTo>
                <a:close/>
              </a:path>
              <a:path w="2419350" h="1524000">
                <a:moveTo>
                  <a:pt x="2181208" y="19050"/>
                </a:moveTo>
                <a:lnTo>
                  <a:pt x="2162158" y="19050"/>
                </a:lnTo>
                <a:lnTo>
                  <a:pt x="2162158" y="0"/>
                </a:lnTo>
                <a:lnTo>
                  <a:pt x="2181208" y="0"/>
                </a:lnTo>
                <a:lnTo>
                  <a:pt x="2181208" y="19050"/>
                </a:lnTo>
                <a:close/>
              </a:path>
              <a:path w="2419350" h="1524000">
                <a:moveTo>
                  <a:pt x="2217902" y="19787"/>
                </a:moveTo>
                <a:lnTo>
                  <a:pt x="2212160" y="19295"/>
                </a:lnTo>
                <a:lnTo>
                  <a:pt x="2206391" y="19050"/>
                </a:lnTo>
                <a:lnTo>
                  <a:pt x="2200258" y="19050"/>
                </a:lnTo>
                <a:lnTo>
                  <a:pt x="2200258" y="0"/>
                </a:lnTo>
                <a:lnTo>
                  <a:pt x="2200594" y="0"/>
                </a:lnTo>
                <a:lnTo>
                  <a:pt x="2219410" y="2167"/>
                </a:lnTo>
                <a:lnTo>
                  <a:pt x="2217902" y="19787"/>
                </a:lnTo>
                <a:close/>
              </a:path>
              <a:path w="2419350" h="1524000">
                <a:moveTo>
                  <a:pt x="2252085" y="25735"/>
                </a:moveTo>
                <a:lnTo>
                  <a:pt x="2246475" y="24245"/>
                </a:lnTo>
                <a:lnTo>
                  <a:pt x="2240806" y="23003"/>
                </a:lnTo>
                <a:lnTo>
                  <a:pt x="2235078" y="22008"/>
                </a:lnTo>
                <a:lnTo>
                  <a:pt x="2238149" y="4325"/>
                </a:lnTo>
                <a:lnTo>
                  <a:pt x="2250822" y="5785"/>
                </a:lnTo>
                <a:lnTo>
                  <a:pt x="2256815" y="7927"/>
                </a:lnTo>
                <a:lnTo>
                  <a:pt x="2252085" y="25735"/>
                </a:lnTo>
                <a:close/>
              </a:path>
              <a:path w="2419350" h="1524000">
                <a:moveTo>
                  <a:pt x="2284780" y="37572"/>
                </a:moveTo>
                <a:lnTo>
                  <a:pt x="2279509" y="35122"/>
                </a:lnTo>
                <a:lnTo>
                  <a:pt x="2274143" y="32909"/>
                </a:lnTo>
                <a:lnTo>
                  <a:pt x="2268682" y="30932"/>
                </a:lnTo>
                <a:lnTo>
                  <a:pt x="2274696" y="14318"/>
                </a:lnTo>
                <a:lnTo>
                  <a:pt x="2292611" y="20721"/>
                </a:lnTo>
                <a:lnTo>
                  <a:pt x="2284780" y="37572"/>
                </a:lnTo>
                <a:close/>
              </a:path>
              <a:path w="2419350" h="1524000">
                <a:moveTo>
                  <a:pt x="2315127" y="55067"/>
                </a:moveTo>
                <a:lnTo>
                  <a:pt x="2310342" y="51718"/>
                </a:lnTo>
                <a:lnTo>
                  <a:pt x="2305423" y="48586"/>
                </a:lnTo>
                <a:lnTo>
                  <a:pt x="2300370" y="45672"/>
                </a:lnTo>
                <a:lnTo>
                  <a:pt x="2309326" y="30146"/>
                </a:lnTo>
                <a:lnTo>
                  <a:pt x="2325411" y="40372"/>
                </a:lnTo>
                <a:lnTo>
                  <a:pt x="2315127" y="55067"/>
                </a:lnTo>
                <a:close/>
              </a:path>
              <a:path w="2419350" h="1524000">
                <a:moveTo>
                  <a:pt x="2341833" y="77442"/>
                </a:moveTo>
                <a:lnTo>
                  <a:pt x="2337716" y="73336"/>
                </a:lnTo>
                <a:lnTo>
                  <a:pt x="2333430" y="69416"/>
                </a:lnTo>
                <a:lnTo>
                  <a:pt x="2328974" y="65682"/>
                </a:lnTo>
                <a:lnTo>
                  <a:pt x="2340914" y="51434"/>
                </a:lnTo>
                <a:lnTo>
                  <a:pt x="2354361" y="64881"/>
                </a:lnTo>
                <a:lnTo>
                  <a:pt x="2341833" y="77442"/>
                </a:lnTo>
                <a:close/>
              </a:path>
              <a:path w="2419350" h="1524000">
                <a:moveTo>
                  <a:pt x="2364279" y="104088"/>
                </a:moveTo>
                <a:lnTo>
                  <a:pt x="2360930" y="99330"/>
                </a:lnTo>
                <a:lnTo>
                  <a:pt x="2357380" y="94724"/>
                </a:lnTo>
                <a:lnTo>
                  <a:pt x="2353627" y="90270"/>
                </a:lnTo>
                <a:lnTo>
                  <a:pt x="2367805" y="78325"/>
                </a:lnTo>
                <a:lnTo>
                  <a:pt x="2371528" y="82048"/>
                </a:lnTo>
                <a:lnTo>
                  <a:pt x="2378968" y="93750"/>
                </a:lnTo>
                <a:lnTo>
                  <a:pt x="2364279" y="104088"/>
                </a:lnTo>
                <a:close/>
              </a:path>
              <a:path w="2419350" h="1524000">
                <a:moveTo>
                  <a:pt x="2381853" y="134384"/>
                </a:moveTo>
                <a:lnTo>
                  <a:pt x="2379370" y="129079"/>
                </a:lnTo>
                <a:lnTo>
                  <a:pt x="2376656" y="123890"/>
                </a:lnTo>
                <a:lnTo>
                  <a:pt x="2373712" y="118818"/>
                </a:lnTo>
                <a:lnTo>
                  <a:pt x="2389193" y="109833"/>
                </a:lnTo>
                <a:lnTo>
                  <a:pt x="2397387" y="122722"/>
                </a:lnTo>
                <a:lnTo>
                  <a:pt x="2398732" y="126484"/>
                </a:lnTo>
                <a:lnTo>
                  <a:pt x="2381853" y="134384"/>
                </a:lnTo>
                <a:close/>
              </a:path>
              <a:path w="2419350" h="1524000">
                <a:moveTo>
                  <a:pt x="2393780" y="167051"/>
                </a:moveTo>
                <a:lnTo>
                  <a:pt x="2392275" y="161448"/>
                </a:lnTo>
                <a:lnTo>
                  <a:pt x="2390529" y="155922"/>
                </a:lnTo>
                <a:lnTo>
                  <a:pt x="2388540" y="150473"/>
                </a:lnTo>
                <a:lnTo>
                  <a:pt x="2405141" y="144414"/>
                </a:lnTo>
                <a:lnTo>
                  <a:pt x="2411528" y="162286"/>
                </a:lnTo>
                <a:lnTo>
                  <a:pt x="2393780" y="167051"/>
                </a:lnTo>
                <a:close/>
              </a:path>
              <a:path w="2419350" h="1524000">
                <a:moveTo>
                  <a:pt x="2399819" y="201219"/>
                </a:moveTo>
                <a:lnTo>
                  <a:pt x="2399311" y="195456"/>
                </a:lnTo>
                <a:lnTo>
                  <a:pt x="2398556" y="189735"/>
                </a:lnTo>
                <a:lnTo>
                  <a:pt x="2397554" y="184056"/>
                </a:lnTo>
                <a:lnTo>
                  <a:pt x="2415261" y="180933"/>
                </a:lnTo>
                <a:lnTo>
                  <a:pt x="2417419" y="199665"/>
                </a:lnTo>
                <a:lnTo>
                  <a:pt x="2399819" y="201219"/>
                </a:lnTo>
                <a:close/>
              </a:path>
              <a:path w="2419350" h="1524000">
                <a:moveTo>
                  <a:pt x="2419278" y="237862"/>
                </a:moveTo>
                <a:lnTo>
                  <a:pt x="2400603" y="237862"/>
                </a:lnTo>
                <a:lnTo>
                  <a:pt x="2400603" y="218817"/>
                </a:lnTo>
                <a:lnTo>
                  <a:pt x="2419278" y="218807"/>
                </a:lnTo>
                <a:lnTo>
                  <a:pt x="2419278" y="237862"/>
                </a:lnTo>
                <a:close/>
              </a:path>
              <a:path w="2419350" h="1524000">
                <a:moveTo>
                  <a:pt x="2419278" y="275962"/>
                </a:moveTo>
                <a:lnTo>
                  <a:pt x="2400603" y="275962"/>
                </a:lnTo>
                <a:lnTo>
                  <a:pt x="2400603" y="256912"/>
                </a:lnTo>
                <a:lnTo>
                  <a:pt x="2419278" y="256912"/>
                </a:lnTo>
                <a:lnTo>
                  <a:pt x="2419278" y="275962"/>
                </a:lnTo>
                <a:close/>
              </a:path>
              <a:path w="2419350" h="1524000">
                <a:moveTo>
                  <a:pt x="2419278" y="314062"/>
                </a:moveTo>
                <a:lnTo>
                  <a:pt x="2400603" y="314062"/>
                </a:lnTo>
                <a:lnTo>
                  <a:pt x="2400603" y="295012"/>
                </a:lnTo>
                <a:lnTo>
                  <a:pt x="2419278" y="295012"/>
                </a:lnTo>
                <a:lnTo>
                  <a:pt x="2419278" y="314062"/>
                </a:lnTo>
                <a:close/>
              </a:path>
              <a:path w="2419350" h="1524000">
                <a:moveTo>
                  <a:pt x="2419278" y="352162"/>
                </a:moveTo>
                <a:lnTo>
                  <a:pt x="2400603" y="352162"/>
                </a:lnTo>
                <a:lnTo>
                  <a:pt x="2400603" y="333112"/>
                </a:lnTo>
                <a:lnTo>
                  <a:pt x="2419278" y="333112"/>
                </a:lnTo>
                <a:lnTo>
                  <a:pt x="2419278" y="352162"/>
                </a:lnTo>
                <a:close/>
              </a:path>
              <a:path w="2419350" h="1524000">
                <a:moveTo>
                  <a:pt x="2419278" y="390262"/>
                </a:moveTo>
                <a:lnTo>
                  <a:pt x="2400603" y="390262"/>
                </a:lnTo>
                <a:lnTo>
                  <a:pt x="2400603" y="371212"/>
                </a:lnTo>
                <a:lnTo>
                  <a:pt x="2419278" y="371212"/>
                </a:lnTo>
                <a:lnTo>
                  <a:pt x="2419278" y="390262"/>
                </a:lnTo>
                <a:close/>
              </a:path>
              <a:path w="2419350" h="1524000">
                <a:moveTo>
                  <a:pt x="2419278" y="428362"/>
                </a:moveTo>
                <a:lnTo>
                  <a:pt x="2400603" y="428362"/>
                </a:lnTo>
                <a:lnTo>
                  <a:pt x="2400603" y="409312"/>
                </a:lnTo>
                <a:lnTo>
                  <a:pt x="2419278" y="409312"/>
                </a:lnTo>
                <a:lnTo>
                  <a:pt x="2419278" y="428362"/>
                </a:lnTo>
                <a:close/>
              </a:path>
              <a:path w="2419350" h="1524000">
                <a:moveTo>
                  <a:pt x="2419278" y="466462"/>
                </a:moveTo>
                <a:lnTo>
                  <a:pt x="2400603" y="466462"/>
                </a:lnTo>
                <a:lnTo>
                  <a:pt x="2400603" y="447412"/>
                </a:lnTo>
                <a:lnTo>
                  <a:pt x="2419278" y="447412"/>
                </a:lnTo>
                <a:lnTo>
                  <a:pt x="2419278" y="466462"/>
                </a:lnTo>
                <a:close/>
              </a:path>
              <a:path w="2419350" h="1524000">
                <a:moveTo>
                  <a:pt x="2419278" y="504562"/>
                </a:moveTo>
                <a:lnTo>
                  <a:pt x="2400603" y="504562"/>
                </a:lnTo>
                <a:lnTo>
                  <a:pt x="2400603" y="485512"/>
                </a:lnTo>
                <a:lnTo>
                  <a:pt x="2419278" y="485512"/>
                </a:lnTo>
                <a:lnTo>
                  <a:pt x="2419278" y="504562"/>
                </a:lnTo>
                <a:close/>
              </a:path>
              <a:path w="2419350" h="1524000">
                <a:moveTo>
                  <a:pt x="2419278" y="542662"/>
                </a:moveTo>
                <a:lnTo>
                  <a:pt x="2400603" y="542662"/>
                </a:lnTo>
                <a:lnTo>
                  <a:pt x="2400603" y="523612"/>
                </a:lnTo>
                <a:lnTo>
                  <a:pt x="2419278" y="523612"/>
                </a:lnTo>
                <a:lnTo>
                  <a:pt x="2419278" y="542662"/>
                </a:lnTo>
                <a:close/>
              </a:path>
              <a:path w="2419350" h="1524000">
                <a:moveTo>
                  <a:pt x="2419278" y="580762"/>
                </a:moveTo>
                <a:lnTo>
                  <a:pt x="2400603" y="580762"/>
                </a:lnTo>
                <a:lnTo>
                  <a:pt x="2400603" y="561712"/>
                </a:lnTo>
                <a:lnTo>
                  <a:pt x="2419278" y="561712"/>
                </a:lnTo>
                <a:lnTo>
                  <a:pt x="2419278" y="580762"/>
                </a:lnTo>
                <a:close/>
              </a:path>
              <a:path w="2419350" h="1524000">
                <a:moveTo>
                  <a:pt x="2419278" y="618862"/>
                </a:moveTo>
                <a:lnTo>
                  <a:pt x="2400603" y="618862"/>
                </a:lnTo>
                <a:lnTo>
                  <a:pt x="2400603" y="599812"/>
                </a:lnTo>
                <a:lnTo>
                  <a:pt x="2419278" y="599812"/>
                </a:lnTo>
                <a:lnTo>
                  <a:pt x="2419278" y="618862"/>
                </a:lnTo>
                <a:close/>
              </a:path>
              <a:path w="2419350" h="1524000">
                <a:moveTo>
                  <a:pt x="2419278" y="656962"/>
                </a:moveTo>
                <a:lnTo>
                  <a:pt x="2400603" y="656962"/>
                </a:lnTo>
                <a:lnTo>
                  <a:pt x="2400603" y="637912"/>
                </a:lnTo>
                <a:lnTo>
                  <a:pt x="2419278" y="637912"/>
                </a:lnTo>
                <a:lnTo>
                  <a:pt x="2419278" y="656962"/>
                </a:lnTo>
                <a:close/>
              </a:path>
              <a:path w="2419350" h="1524000">
                <a:moveTo>
                  <a:pt x="2419278" y="695062"/>
                </a:moveTo>
                <a:lnTo>
                  <a:pt x="2400603" y="695062"/>
                </a:lnTo>
                <a:lnTo>
                  <a:pt x="2400603" y="676012"/>
                </a:lnTo>
                <a:lnTo>
                  <a:pt x="2419278" y="676012"/>
                </a:lnTo>
                <a:lnTo>
                  <a:pt x="2419278" y="695062"/>
                </a:lnTo>
                <a:close/>
              </a:path>
              <a:path w="2419350" h="1524000">
                <a:moveTo>
                  <a:pt x="2419278" y="733162"/>
                </a:moveTo>
                <a:lnTo>
                  <a:pt x="2400603" y="733162"/>
                </a:lnTo>
                <a:lnTo>
                  <a:pt x="2400603" y="714112"/>
                </a:lnTo>
                <a:lnTo>
                  <a:pt x="2419278" y="714112"/>
                </a:lnTo>
                <a:lnTo>
                  <a:pt x="2419278" y="733162"/>
                </a:lnTo>
                <a:close/>
              </a:path>
              <a:path w="2419350" h="1524000">
                <a:moveTo>
                  <a:pt x="2419278" y="771262"/>
                </a:moveTo>
                <a:lnTo>
                  <a:pt x="2400603" y="771262"/>
                </a:lnTo>
                <a:lnTo>
                  <a:pt x="2400603" y="752212"/>
                </a:lnTo>
                <a:lnTo>
                  <a:pt x="2419278" y="752212"/>
                </a:lnTo>
                <a:lnTo>
                  <a:pt x="2419278" y="771262"/>
                </a:lnTo>
                <a:close/>
              </a:path>
              <a:path w="2419350" h="1524000">
                <a:moveTo>
                  <a:pt x="2419278" y="809362"/>
                </a:moveTo>
                <a:lnTo>
                  <a:pt x="2400603" y="809362"/>
                </a:lnTo>
                <a:lnTo>
                  <a:pt x="2400603" y="790312"/>
                </a:lnTo>
                <a:lnTo>
                  <a:pt x="2419278" y="790312"/>
                </a:lnTo>
                <a:lnTo>
                  <a:pt x="2419278" y="809362"/>
                </a:lnTo>
                <a:close/>
              </a:path>
              <a:path w="2419350" h="1524000">
                <a:moveTo>
                  <a:pt x="2419278" y="847462"/>
                </a:moveTo>
                <a:lnTo>
                  <a:pt x="2400603" y="847462"/>
                </a:lnTo>
                <a:lnTo>
                  <a:pt x="2400603" y="828412"/>
                </a:lnTo>
                <a:lnTo>
                  <a:pt x="2419278" y="828412"/>
                </a:lnTo>
                <a:lnTo>
                  <a:pt x="2419278" y="847462"/>
                </a:lnTo>
                <a:close/>
              </a:path>
              <a:path w="2419350" h="1524000">
                <a:moveTo>
                  <a:pt x="2419278" y="885562"/>
                </a:moveTo>
                <a:lnTo>
                  <a:pt x="2400603" y="885562"/>
                </a:lnTo>
                <a:lnTo>
                  <a:pt x="2400603" y="866512"/>
                </a:lnTo>
                <a:lnTo>
                  <a:pt x="2419278" y="866512"/>
                </a:lnTo>
                <a:lnTo>
                  <a:pt x="2419278" y="885562"/>
                </a:lnTo>
                <a:close/>
              </a:path>
              <a:path w="2419350" h="1524000">
                <a:moveTo>
                  <a:pt x="2419278" y="923662"/>
                </a:moveTo>
                <a:lnTo>
                  <a:pt x="2400603" y="923662"/>
                </a:lnTo>
                <a:lnTo>
                  <a:pt x="2400603" y="904612"/>
                </a:lnTo>
                <a:lnTo>
                  <a:pt x="2419278" y="904612"/>
                </a:lnTo>
                <a:lnTo>
                  <a:pt x="2419278" y="923662"/>
                </a:lnTo>
                <a:close/>
              </a:path>
              <a:path w="2419350" h="1524000">
                <a:moveTo>
                  <a:pt x="2419278" y="961762"/>
                </a:moveTo>
                <a:lnTo>
                  <a:pt x="2400603" y="961762"/>
                </a:lnTo>
                <a:lnTo>
                  <a:pt x="2400603" y="942712"/>
                </a:lnTo>
                <a:lnTo>
                  <a:pt x="2419278" y="942712"/>
                </a:lnTo>
                <a:lnTo>
                  <a:pt x="2419278" y="961762"/>
                </a:lnTo>
                <a:close/>
              </a:path>
              <a:path w="2419350" h="1524000">
                <a:moveTo>
                  <a:pt x="2419278" y="999862"/>
                </a:moveTo>
                <a:lnTo>
                  <a:pt x="2400603" y="999862"/>
                </a:lnTo>
                <a:lnTo>
                  <a:pt x="2400603" y="980812"/>
                </a:lnTo>
                <a:lnTo>
                  <a:pt x="2419278" y="980812"/>
                </a:lnTo>
                <a:lnTo>
                  <a:pt x="2419278" y="999862"/>
                </a:lnTo>
                <a:close/>
              </a:path>
              <a:path w="2419350" h="1524000">
                <a:moveTo>
                  <a:pt x="2419278" y="1037962"/>
                </a:moveTo>
                <a:lnTo>
                  <a:pt x="2400603" y="1037962"/>
                </a:lnTo>
                <a:lnTo>
                  <a:pt x="2400603" y="1018912"/>
                </a:lnTo>
                <a:lnTo>
                  <a:pt x="2419278" y="1018912"/>
                </a:lnTo>
                <a:lnTo>
                  <a:pt x="2419278" y="1037962"/>
                </a:lnTo>
                <a:close/>
              </a:path>
              <a:path w="2419350" h="1524000">
                <a:moveTo>
                  <a:pt x="2419278" y="1076062"/>
                </a:moveTo>
                <a:lnTo>
                  <a:pt x="2400603" y="1076062"/>
                </a:lnTo>
                <a:lnTo>
                  <a:pt x="2400603" y="1057012"/>
                </a:lnTo>
                <a:lnTo>
                  <a:pt x="2419278" y="1057012"/>
                </a:lnTo>
                <a:lnTo>
                  <a:pt x="2419278" y="1076062"/>
                </a:lnTo>
                <a:close/>
              </a:path>
              <a:path w="2419350" h="1524000">
                <a:moveTo>
                  <a:pt x="2419278" y="1114162"/>
                </a:moveTo>
                <a:lnTo>
                  <a:pt x="2400603" y="1114162"/>
                </a:lnTo>
                <a:lnTo>
                  <a:pt x="2400603" y="1095112"/>
                </a:lnTo>
                <a:lnTo>
                  <a:pt x="2419278" y="1095112"/>
                </a:lnTo>
                <a:lnTo>
                  <a:pt x="2419278" y="1114162"/>
                </a:lnTo>
                <a:close/>
              </a:path>
              <a:path w="2419350" h="1524000">
                <a:moveTo>
                  <a:pt x="2419278" y="1152262"/>
                </a:moveTo>
                <a:lnTo>
                  <a:pt x="2400603" y="1152262"/>
                </a:lnTo>
                <a:lnTo>
                  <a:pt x="2400603" y="1133212"/>
                </a:lnTo>
                <a:lnTo>
                  <a:pt x="2419278" y="1133212"/>
                </a:lnTo>
                <a:lnTo>
                  <a:pt x="2419278" y="1152262"/>
                </a:lnTo>
                <a:close/>
              </a:path>
              <a:path w="2419350" h="1524000">
                <a:moveTo>
                  <a:pt x="2419278" y="1190362"/>
                </a:moveTo>
                <a:lnTo>
                  <a:pt x="2400603" y="1190362"/>
                </a:lnTo>
                <a:lnTo>
                  <a:pt x="2400603" y="1171312"/>
                </a:lnTo>
                <a:lnTo>
                  <a:pt x="2419278" y="1171312"/>
                </a:lnTo>
                <a:lnTo>
                  <a:pt x="2419278" y="1190362"/>
                </a:lnTo>
                <a:close/>
              </a:path>
              <a:path w="2419350" h="1524000">
                <a:moveTo>
                  <a:pt x="2419278" y="1228462"/>
                </a:moveTo>
                <a:lnTo>
                  <a:pt x="2400603" y="1228462"/>
                </a:lnTo>
                <a:lnTo>
                  <a:pt x="2400603" y="1209412"/>
                </a:lnTo>
                <a:lnTo>
                  <a:pt x="2419278" y="1209412"/>
                </a:lnTo>
                <a:lnTo>
                  <a:pt x="2419278" y="1228462"/>
                </a:lnTo>
                <a:close/>
              </a:path>
              <a:path w="2419350" h="1524000">
                <a:moveTo>
                  <a:pt x="2419278" y="1266562"/>
                </a:moveTo>
                <a:lnTo>
                  <a:pt x="2400603" y="1266562"/>
                </a:lnTo>
                <a:lnTo>
                  <a:pt x="2400603" y="1247512"/>
                </a:lnTo>
                <a:lnTo>
                  <a:pt x="2419278" y="1247512"/>
                </a:lnTo>
                <a:lnTo>
                  <a:pt x="2419278" y="1266562"/>
                </a:lnTo>
                <a:close/>
              </a:path>
              <a:path w="2419350" h="1524000">
                <a:moveTo>
                  <a:pt x="2419278" y="1304662"/>
                </a:moveTo>
                <a:lnTo>
                  <a:pt x="2400603" y="1304662"/>
                </a:lnTo>
                <a:lnTo>
                  <a:pt x="2400603" y="1285612"/>
                </a:lnTo>
                <a:lnTo>
                  <a:pt x="2419278" y="1285612"/>
                </a:lnTo>
                <a:lnTo>
                  <a:pt x="2419278" y="1304662"/>
                </a:lnTo>
                <a:close/>
              </a:path>
              <a:path w="2419350" h="1524000">
                <a:moveTo>
                  <a:pt x="2415421" y="1342571"/>
                </a:moveTo>
                <a:lnTo>
                  <a:pt x="2397772" y="1339575"/>
                </a:lnTo>
                <a:lnTo>
                  <a:pt x="2398738" y="1333883"/>
                </a:lnTo>
                <a:lnTo>
                  <a:pt x="2399458" y="1328150"/>
                </a:lnTo>
                <a:lnTo>
                  <a:pt x="2399930" y="1322377"/>
                </a:lnTo>
                <a:lnTo>
                  <a:pt x="2417581" y="1323820"/>
                </a:lnTo>
                <a:lnTo>
                  <a:pt x="2415421" y="1342571"/>
                </a:lnTo>
                <a:close/>
              </a:path>
              <a:path w="2419350" h="1524000">
                <a:moveTo>
                  <a:pt x="2405613" y="1379156"/>
                </a:moveTo>
                <a:lnTo>
                  <a:pt x="2388978" y="1373206"/>
                </a:lnTo>
                <a:lnTo>
                  <a:pt x="2390933" y="1367740"/>
                </a:lnTo>
                <a:lnTo>
                  <a:pt x="2392645" y="1362199"/>
                </a:lnTo>
                <a:lnTo>
                  <a:pt x="2394113" y="1356583"/>
                </a:lnTo>
                <a:lnTo>
                  <a:pt x="2412009" y="1361261"/>
                </a:lnTo>
                <a:lnTo>
                  <a:pt x="2405613" y="1379156"/>
                </a:lnTo>
                <a:close/>
              </a:path>
              <a:path w="2419350" h="1524000">
                <a:moveTo>
                  <a:pt x="2389957" y="1413857"/>
                </a:moveTo>
                <a:lnTo>
                  <a:pt x="2374364" y="1404943"/>
                </a:lnTo>
                <a:lnTo>
                  <a:pt x="2377276" y="1399849"/>
                </a:lnTo>
                <a:lnTo>
                  <a:pt x="2379957" y="1394640"/>
                </a:lnTo>
                <a:lnTo>
                  <a:pt x="2382405" y="1389318"/>
                </a:lnTo>
                <a:lnTo>
                  <a:pt x="2399217" y="1397051"/>
                </a:lnTo>
                <a:lnTo>
                  <a:pt x="2397387" y="1402171"/>
                </a:lnTo>
                <a:lnTo>
                  <a:pt x="2389957" y="1413857"/>
                </a:lnTo>
                <a:close/>
              </a:path>
              <a:path w="2419350" h="1524000">
                <a:moveTo>
                  <a:pt x="2368812" y="1445560"/>
                </a:moveTo>
                <a:lnTo>
                  <a:pt x="2354461" y="1433626"/>
                </a:lnTo>
                <a:lnTo>
                  <a:pt x="2358185" y="1429148"/>
                </a:lnTo>
                <a:lnTo>
                  <a:pt x="2361706" y="1424519"/>
                </a:lnTo>
                <a:lnTo>
                  <a:pt x="2365024" y="1419738"/>
                </a:lnTo>
                <a:lnTo>
                  <a:pt x="2379729" y="1429945"/>
                </a:lnTo>
                <a:lnTo>
                  <a:pt x="2371528" y="1442844"/>
                </a:lnTo>
                <a:lnTo>
                  <a:pt x="2368812" y="1445560"/>
                </a:lnTo>
                <a:close/>
              </a:path>
              <a:path w="2419350" h="1524000">
                <a:moveTo>
                  <a:pt x="2341921" y="1472452"/>
                </a:moveTo>
                <a:lnTo>
                  <a:pt x="2329967" y="1458373"/>
                </a:lnTo>
                <a:lnTo>
                  <a:pt x="2334399" y="1454610"/>
                </a:lnTo>
                <a:lnTo>
                  <a:pt x="2338660" y="1450662"/>
                </a:lnTo>
                <a:lnTo>
                  <a:pt x="2342749" y="1446531"/>
                </a:lnTo>
                <a:lnTo>
                  <a:pt x="2355360" y="1459013"/>
                </a:lnTo>
                <a:lnTo>
                  <a:pt x="2341921" y="1472452"/>
                </a:lnTo>
                <a:close/>
              </a:path>
              <a:path w="2419350" h="1524000">
                <a:moveTo>
                  <a:pt x="2310527" y="1493983"/>
                </a:moveTo>
                <a:lnTo>
                  <a:pt x="2301499" y="1478565"/>
                </a:lnTo>
                <a:lnTo>
                  <a:pt x="2306531" y="1475618"/>
                </a:lnTo>
                <a:lnTo>
                  <a:pt x="2311428" y="1472456"/>
                </a:lnTo>
                <a:lnTo>
                  <a:pt x="2316191" y="1469076"/>
                </a:lnTo>
                <a:lnTo>
                  <a:pt x="2326609" y="1483759"/>
                </a:lnTo>
                <a:lnTo>
                  <a:pt x="2310527" y="1493983"/>
                </a:lnTo>
                <a:close/>
              </a:path>
              <a:path w="2419350" h="1524000">
                <a:moveTo>
                  <a:pt x="2276018" y="1510102"/>
                </a:moveTo>
                <a:lnTo>
                  <a:pt x="2269892" y="1493518"/>
                </a:lnTo>
                <a:lnTo>
                  <a:pt x="2275347" y="1491503"/>
                </a:lnTo>
                <a:lnTo>
                  <a:pt x="2280705" y="1489252"/>
                </a:lnTo>
                <a:lnTo>
                  <a:pt x="2285968" y="1486764"/>
                </a:lnTo>
                <a:lnTo>
                  <a:pt x="2293968" y="1503686"/>
                </a:lnTo>
                <a:lnTo>
                  <a:pt x="2276018" y="1510102"/>
                </a:lnTo>
                <a:close/>
              </a:path>
              <a:path w="2419350" h="1524000">
                <a:moveTo>
                  <a:pt x="2239538" y="1520407"/>
                </a:moveTo>
                <a:lnTo>
                  <a:pt x="2236338" y="1502661"/>
                </a:lnTo>
                <a:lnTo>
                  <a:pt x="2242066" y="1501629"/>
                </a:lnTo>
                <a:lnTo>
                  <a:pt x="2247734" y="1500348"/>
                </a:lnTo>
                <a:lnTo>
                  <a:pt x="2253341" y="1498819"/>
                </a:lnTo>
                <a:lnTo>
                  <a:pt x="2258158" y="1516485"/>
                </a:lnTo>
                <a:lnTo>
                  <a:pt x="2250822" y="1519107"/>
                </a:lnTo>
                <a:lnTo>
                  <a:pt x="2239538" y="1520407"/>
                </a:lnTo>
                <a:close/>
              </a:path>
              <a:path w="2419350" h="1524000">
                <a:moveTo>
                  <a:pt x="2208347" y="1524000"/>
                </a:moveTo>
                <a:lnTo>
                  <a:pt x="2201696" y="1524000"/>
                </a:lnTo>
                <a:lnTo>
                  <a:pt x="2201606" y="1505840"/>
                </a:lnTo>
                <a:lnTo>
                  <a:pt x="2207499" y="1505811"/>
                </a:lnTo>
                <a:lnTo>
                  <a:pt x="2213363" y="1505528"/>
                </a:lnTo>
                <a:lnTo>
                  <a:pt x="2219197" y="1504991"/>
                </a:lnTo>
                <a:lnTo>
                  <a:pt x="2220815" y="1522563"/>
                </a:lnTo>
                <a:lnTo>
                  <a:pt x="2208347" y="1524000"/>
                </a:lnTo>
                <a:close/>
              </a:path>
              <a:path w="2419350" h="1524000">
                <a:moveTo>
                  <a:pt x="2182627" y="1524000"/>
                </a:moveTo>
                <a:lnTo>
                  <a:pt x="2163577" y="1524000"/>
                </a:lnTo>
                <a:lnTo>
                  <a:pt x="2163577" y="1505843"/>
                </a:lnTo>
                <a:lnTo>
                  <a:pt x="2182627" y="1505843"/>
                </a:lnTo>
                <a:lnTo>
                  <a:pt x="2182627" y="1524000"/>
                </a:lnTo>
                <a:close/>
              </a:path>
              <a:path w="2419350" h="1524000">
                <a:moveTo>
                  <a:pt x="2144527" y="1524000"/>
                </a:moveTo>
                <a:lnTo>
                  <a:pt x="2125477" y="1524000"/>
                </a:lnTo>
                <a:lnTo>
                  <a:pt x="2125477" y="1505843"/>
                </a:lnTo>
                <a:lnTo>
                  <a:pt x="2144527" y="1505843"/>
                </a:lnTo>
                <a:lnTo>
                  <a:pt x="2144527" y="1524000"/>
                </a:lnTo>
                <a:close/>
              </a:path>
              <a:path w="2419350" h="1524000">
                <a:moveTo>
                  <a:pt x="2106427" y="1524000"/>
                </a:moveTo>
                <a:lnTo>
                  <a:pt x="2087377" y="1524000"/>
                </a:lnTo>
                <a:lnTo>
                  <a:pt x="2087377" y="1505843"/>
                </a:lnTo>
                <a:lnTo>
                  <a:pt x="2106427" y="1505843"/>
                </a:lnTo>
                <a:lnTo>
                  <a:pt x="2106427" y="1524000"/>
                </a:lnTo>
                <a:close/>
              </a:path>
              <a:path w="2419350" h="1524000">
                <a:moveTo>
                  <a:pt x="2068327" y="1524000"/>
                </a:moveTo>
                <a:lnTo>
                  <a:pt x="2049277" y="1524000"/>
                </a:lnTo>
                <a:lnTo>
                  <a:pt x="2049277" y="1505843"/>
                </a:lnTo>
                <a:lnTo>
                  <a:pt x="2068327" y="1505843"/>
                </a:lnTo>
                <a:lnTo>
                  <a:pt x="2068327" y="1524000"/>
                </a:lnTo>
                <a:close/>
              </a:path>
              <a:path w="2419350" h="1524000">
                <a:moveTo>
                  <a:pt x="2030227" y="1524000"/>
                </a:moveTo>
                <a:lnTo>
                  <a:pt x="2011177" y="1524000"/>
                </a:lnTo>
                <a:lnTo>
                  <a:pt x="2011177" y="1505843"/>
                </a:lnTo>
                <a:lnTo>
                  <a:pt x="2030227" y="1505843"/>
                </a:lnTo>
                <a:lnTo>
                  <a:pt x="2030227" y="1524000"/>
                </a:lnTo>
                <a:close/>
              </a:path>
              <a:path w="2419350" h="1524000">
                <a:moveTo>
                  <a:pt x="1992127" y="1524000"/>
                </a:moveTo>
                <a:lnTo>
                  <a:pt x="1973077" y="1524000"/>
                </a:lnTo>
                <a:lnTo>
                  <a:pt x="1973077" y="1505843"/>
                </a:lnTo>
                <a:lnTo>
                  <a:pt x="1992127" y="1505843"/>
                </a:lnTo>
                <a:lnTo>
                  <a:pt x="1992127" y="1524000"/>
                </a:lnTo>
                <a:close/>
              </a:path>
              <a:path w="2419350" h="1524000">
                <a:moveTo>
                  <a:pt x="1954027" y="1524000"/>
                </a:moveTo>
                <a:lnTo>
                  <a:pt x="1934977" y="1524000"/>
                </a:lnTo>
                <a:lnTo>
                  <a:pt x="1934977" y="1505843"/>
                </a:lnTo>
                <a:lnTo>
                  <a:pt x="1954027" y="1505843"/>
                </a:lnTo>
                <a:lnTo>
                  <a:pt x="1954027" y="1524000"/>
                </a:lnTo>
                <a:close/>
              </a:path>
              <a:path w="2419350" h="1524000">
                <a:moveTo>
                  <a:pt x="1915927" y="1524000"/>
                </a:moveTo>
                <a:lnTo>
                  <a:pt x="1896877" y="1524000"/>
                </a:lnTo>
                <a:lnTo>
                  <a:pt x="1896877" y="1505843"/>
                </a:lnTo>
                <a:lnTo>
                  <a:pt x="1915927" y="1505843"/>
                </a:lnTo>
                <a:lnTo>
                  <a:pt x="1915927" y="1524000"/>
                </a:lnTo>
                <a:close/>
              </a:path>
              <a:path w="2419350" h="1524000">
                <a:moveTo>
                  <a:pt x="1877827" y="1524000"/>
                </a:moveTo>
                <a:lnTo>
                  <a:pt x="1858777" y="1524000"/>
                </a:lnTo>
                <a:lnTo>
                  <a:pt x="1858777" y="1505843"/>
                </a:lnTo>
                <a:lnTo>
                  <a:pt x="1877827" y="1505843"/>
                </a:lnTo>
                <a:lnTo>
                  <a:pt x="1877827" y="1524000"/>
                </a:lnTo>
                <a:close/>
              </a:path>
              <a:path w="2419350" h="1524000">
                <a:moveTo>
                  <a:pt x="1839727" y="1524000"/>
                </a:moveTo>
                <a:lnTo>
                  <a:pt x="1820677" y="1524000"/>
                </a:lnTo>
                <a:lnTo>
                  <a:pt x="1820677" y="1505843"/>
                </a:lnTo>
                <a:lnTo>
                  <a:pt x="1839727" y="1505843"/>
                </a:lnTo>
                <a:lnTo>
                  <a:pt x="1839727" y="1524000"/>
                </a:lnTo>
                <a:close/>
              </a:path>
              <a:path w="2419350" h="1524000">
                <a:moveTo>
                  <a:pt x="1801627" y="1524000"/>
                </a:moveTo>
                <a:lnTo>
                  <a:pt x="1782577" y="1524000"/>
                </a:lnTo>
                <a:lnTo>
                  <a:pt x="1782577" y="1505843"/>
                </a:lnTo>
                <a:lnTo>
                  <a:pt x="1801627" y="1505843"/>
                </a:lnTo>
                <a:lnTo>
                  <a:pt x="1801627" y="1524000"/>
                </a:lnTo>
                <a:close/>
              </a:path>
              <a:path w="2419350" h="1524000">
                <a:moveTo>
                  <a:pt x="1763527" y="1524000"/>
                </a:moveTo>
                <a:lnTo>
                  <a:pt x="1744477" y="1524000"/>
                </a:lnTo>
                <a:lnTo>
                  <a:pt x="1744477" y="1505843"/>
                </a:lnTo>
                <a:lnTo>
                  <a:pt x="1763527" y="1505843"/>
                </a:lnTo>
                <a:lnTo>
                  <a:pt x="1763527" y="1524000"/>
                </a:lnTo>
                <a:close/>
              </a:path>
              <a:path w="2419350" h="1524000">
                <a:moveTo>
                  <a:pt x="1725427" y="1524000"/>
                </a:moveTo>
                <a:lnTo>
                  <a:pt x="1706377" y="1524000"/>
                </a:lnTo>
                <a:lnTo>
                  <a:pt x="1706377" y="1505843"/>
                </a:lnTo>
                <a:lnTo>
                  <a:pt x="1725427" y="1505843"/>
                </a:lnTo>
                <a:lnTo>
                  <a:pt x="1725427" y="1524000"/>
                </a:lnTo>
                <a:close/>
              </a:path>
              <a:path w="2419350" h="1524000">
                <a:moveTo>
                  <a:pt x="1687327" y="1524000"/>
                </a:moveTo>
                <a:lnTo>
                  <a:pt x="1668277" y="1524000"/>
                </a:lnTo>
                <a:lnTo>
                  <a:pt x="1668277" y="1505843"/>
                </a:lnTo>
                <a:lnTo>
                  <a:pt x="1687327" y="1505843"/>
                </a:lnTo>
                <a:lnTo>
                  <a:pt x="1687327" y="1524000"/>
                </a:lnTo>
                <a:close/>
              </a:path>
              <a:path w="2419350" h="1524000">
                <a:moveTo>
                  <a:pt x="1649227" y="1524000"/>
                </a:moveTo>
                <a:lnTo>
                  <a:pt x="1630177" y="1524000"/>
                </a:lnTo>
                <a:lnTo>
                  <a:pt x="1630177" y="1505843"/>
                </a:lnTo>
                <a:lnTo>
                  <a:pt x="1649227" y="1505843"/>
                </a:lnTo>
                <a:lnTo>
                  <a:pt x="1649227" y="1524000"/>
                </a:lnTo>
                <a:close/>
              </a:path>
              <a:path w="2419350" h="1524000">
                <a:moveTo>
                  <a:pt x="1611127" y="1524000"/>
                </a:moveTo>
                <a:lnTo>
                  <a:pt x="1592076" y="1524000"/>
                </a:lnTo>
                <a:lnTo>
                  <a:pt x="1592076" y="1505843"/>
                </a:lnTo>
                <a:lnTo>
                  <a:pt x="1611127" y="1505843"/>
                </a:lnTo>
                <a:lnTo>
                  <a:pt x="1611127" y="1524000"/>
                </a:lnTo>
                <a:close/>
              </a:path>
              <a:path w="2419350" h="1524000">
                <a:moveTo>
                  <a:pt x="1573026" y="1524000"/>
                </a:moveTo>
                <a:lnTo>
                  <a:pt x="1553976" y="1524000"/>
                </a:lnTo>
                <a:lnTo>
                  <a:pt x="1553976" y="1505843"/>
                </a:lnTo>
                <a:lnTo>
                  <a:pt x="1573026" y="1505843"/>
                </a:lnTo>
                <a:lnTo>
                  <a:pt x="1573026" y="1524000"/>
                </a:lnTo>
                <a:close/>
              </a:path>
              <a:path w="2419350" h="1524000">
                <a:moveTo>
                  <a:pt x="1534926" y="1524000"/>
                </a:moveTo>
                <a:lnTo>
                  <a:pt x="1515876" y="1524000"/>
                </a:lnTo>
                <a:lnTo>
                  <a:pt x="1515876" y="1505843"/>
                </a:lnTo>
                <a:lnTo>
                  <a:pt x="1534926" y="1505843"/>
                </a:lnTo>
                <a:lnTo>
                  <a:pt x="1534926" y="1524000"/>
                </a:lnTo>
                <a:close/>
              </a:path>
              <a:path w="2419350" h="1524000">
                <a:moveTo>
                  <a:pt x="1496826" y="1524000"/>
                </a:moveTo>
                <a:lnTo>
                  <a:pt x="1477776" y="1524000"/>
                </a:lnTo>
                <a:lnTo>
                  <a:pt x="1477776" y="1505843"/>
                </a:lnTo>
                <a:lnTo>
                  <a:pt x="1496826" y="1505843"/>
                </a:lnTo>
                <a:lnTo>
                  <a:pt x="1496826" y="1524000"/>
                </a:lnTo>
                <a:close/>
              </a:path>
              <a:path w="2419350" h="1524000">
                <a:moveTo>
                  <a:pt x="1458726" y="1524000"/>
                </a:moveTo>
                <a:lnTo>
                  <a:pt x="1439676" y="1524000"/>
                </a:lnTo>
                <a:lnTo>
                  <a:pt x="1439676" y="1505843"/>
                </a:lnTo>
                <a:lnTo>
                  <a:pt x="1458726" y="1505843"/>
                </a:lnTo>
                <a:lnTo>
                  <a:pt x="1458726" y="1524000"/>
                </a:lnTo>
                <a:close/>
              </a:path>
              <a:path w="2419350" h="1524000">
                <a:moveTo>
                  <a:pt x="1420626" y="1524000"/>
                </a:moveTo>
                <a:lnTo>
                  <a:pt x="1401576" y="1524000"/>
                </a:lnTo>
                <a:lnTo>
                  <a:pt x="1401576" y="1505843"/>
                </a:lnTo>
                <a:lnTo>
                  <a:pt x="1420626" y="1505843"/>
                </a:lnTo>
                <a:lnTo>
                  <a:pt x="1420626" y="1524000"/>
                </a:lnTo>
                <a:close/>
              </a:path>
              <a:path w="2419350" h="1524000">
                <a:moveTo>
                  <a:pt x="1382526" y="1524000"/>
                </a:moveTo>
                <a:lnTo>
                  <a:pt x="1363476" y="1524000"/>
                </a:lnTo>
                <a:lnTo>
                  <a:pt x="1363476" y="1505843"/>
                </a:lnTo>
                <a:lnTo>
                  <a:pt x="1382526" y="1505843"/>
                </a:lnTo>
                <a:lnTo>
                  <a:pt x="1382526" y="1524000"/>
                </a:lnTo>
                <a:close/>
              </a:path>
              <a:path w="2419350" h="1524000">
                <a:moveTo>
                  <a:pt x="1344426" y="1524000"/>
                </a:moveTo>
                <a:lnTo>
                  <a:pt x="1325376" y="1524000"/>
                </a:lnTo>
                <a:lnTo>
                  <a:pt x="1325376" y="1505843"/>
                </a:lnTo>
                <a:lnTo>
                  <a:pt x="1344426" y="1505843"/>
                </a:lnTo>
                <a:lnTo>
                  <a:pt x="1344426" y="1524000"/>
                </a:lnTo>
                <a:close/>
              </a:path>
              <a:path w="2419350" h="1524000">
                <a:moveTo>
                  <a:pt x="1306326" y="1524000"/>
                </a:moveTo>
                <a:lnTo>
                  <a:pt x="1287276" y="1524000"/>
                </a:lnTo>
                <a:lnTo>
                  <a:pt x="1287276" y="1505843"/>
                </a:lnTo>
                <a:lnTo>
                  <a:pt x="1306326" y="1505843"/>
                </a:lnTo>
                <a:lnTo>
                  <a:pt x="1306326" y="1524000"/>
                </a:lnTo>
                <a:close/>
              </a:path>
              <a:path w="2419350" h="1524000">
                <a:moveTo>
                  <a:pt x="1268226" y="1524000"/>
                </a:moveTo>
                <a:lnTo>
                  <a:pt x="1249176" y="1524000"/>
                </a:lnTo>
                <a:lnTo>
                  <a:pt x="1249176" y="1505843"/>
                </a:lnTo>
                <a:lnTo>
                  <a:pt x="1268226" y="1505843"/>
                </a:lnTo>
                <a:lnTo>
                  <a:pt x="1268226" y="1524000"/>
                </a:lnTo>
                <a:close/>
              </a:path>
              <a:path w="2419350" h="1524000">
                <a:moveTo>
                  <a:pt x="1230126" y="1524000"/>
                </a:moveTo>
                <a:lnTo>
                  <a:pt x="1211077" y="1524000"/>
                </a:lnTo>
                <a:lnTo>
                  <a:pt x="1211077" y="1505843"/>
                </a:lnTo>
                <a:lnTo>
                  <a:pt x="1230126" y="1505843"/>
                </a:lnTo>
                <a:lnTo>
                  <a:pt x="1230126" y="1524000"/>
                </a:lnTo>
                <a:close/>
              </a:path>
              <a:path w="2419350" h="1524000">
                <a:moveTo>
                  <a:pt x="1192027" y="1524000"/>
                </a:moveTo>
                <a:lnTo>
                  <a:pt x="1172977" y="1524000"/>
                </a:lnTo>
                <a:lnTo>
                  <a:pt x="1172977" y="1505843"/>
                </a:lnTo>
                <a:lnTo>
                  <a:pt x="1192027" y="1505843"/>
                </a:lnTo>
                <a:lnTo>
                  <a:pt x="1192027" y="1524000"/>
                </a:lnTo>
                <a:close/>
              </a:path>
              <a:path w="2419350" h="1524000">
                <a:moveTo>
                  <a:pt x="1153926" y="1524000"/>
                </a:moveTo>
                <a:lnTo>
                  <a:pt x="1134876" y="1524000"/>
                </a:lnTo>
                <a:lnTo>
                  <a:pt x="1134876" y="1505843"/>
                </a:lnTo>
                <a:lnTo>
                  <a:pt x="1153926" y="1505843"/>
                </a:lnTo>
                <a:lnTo>
                  <a:pt x="1153926" y="1524000"/>
                </a:lnTo>
                <a:close/>
              </a:path>
              <a:path w="2419350" h="1524000">
                <a:moveTo>
                  <a:pt x="1115826" y="1524000"/>
                </a:moveTo>
                <a:lnTo>
                  <a:pt x="1096776" y="1524000"/>
                </a:lnTo>
                <a:lnTo>
                  <a:pt x="1096776" y="1505843"/>
                </a:lnTo>
                <a:lnTo>
                  <a:pt x="1115826" y="1505843"/>
                </a:lnTo>
                <a:lnTo>
                  <a:pt x="1115826" y="1524000"/>
                </a:lnTo>
                <a:close/>
              </a:path>
              <a:path w="2419350" h="1524000">
                <a:moveTo>
                  <a:pt x="1077726" y="1524000"/>
                </a:moveTo>
                <a:lnTo>
                  <a:pt x="1058676" y="1524000"/>
                </a:lnTo>
                <a:lnTo>
                  <a:pt x="1058676" y="1505843"/>
                </a:lnTo>
                <a:lnTo>
                  <a:pt x="1077726" y="1505843"/>
                </a:lnTo>
                <a:lnTo>
                  <a:pt x="1077726" y="1524000"/>
                </a:lnTo>
                <a:close/>
              </a:path>
              <a:path w="2419350" h="1524000">
                <a:moveTo>
                  <a:pt x="1039626" y="1524000"/>
                </a:moveTo>
                <a:lnTo>
                  <a:pt x="1020576" y="1524000"/>
                </a:lnTo>
                <a:lnTo>
                  <a:pt x="1020576" y="1505843"/>
                </a:lnTo>
                <a:lnTo>
                  <a:pt x="1039626" y="1505843"/>
                </a:lnTo>
                <a:lnTo>
                  <a:pt x="1039626" y="1524000"/>
                </a:lnTo>
                <a:close/>
              </a:path>
              <a:path w="2419350" h="1524000">
                <a:moveTo>
                  <a:pt x="1001526" y="1524000"/>
                </a:moveTo>
                <a:lnTo>
                  <a:pt x="982476" y="1524000"/>
                </a:lnTo>
                <a:lnTo>
                  <a:pt x="982476" y="1505843"/>
                </a:lnTo>
                <a:lnTo>
                  <a:pt x="1001526" y="1505843"/>
                </a:lnTo>
                <a:lnTo>
                  <a:pt x="1001526" y="1524000"/>
                </a:lnTo>
                <a:close/>
              </a:path>
              <a:path w="2419350" h="1524000">
                <a:moveTo>
                  <a:pt x="963426" y="1524000"/>
                </a:moveTo>
                <a:lnTo>
                  <a:pt x="944376" y="1524000"/>
                </a:lnTo>
                <a:lnTo>
                  <a:pt x="944376" y="1505843"/>
                </a:lnTo>
                <a:lnTo>
                  <a:pt x="963426" y="1505843"/>
                </a:lnTo>
                <a:lnTo>
                  <a:pt x="963426" y="1524000"/>
                </a:lnTo>
                <a:close/>
              </a:path>
              <a:path w="2419350" h="1524000">
                <a:moveTo>
                  <a:pt x="925326" y="1524000"/>
                </a:moveTo>
                <a:lnTo>
                  <a:pt x="906276" y="1524000"/>
                </a:lnTo>
                <a:lnTo>
                  <a:pt x="906276" y="1505843"/>
                </a:lnTo>
                <a:lnTo>
                  <a:pt x="925326" y="1505843"/>
                </a:lnTo>
                <a:lnTo>
                  <a:pt x="925326" y="1524000"/>
                </a:lnTo>
                <a:close/>
              </a:path>
              <a:path w="2419350" h="1524000">
                <a:moveTo>
                  <a:pt x="887226" y="1524000"/>
                </a:moveTo>
                <a:lnTo>
                  <a:pt x="868176" y="1524000"/>
                </a:lnTo>
                <a:lnTo>
                  <a:pt x="868176" y="1505843"/>
                </a:lnTo>
                <a:lnTo>
                  <a:pt x="887226" y="1505843"/>
                </a:lnTo>
                <a:lnTo>
                  <a:pt x="887226" y="1524000"/>
                </a:lnTo>
                <a:close/>
              </a:path>
              <a:path w="2419350" h="1524000">
                <a:moveTo>
                  <a:pt x="849126" y="1524000"/>
                </a:moveTo>
                <a:lnTo>
                  <a:pt x="830076" y="1524000"/>
                </a:lnTo>
                <a:lnTo>
                  <a:pt x="830076" y="1505843"/>
                </a:lnTo>
                <a:lnTo>
                  <a:pt x="849126" y="1505843"/>
                </a:lnTo>
                <a:lnTo>
                  <a:pt x="849126" y="1524000"/>
                </a:lnTo>
                <a:close/>
              </a:path>
              <a:path w="2419350" h="1524000">
                <a:moveTo>
                  <a:pt x="811026" y="1524000"/>
                </a:moveTo>
                <a:lnTo>
                  <a:pt x="791976" y="1524000"/>
                </a:lnTo>
                <a:lnTo>
                  <a:pt x="791976" y="1505843"/>
                </a:lnTo>
                <a:lnTo>
                  <a:pt x="811026" y="1505843"/>
                </a:lnTo>
                <a:lnTo>
                  <a:pt x="811026" y="1524000"/>
                </a:lnTo>
                <a:close/>
              </a:path>
              <a:path w="2419350" h="1524000">
                <a:moveTo>
                  <a:pt x="772926" y="1524000"/>
                </a:moveTo>
                <a:lnTo>
                  <a:pt x="753876" y="1524000"/>
                </a:lnTo>
                <a:lnTo>
                  <a:pt x="753876" y="1505843"/>
                </a:lnTo>
                <a:lnTo>
                  <a:pt x="772926" y="1505843"/>
                </a:lnTo>
                <a:lnTo>
                  <a:pt x="772926" y="1524000"/>
                </a:lnTo>
                <a:close/>
              </a:path>
              <a:path w="2419350" h="1524000">
                <a:moveTo>
                  <a:pt x="734826" y="1524000"/>
                </a:moveTo>
                <a:lnTo>
                  <a:pt x="715776" y="1524000"/>
                </a:lnTo>
                <a:lnTo>
                  <a:pt x="715776" y="1505843"/>
                </a:lnTo>
                <a:lnTo>
                  <a:pt x="734826" y="1505843"/>
                </a:lnTo>
                <a:lnTo>
                  <a:pt x="734826" y="1524000"/>
                </a:lnTo>
                <a:close/>
              </a:path>
              <a:path w="2419350" h="1524000">
                <a:moveTo>
                  <a:pt x="696726" y="1524000"/>
                </a:moveTo>
                <a:lnTo>
                  <a:pt x="677676" y="1524000"/>
                </a:lnTo>
                <a:lnTo>
                  <a:pt x="677676" y="1505843"/>
                </a:lnTo>
                <a:lnTo>
                  <a:pt x="696726" y="1505843"/>
                </a:lnTo>
                <a:lnTo>
                  <a:pt x="696726" y="1524000"/>
                </a:lnTo>
                <a:close/>
              </a:path>
              <a:path w="2419350" h="1524000">
                <a:moveTo>
                  <a:pt x="658626" y="1524000"/>
                </a:moveTo>
                <a:lnTo>
                  <a:pt x="639576" y="1524000"/>
                </a:lnTo>
                <a:lnTo>
                  <a:pt x="639576" y="1505843"/>
                </a:lnTo>
                <a:lnTo>
                  <a:pt x="658626" y="1505843"/>
                </a:lnTo>
                <a:lnTo>
                  <a:pt x="658626" y="1524000"/>
                </a:lnTo>
                <a:close/>
              </a:path>
              <a:path w="2419350" h="1524000">
                <a:moveTo>
                  <a:pt x="620526" y="1524000"/>
                </a:moveTo>
                <a:lnTo>
                  <a:pt x="601476" y="1524000"/>
                </a:lnTo>
                <a:lnTo>
                  <a:pt x="601476" y="1505843"/>
                </a:lnTo>
                <a:lnTo>
                  <a:pt x="620526" y="1505843"/>
                </a:lnTo>
                <a:lnTo>
                  <a:pt x="620526" y="1524000"/>
                </a:lnTo>
                <a:close/>
              </a:path>
              <a:path w="2419350" h="1524000">
                <a:moveTo>
                  <a:pt x="582426" y="1524000"/>
                </a:moveTo>
                <a:lnTo>
                  <a:pt x="563376" y="1524000"/>
                </a:lnTo>
                <a:lnTo>
                  <a:pt x="563376" y="1505843"/>
                </a:lnTo>
                <a:lnTo>
                  <a:pt x="582426" y="1505843"/>
                </a:lnTo>
                <a:lnTo>
                  <a:pt x="582426" y="1524000"/>
                </a:lnTo>
                <a:close/>
              </a:path>
              <a:path w="2419350" h="1524000">
                <a:moveTo>
                  <a:pt x="544326" y="1524000"/>
                </a:moveTo>
                <a:lnTo>
                  <a:pt x="525276" y="1524000"/>
                </a:lnTo>
                <a:lnTo>
                  <a:pt x="525276" y="1505843"/>
                </a:lnTo>
                <a:lnTo>
                  <a:pt x="544326" y="1505843"/>
                </a:lnTo>
                <a:lnTo>
                  <a:pt x="544326" y="1524000"/>
                </a:lnTo>
                <a:close/>
              </a:path>
              <a:path w="2419350" h="1524000">
                <a:moveTo>
                  <a:pt x="506226" y="1524000"/>
                </a:moveTo>
                <a:lnTo>
                  <a:pt x="487176" y="1524000"/>
                </a:lnTo>
                <a:lnTo>
                  <a:pt x="487176" y="1505843"/>
                </a:lnTo>
                <a:lnTo>
                  <a:pt x="506226" y="1505843"/>
                </a:lnTo>
                <a:lnTo>
                  <a:pt x="506226" y="1524000"/>
                </a:lnTo>
                <a:close/>
              </a:path>
              <a:path w="2419350" h="1524000">
                <a:moveTo>
                  <a:pt x="468126" y="1524000"/>
                </a:moveTo>
                <a:lnTo>
                  <a:pt x="449076" y="1524000"/>
                </a:lnTo>
                <a:lnTo>
                  <a:pt x="449076" y="1505843"/>
                </a:lnTo>
                <a:lnTo>
                  <a:pt x="468126" y="1505843"/>
                </a:lnTo>
                <a:lnTo>
                  <a:pt x="468126" y="1524000"/>
                </a:lnTo>
                <a:close/>
              </a:path>
              <a:path w="2419350" h="1524000">
                <a:moveTo>
                  <a:pt x="430026" y="1524000"/>
                </a:moveTo>
                <a:lnTo>
                  <a:pt x="410976" y="1524000"/>
                </a:lnTo>
                <a:lnTo>
                  <a:pt x="410976" y="1505843"/>
                </a:lnTo>
                <a:lnTo>
                  <a:pt x="430026" y="1505843"/>
                </a:lnTo>
                <a:lnTo>
                  <a:pt x="430026" y="1524000"/>
                </a:lnTo>
                <a:close/>
              </a:path>
              <a:path w="2419350" h="1524000">
                <a:moveTo>
                  <a:pt x="391926" y="1524000"/>
                </a:moveTo>
                <a:lnTo>
                  <a:pt x="372876" y="1524000"/>
                </a:lnTo>
                <a:lnTo>
                  <a:pt x="372876" y="1505843"/>
                </a:lnTo>
                <a:lnTo>
                  <a:pt x="391926" y="1505843"/>
                </a:lnTo>
                <a:lnTo>
                  <a:pt x="391926" y="1524000"/>
                </a:lnTo>
                <a:close/>
              </a:path>
              <a:path w="2419350" h="1524000">
                <a:moveTo>
                  <a:pt x="353826" y="1524000"/>
                </a:moveTo>
                <a:lnTo>
                  <a:pt x="334776" y="1524000"/>
                </a:lnTo>
                <a:lnTo>
                  <a:pt x="334776" y="1505843"/>
                </a:lnTo>
                <a:lnTo>
                  <a:pt x="353826" y="1505843"/>
                </a:lnTo>
                <a:lnTo>
                  <a:pt x="353826" y="1524000"/>
                </a:lnTo>
                <a:close/>
              </a:path>
              <a:path w="2419350" h="1524000">
                <a:moveTo>
                  <a:pt x="315726" y="1524000"/>
                </a:moveTo>
                <a:lnTo>
                  <a:pt x="296676" y="1524000"/>
                </a:lnTo>
                <a:lnTo>
                  <a:pt x="296676" y="1505843"/>
                </a:lnTo>
                <a:lnTo>
                  <a:pt x="315726" y="1505843"/>
                </a:lnTo>
                <a:lnTo>
                  <a:pt x="315726" y="1524000"/>
                </a:lnTo>
                <a:close/>
              </a:path>
              <a:path w="2419350" h="1524000">
                <a:moveTo>
                  <a:pt x="277626" y="1524000"/>
                </a:moveTo>
                <a:lnTo>
                  <a:pt x="258576" y="1524000"/>
                </a:lnTo>
                <a:lnTo>
                  <a:pt x="258576" y="1505843"/>
                </a:lnTo>
                <a:lnTo>
                  <a:pt x="277626" y="1505843"/>
                </a:lnTo>
                <a:lnTo>
                  <a:pt x="277626" y="1524000"/>
                </a:lnTo>
                <a:close/>
              </a:path>
              <a:path w="2419350" h="1524000">
                <a:moveTo>
                  <a:pt x="239526" y="1524000"/>
                </a:moveTo>
                <a:lnTo>
                  <a:pt x="220476" y="1524000"/>
                </a:lnTo>
                <a:lnTo>
                  <a:pt x="220476" y="1505843"/>
                </a:lnTo>
                <a:lnTo>
                  <a:pt x="239526" y="1505843"/>
                </a:lnTo>
                <a:lnTo>
                  <a:pt x="239526" y="1524000"/>
                </a:lnTo>
                <a:close/>
              </a:path>
              <a:path w="2419350" h="1524000">
                <a:moveTo>
                  <a:pt x="201316" y="1522849"/>
                </a:moveTo>
                <a:lnTo>
                  <a:pt x="182562" y="1520689"/>
                </a:lnTo>
                <a:lnTo>
                  <a:pt x="185537" y="1503049"/>
                </a:lnTo>
                <a:lnTo>
                  <a:pt x="191229" y="1504009"/>
                </a:lnTo>
                <a:lnTo>
                  <a:pt x="196964" y="1504722"/>
                </a:lnTo>
                <a:lnTo>
                  <a:pt x="202740" y="1505188"/>
                </a:lnTo>
                <a:lnTo>
                  <a:pt x="201316" y="1522849"/>
                </a:lnTo>
                <a:close/>
              </a:path>
              <a:path w="2419350" h="1524000">
                <a:moveTo>
                  <a:pt x="163864" y="1517332"/>
                </a:moveTo>
                <a:lnTo>
                  <a:pt x="145965" y="1510935"/>
                </a:lnTo>
                <a:lnTo>
                  <a:pt x="151896" y="1494293"/>
                </a:lnTo>
                <a:lnTo>
                  <a:pt x="157365" y="1496242"/>
                </a:lnTo>
                <a:lnTo>
                  <a:pt x="162909" y="1497948"/>
                </a:lnTo>
                <a:lnTo>
                  <a:pt x="168528" y="1499410"/>
                </a:lnTo>
                <a:lnTo>
                  <a:pt x="163864" y="1517332"/>
                </a:lnTo>
                <a:close/>
              </a:path>
              <a:path w="2419350" h="1524000">
                <a:moveTo>
                  <a:pt x="128076" y="1504541"/>
                </a:moveTo>
                <a:lnTo>
                  <a:pt x="122722" y="1502627"/>
                </a:lnTo>
                <a:lnTo>
                  <a:pt x="111243" y="1495330"/>
                </a:lnTo>
                <a:lnTo>
                  <a:pt x="120146" y="1479716"/>
                </a:lnTo>
                <a:lnTo>
                  <a:pt x="125244" y="1482623"/>
                </a:lnTo>
                <a:lnTo>
                  <a:pt x="130456" y="1485298"/>
                </a:lnTo>
                <a:lnTo>
                  <a:pt x="135782" y="1487740"/>
                </a:lnTo>
                <a:lnTo>
                  <a:pt x="128076" y="1504541"/>
                </a:lnTo>
                <a:close/>
              </a:path>
              <a:path w="2419350" h="1524000">
                <a:moveTo>
                  <a:pt x="95154" y="1485101"/>
                </a:moveTo>
                <a:lnTo>
                  <a:pt x="82048" y="1476768"/>
                </a:lnTo>
                <a:lnTo>
                  <a:pt x="79507" y="1474227"/>
                </a:lnTo>
                <a:lnTo>
                  <a:pt x="91439" y="1459844"/>
                </a:lnTo>
                <a:lnTo>
                  <a:pt x="95922" y="1463564"/>
                </a:lnTo>
                <a:lnTo>
                  <a:pt x="100555" y="1467080"/>
                </a:lnTo>
                <a:lnTo>
                  <a:pt x="105339" y="1470392"/>
                </a:lnTo>
                <a:lnTo>
                  <a:pt x="95154" y="1485101"/>
                </a:lnTo>
                <a:close/>
              </a:path>
              <a:path w="2419350" h="1524000">
                <a:moveTo>
                  <a:pt x="66053" y="1460773"/>
                </a:moveTo>
                <a:lnTo>
                  <a:pt x="52615" y="1447335"/>
                </a:lnTo>
                <a:lnTo>
                  <a:pt x="66665" y="1435378"/>
                </a:lnTo>
                <a:lnTo>
                  <a:pt x="70432" y="1439805"/>
                </a:lnTo>
                <a:lnTo>
                  <a:pt x="74384" y="1444061"/>
                </a:lnTo>
                <a:lnTo>
                  <a:pt x="78522" y="1448147"/>
                </a:lnTo>
                <a:lnTo>
                  <a:pt x="66053" y="1460773"/>
                </a:lnTo>
                <a:close/>
              </a:path>
              <a:path w="2419350" h="1524000">
                <a:moveTo>
                  <a:pt x="41265" y="1432056"/>
                </a:moveTo>
                <a:lnTo>
                  <a:pt x="31041" y="1415975"/>
                </a:lnTo>
                <a:lnTo>
                  <a:pt x="46442" y="1406934"/>
                </a:lnTo>
                <a:lnTo>
                  <a:pt x="49394" y="1411963"/>
                </a:lnTo>
                <a:lnTo>
                  <a:pt x="52562" y="1416856"/>
                </a:lnTo>
                <a:lnTo>
                  <a:pt x="55947" y="1421614"/>
                </a:lnTo>
                <a:lnTo>
                  <a:pt x="41265" y="1432056"/>
                </a:lnTo>
                <a:close/>
              </a:path>
              <a:path w="2419350" h="1524000">
                <a:moveTo>
                  <a:pt x="21290" y="1399444"/>
                </a:moveTo>
                <a:lnTo>
                  <a:pt x="14872" y="1381487"/>
                </a:lnTo>
                <a:lnTo>
                  <a:pt x="31452" y="1375341"/>
                </a:lnTo>
                <a:lnTo>
                  <a:pt x="33473" y="1380795"/>
                </a:lnTo>
                <a:lnTo>
                  <a:pt x="35731" y="1386152"/>
                </a:lnTo>
                <a:lnTo>
                  <a:pt x="38226" y="1391413"/>
                </a:lnTo>
                <a:lnTo>
                  <a:pt x="21290" y="1399444"/>
                </a:lnTo>
                <a:close/>
              </a:path>
              <a:path w="2419350" h="1524000">
                <a:moveTo>
                  <a:pt x="8490" y="1363631"/>
                </a:moveTo>
                <a:lnTo>
                  <a:pt x="5785" y="1356062"/>
                </a:lnTo>
                <a:lnTo>
                  <a:pt x="4513" y="1345018"/>
                </a:lnTo>
                <a:lnTo>
                  <a:pt x="22270" y="1341796"/>
                </a:lnTo>
                <a:lnTo>
                  <a:pt x="23310" y="1347524"/>
                </a:lnTo>
                <a:lnTo>
                  <a:pt x="24597" y="1353192"/>
                </a:lnTo>
                <a:lnTo>
                  <a:pt x="26133" y="1358799"/>
                </a:lnTo>
                <a:lnTo>
                  <a:pt x="8490" y="1363631"/>
                </a:lnTo>
                <a:close/>
              </a:path>
              <a:path w="2419350" h="1524000">
                <a:moveTo>
                  <a:pt x="2357" y="1326299"/>
                </a:moveTo>
                <a:lnTo>
                  <a:pt x="156" y="1307190"/>
                </a:lnTo>
                <a:lnTo>
                  <a:pt x="19053" y="1307076"/>
                </a:lnTo>
                <a:lnTo>
                  <a:pt x="19089" y="1312967"/>
                </a:lnTo>
                <a:lnTo>
                  <a:pt x="19379" y="1318828"/>
                </a:lnTo>
                <a:lnTo>
                  <a:pt x="19923" y="1324661"/>
                </a:lnTo>
                <a:lnTo>
                  <a:pt x="2357" y="1326299"/>
                </a:lnTo>
                <a:close/>
              </a:path>
              <a:path w="2419350" h="1524000">
                <a:moveTo>
                  <a:pt x="19049" y="1288112"/>
                </a:moveTo>
                <a:lnTo>
                  <a:pt x="0" y="1288112"/>
                </a:lnTo>
                <a:lnTo>
                  <a:pt x="0" y="1269062"/>
                </a:lnTo>
                <a:lnTo>
                  <a:pt x="19049" y="1269062"/>
                </a:lnTo>
                <a:lnTo>
                  <a:pt x="19049" y="1288112"/>
                </a:lnTo>
                <a:close/>
              </a:path>
              <a:path w="2419350" h="1524000">
                <a:moveTo>
                  <a:pt x="19049" y="1250012"/>
                </a:moveTo>
                <a:lnTo>
                  <a:pt x="0" y="1250012"/>
                </a:lnTo>
                <a:lnTo>
                  <a:pt x="0" y="1230962"/>
                </a:lnTo>
                <a:lnTo>
                  <a:pt x="19049" y="1230962"/>
                </a:lnTo>
                <a:lnTo>
                  <a:pt x="19049" y="1250012"/>
                </a:lnTo>
                <a:close/>
              </a:path>
              <a:path w="2419350" h="1524000">
                <a:moveTo>
                  <a:pt x="19049" y="1211912"/>
                </a:moveTo>
                <a:lnTo>
                  <a:pt x="0" y="1211912"/>
                </a:lnTo>
                <a:lnTo>
                  <a:pt x="0" y="1192862"/>
                </a:lnTo>
                <a:lnTo>
                  <a:pt x="19049" y="1192862"/>
                </a:lnTo>
                <a:lnTo>
                  <a:pt x="19049" y="1211912"/>
                </a:lnTo>
                <a:close/>
              </a:path>
              <a:path w="2419350" h="1524000">
                <a:moveTo>
                  <a:pt x="19049" y="1173812"/>
                </a:moveTo>
                <a:lnTo>
                  <a:pt x="0" y="1173812"/>
                </a:lnTo>
                <a:lnTo>
                  <a:pt x="0" y="1154762"/>
                </a:lnTo>
                <a:lnTo>
                  <a:pt x="19049" y="1154762"/>
                </a:lnTo>
                <a:lnTo>
                  <a:pt x="19049" y="1173812"/>
                </a:lnTo>
                <a:close/>
              </a:path>
              <a:path w="2419350" h="1524000">
                <a:moveTo>
                  <a:pt x="19049" y="1135712"/>
                </a:moveTo>
                <a:lnTo>
                  <a:pt x="0" y="1135712"/>
                </a:lnTo>
                <a:lnTo>
                  <a:pt x="0" y="1116662"/>
                </a:lnTo>
                <a:lnTo>
                  <a:pt x="19049" y="1116662"/>
                </a:lnTo>
                <a:lnTo>
                  <a:pt x="19049" y="1135712"/>
                </a:lnTo>
                <a:close/>
              </a:path>
              <a:path w="2419350" h="1524000">
                <a:moveTo>
                  <a:pt x="19049" y="1097612"/>
                </a:moveTo>
                <a:lnTo>
                  <a:pt x="0" y="1097612"/>
                </a:lnTo>
                <a:lnTo>
                  <a:pt x="0" y="1078562"/>
                </a:lnTo>
                <a:lnTo>
                  <a:pt x="19049" y="1078562"/>
                </a:lnTo>
                <a:lnTo>
                  <a:pt x="19049" y="1097612"/>
                </a:lnTo>
                <a:close/>
              </a:path>
              <a:path w="2419350" h="1524000">
                <a:moveTo>
                  <a:pt x="19049" y="1059512"/>
                </a:moveTo>
                <a:lnTo>
                  <a:pt x="0" y="1059512"/>
                </a:lnTo>
                <a:lnTo>
                  <a:pt x="0" y="1040462"/>
                </a:lnTo>
                <a:lnTo>
                  <a:pt x="19049" y="1040462"/>
                </a:lnTo>
                <a:lnTo>
                  <a:pt x="19049" y="1059512"/>
                </a:lnTo>
                <a:close/>
              </a:path>
              <a:path w="2419350" h="1524000">
                <a:moveTo>
                  <a:pt x="19049" y="1021412"/>
                </a:moveTo>
                <a:lnTo>
                  <a:pt x="0" y="1021412"/>
                </a:lnTo>
                <a:lnTo>
                  <a:pt x="0" y="1002362"/>
                </a:lnTo>
                <a:lnTo>
                  <a:pt x="19049" y="1002362"/>
                </a:lnTo>
                <a:lnTo>
                  <a:pt x="19049" y="1021412"/>
                </a:lnTo>
                <a:close/>
              </a:path>
              <a:path w="2419350" h="1524000">
                <a:moveTo>
                  <a:pt x="19049" y="983312"/>
                </a:moveTo>
                <a:lnTo>
                  <a:pt x="0" y="983312"/>
                </a:lnTo>
                <a:lnTo>
                  <a:pt x="0" y="964262"/>
                </a:lnTo>
                <a:lnTo>
                  <a:pt x="19049" y="964262"/>
                </a:lnTo>
                <a:lnTo>
                  <a:pt x="19049" y="983312"/>
                </a:lnTo>
                <a:close/>
              </a:path>
              <a:path w="2419350" h="1524000">
                <a:moveTo>
                  <a:pt x="19049" y="945212"/>
                </a:moveTo>
                <a:lnTo>
                  <a:pt x="0" y="945212"/>
                </a:lnTo>
                <a:lnTo>
                  <a:pt x="0" y="926162"/>
                </a:lnTo>
                <a:lnTo>
                  <a:pt x="19049" y="926162"/>
                </a:lnTo>
                <a:lnTo>
                  <a:pt x="19049" y="945212"/>
                </a:lnTo>
                <a:close/>
              </a:path>
              <a:path w="2419350" h="1524000">
                <a:moveTo>
                  <a:pt x="19049" y="907112"/>
                </a:moveTo>
                <a:lnTo>
                  <a:pt x="0" y="907112"/>
                </a:lnTo>
                <a:lnTo>
                  <a:pt x="0" y="888062"/>
                </a:lnTo>
                <a:lnTo>
                  <a:pt x="19049" y="888062"/>
                </a:lnTo>
                <a:lnTo>
                  <a:pt x="19049" y="907112"/>
                </a:lnTo>
                <a:close/>
              </a:path>
              <a:path w="2419350" h="1524000">
                <a:moveTo>
                  <a:pt x="19049" y="869012"/>
                </a:moveTo>
                <a:lnTo>
                  <a:pt x="0" y="869012"/>
                </a:lnTo>
                <a:lnTo>
                  <a:pt x="0" y="849962"/>
                </a:lnTo>
                <a:lnTo>
                  <a:pt x="19049" y="849962"/>
                </a:lnTo>
                <a:lnTo>
                  <a:pt x="19049" y="869012"/>
                </a:lnTo>
                <a:close/>
              </a:path>
              <a:path w="2419350" h="1524000">
                <a:moveTo>
                  <a:pt x="19049" y="830912"/>
                </a:moveTo>
                <a:lnTo>
                  <a:pt x="0" y="830912"/>
                </a:lnTo>
                <a:lnTo>
                  <a:pt x="0" y="811862"/>
                </a:lnTo>
                <a:lnTo>
                  <a:pt x="19049" y="811862"/>
                </a:lnTo>
                <a:lnTo>
                  <a:pt x="19049" y="830912"/>
                </a:lnTo>
                <a:close/>
              </a:path>
              <a:path w="2419350" h="1524000">
                <a:moveTo>
                  <a:pt x="19049" y="792812"/>
                </a:moveTo>
                <a:lnTo>
                  <a:pt x="0" y="792812"/>
                </a:lnTo>
                <a:lnTo>
                  <a:pt x="0" y="773762"/>
                </a:lnTo>
                <a:lnTo>
                  <a:pt x="19049" y="773762"/>
                </a:lnTo>
                <a:lnTo>
                  <a:pt x="19049" y="792812"/>
                </a:lnTo>
                <a:close/>
              </a:path>
              <a:path w="2419350" h="1524000">
                <a:moveTo>
                  <a:pt x="19049" y="754712"/>
                </a:moveTo>
                <a:lnTo>
                  <a:pt x="0" y="754712"/>
                </a:lnTo>
                <a:lnTo>
                  <a:pt x="0" y="735662"/>
                </a:lnTo>
                <a:lnTo>
                  <a:pt x="19049" y="735662"/>
                </a:lnTo>
                <a:lnTo>
                  <a:pt x="19049" y="754712"/>
                </a:lnTo>
                <a:close/>
              </a:path>
              <a:path w="2419350" h="1524000">
                <a:moveTo>
                  <a:pt x="19049" y="716612"/>
                </a:moveTo>
                <a:lnTo>
                  <a:pt x="0" y="716612"/>
                </a:lnTo>
                <a:lnTo>
                  <a:pt x="0" y="697562"/>
                </a:lnTo>
                <a:lnTo>
                  <a:pt x="19049" y="697562"/>
                </a:lnTo>
                <a:lnTo>
                  <a:pt x="19049" y="716612"/>
                </a:lnTo>
                <a:close/>
              </a:path>
              <a:path w="2419350" h="1524000">
                <a:moveTo>
                  <a:pt x="19049" y="678512"/>
                </a:moveTo>
                <a:lnTo>
                  <a:pt x="0" y="678512"/>
                </a:lnTo>
                <a:lnTo>
                  <a:pt x="0" y="659462"/>
                </a:lnTo>
                <a:lnTo>
                  <a:pt x="19049" y="659462"/>
                </a:lnTo>
                <a:lnTo>
                  <a:pt x="19049" y="678512"/>
                </a:lnTo>
                <a:close/>
              </a:path>
              <a:path w="2419350" h="1524000">
                <a:moveTo>
                  <a:pt x="19049" y="640412"/>
                </a:moveTo>
                <a:lnTo>
                  <a:pt x="0" y="640412"/>
                </a:lnTo>
                <a:lnTo>
                  <a:pt x="0" y="621362"/>
                </a:lnTo>
                <a:lnTo>
                  <a:pt x="19049" y="621362"/>
                </a:lnTo>
                <a:lnTo>
                  <a:pt x="19049" y="640412"/>
                </a:lnTo>
                <a:close/>
              </a:path>
              <a:path w="2419350" h="1524000">
                <a:moveTo>
                  <a:pt x="19049" y="602312"/>
                </a:moveTo>
                <a:lnTo>
                  <a:pt x="0" y="602312"/>
                </a:lnTo>
                <a:lnTo>
                  <a:pt x="0" y="583262"/>
                </a:lnTo>
                <a:lnTo>
                  <a:pt x="19049" y="583262"/>
                </a:lnTo>
                <a:lnTo>
                  <a:pt x="19049" y="602312"/>
                </a:lnTo>
                <a:close/>
              </a:path>
              <a:path w="2419350" h="1524000">
                <a:moveTo>
                  <a:pt x="19049" y="564212"/>
                </a:moveTo>
                <a:lnTo>
                  <a:pt x="0" y="564212"/>
                </a:lnTo>
                <a:lnTo>
                  <a:pt x="0" y="545162"/>
                </a:lnTo>
                <a:lnTo>
                  <a:pt x="19049" y="545162"/>
                </a:lnTo>
                <a:lnTo>
                  <a:pt x="19049" y="564212"/>
                </a:lnTo>
                <a:close/>
              </a:path>
              <a:path w="2419350" h="1524000">
                <a:moveTo>
                  <a:pt x="19049" y="526112"/>
                </a:moveTo>
                <a:lnTo>
                  <a:pt x="0" y="526112"/>
                </a:lnTo>
                <a:lnTo>
                  <a:pt x="0" y="507062"/>
                </a:lnTo>
                <a:lnTo>
                  <a:pt x="19049" y="507062"/>
                </a:lnTo>
                <a:lnTo>
                  <a:pt x="19049" y="526112"/>
                </a:lnTo>
                <a:close/>
              </a:path>
              <a:path w="2419350" h="1524000">
                <a:moveTo>
                  <a:pt x="19049" y="488012"/>
                </a:moveTo>
                <a:lnTo>
                  <a:pt x="0" y="488012"/>
                </a:lnTo>
                <a:lnTo>
                  <a:pt x="0" y="468962"/>
                </a:lnTo>
                <a:lnTo>
                  <a:pt x="19049" y="468962"/>
                </a:lnTo>
                <a:lnTo>
                  <a:pt x="19049" y="488012"/>
                </a:lnTo>
                <a:close/>
              </a:path>
              <a:path w="2419350" h="1524000">
                <a:moveTo>
                  <a:pt x="19049" y="449912"/>
                </a:moveTo>
                <a:lnTo>
                  <a:pt x="0" y="449912"/>
                </a:lnTo>
                <a:lnTo>
                  <a:pt x="0" y="430862"/>
                </a:lnTo>
                <a:lnTo>
                  <a:pt x="19049" y="430862"/>
                </a:lnTo>
                <a:lnTo>
                  <a:pt x="19049" y="449912"/>
                </a:lnTo>
                <a:close/>
              </a:path>
              <a:path w="2419350" h="1524000">
                <a:moveTo>
                  <a:pt x="19049" y="411812"/>
                </a:moveTo>
                <a:lnTo>
                  <a:pt x="0" y="411812"/>
                </a:lnTo>
                <a:lnTo>
                  <a:pt x="0" y="392762"/>
                </a:lnTo>
                <a:lnTo>
                  <a:pt x="19049" y="392762"/>
                </a:lnTo>
                <a:lnTo>
                  <a:pt x="19049" y="411812"/>
                </a:lnTo>
                <a:close/>
              </a:path>
              <a:path w="2419350" h="1524000">
                <a:moveTo>
                  <a:pt x="19049" y="373712"/>
                </a:moveTo>
                <a:lnTo>
                  <a:pt x="0" y="373712"/>
                </a:lnTo>
                <a:lnTo>
                  <a:pt x="0" y="354662"/>
                </a:lnTo>
                <a:lnTo>
                  <a:pt x="19049" y="354662"/>
                </a:lnTo>
                <a:lnTo>
                  <a:pt x="19049" y="373712"/>
                </a:lnTo>
                <a:close/>
              </a:path>
              <a:path w="2419350" h="1524000">
                <a:moveTo>
                  <a:pt x="19049" y="335612"/>
                </a:moveTo>
                <a:lnTo>
                  <a:pt x="0" y="335612"/>
                </a:lnTo>
                <a:lnTo>
                  <a:pt x="0" y="316562"/>
                </a:lnTo>
                <a:lnTo>
                  <a:pt x="19049" y="316562"/>
                </a:lnTo>
                <a:lnTo>
                  <a:pt x="19049" y="335612"/>
                </a:lnTo>
                <a:close/>
              </a:path>
              <a:path w="2419350" h="1524000">
                <a:moveTo>
                  <a:pt x="19049" y="297512"/>
                </a:moveTo>
                <a:lnTo>
                  <a:pt x="0" y="297512"/>
                </a:lnTo>
                <a:lnTo>
                  <a:pt x="0" y="278462"/>
                </a:lnTo>
                <a:lnTo>
                  <a:pt x="19049" y="278462"/>
                </a:lnTo>
                <a:lnTo>
                  <a:pt x="19049" y="297512"/>
                </a:lnTo>
                <a:close/>
              </a:path>
              <a:path w="2419350" h="1524000">
                <a:moveTo>
                  <a:pt x="19049" y="259412"/>
                </a:moveTo>
                <a:lnTo>
                  <a:pt x="0" y="259412"/>
                </a:lnTo>
                <a:lnTo>
                  <a:pt x="0" y="240362"/>
                </a:lnTo>
                <a:lnTo>
                  <a:pt x="19049" y="240362"/>
                </a:lnTo>
                <a:lnTo>
                  <a:pt x="19049" y="259412"/>
                </a:lnTo>
                <a:close/>
              </a:path>
              <a:path w="2419350" h="1524000">
                <a:moveTo>
                  <a:pt x="19049" y="221312"/>
                </a:moveTo>
                <a:lnTo>
                  <a:pt x="0" y="221312"/>
                </a:lnTo>
                <a:lnTo>
                  <a:pt x="0" y="219058"/>
                </a:lnTo>
                <a:lnTo>
                  <a:pt x="1947" y="202146"/>
                </a:lnTo>
                <a:lnTo>
                  <a:pt x="19644" y="203505"/>
                </a:lnTo>
                <a:lnTo>
                  <a:pt x="19248" y="208668"/>
                </a:lnTo>
                <a:lnTo>
                  <a:pt x="19049" y="213853"/>
                </a:lnTo>
                <a:lnTo>
                  <a:pt x="19049" y="221312"/>
                </a:lnTo>
                <a:close/>
              </a:path>
              <a:path w="2419350" h="1524000">
                <a:moveTo>
                  <a:pt x="21719" y="186281"/>
                </a:moveTo>
                <a:lnTo>
                  <a:pt x="4109" y="183380"/>
                </a:lnTo>
                <a:lnTo>
                  <a:pt x="5785" y="168830"/>
                </a:lnTo>
                <a:lnTo>
                  <a:pt x="7276" y="164658"/>
                </a:lnTo>
                <a:lnTo>
                  <a:pt x="25290" y="169272"/>
                </a:lnTo>
                <a:lnTo>
                  <a:pt x="23853" y="174885"/>
                </a:lnTo>
                <a:lnTo>
                  <a:pt x="22662" y="180555"/>
                </a:lnTo>
                <a:lnTo>
                  <a:pt x="21719" y="186281"/>
                </a:lnTo>
                <a:close/>
              </a:path>
              <a:path w="2419350" h="1524000">
                <a:moveTo>
                  <a:pt x="30346" y="152613"/>
                </a:moveTo>
                <a:lnTo>
                  <a:pt x="13679" y="146745"/>
                </a:lnTo>
                <a:lnTo>
                  <a:pt x="20066" y="128875"/>
                </a:lnTo>
                <a:lnTo>
                  <a:pt x="36831" y="136485"/>
                </a:lnTo>
                <a:lnTo>
                  <a:pt x="34433" y="141769"/>
                </a:lnTo>
                <a:lnTo>
                  <a:pt x="32271" y="147145"/>
                </a:lnTo>
                <a:lnTo>
                  <a:pt x="30346" y="152613"/>
                </a:lnTo>
                <a:close/>
              </a:path>
              <a:path w="2419350" h="1524000">
                <a:moveTo>
                  <a:pt x="44796" y="120815"/>
                </a:moveTo>
                <a:lnTo>
                  <a:pt x="29112" y="111952"/>
                </a:lnTo>
                <a:lnTo>
                  <a:pt x="39343" y="95859"/>
                </a:lnTo>
                <a:lnTo>
                  <a:pt x="54065" y="105970"/>
                </a:lnTo>
                <a:lnTo>
                  <a:pt x="50756" y="110787"/>
                </a:lnTo>
                <a:lnTo>
                  <a:pt x="47667" y="115735"/>
                </a:lnTo>
                <a:lnTo>
                  <a:pt x="44796" y="120815"/>
                </a:lnTo>
                <a:close/>
              </a:path>
              <a:path w="2419350" h="1524000">
                <a:moveTo>
                  <a:pt x="64561" y="92029"/>
                </a:moveTo>
                <a:lnTo>
                  <a:pt x="50072" y="80101"/>
                </a:lnTo>
                <a:lnTo>
                  <a:pt x="63531" y="66641"/>
                </a:lnTo>
                <a:lnTo>
                  <a:pt x="76209" y="79067"/>
                </a:lnTo>
                <a:lnTo>
                  <a:pt x="72138" y="83220"/>
                </a:lnTo>
                <a:lnTo>
                  <a:pt x="68255" y="87541"/>
                </a:lnTo>
                <a:lnTo>
                  <a:pt x="64561" y="92029"/>
                </a:lnTo>
                <a:close/>
              </a:path>
              <a:path w="2419350" h="1524000">
                <a:moveTo>
                  <a:pt x="88933" y="67162"/>
                </a:moveTo>
                <a:lnTo>
                  <a:pt x="76966" y="53207"/>
                </a:lnTo>
                <a:lnTo>
                  <a:pt x="82048" y="48124"/>
                </a:lnTo>
                <a:lnTo>
                  <a:pt x="92130" y="41714"/>
                </a:lnTo>
                <a:lnTo>
                  <a:pt x="102654" y="56392"/>
                </a:lnTo>
                <a:lnTo>
                  <a:pt x="97927" y="59782"/>
                </a:lnTo>
                <a:lnTo>
                  <a:pt x="93353" y="63372"/>
                </a:lnTo>
                <a:lnTo>
                  <a:pt x="88933" y="67162"/>
                </a:lnTo>
                <a:close/>
              </a:path>
              <a:path w="2419350" h="1524000">
                <a:moveTo>
                  <a:pt x="117296" y="46832"/>
                </a:moveTo>
                <a:lnTo>
                  <a:pt x="108210" y="31491"/>
                </a:lnTo>
                <a:lnTo>
                  <a:pt x="122722" y="22265"/>
                </a:lnTo>
                <a:lnTo>
                  <a:pt x="124648" y="21576"/>
                </a:lnTo>
                <a:lnTo>
                  <a:pt x="132782" y="38558"/>
                </a:lnTo>
                <a:lnTo>
                  <a:pt x="127502" y="41087"/>
                </a:lnTo>
                <a:lnTo>
                  <a:pt x="122340" y="43845"/>
                </a:lnTo>
                <a:lnTo>
                  <a:pt x="117296" y="46832"/>
                </a:lnTo>
                <a:close/>
              </a:path>
              <a:path w="2419350" h="1524000">
                <a:moveTo>
                  <a:pt x="148840" y="31717"/>
                </a:moveTo>
                <a:lnTo>
                  <a:pt x="142627" y="15150"/>
                </a:lnTo>
                <a:lnTo>
                  <a:pt x="160472" y="8772"/>
                </a:lnTo>
                <a:lnTo>
                  <a:pt x="165355" y="26337"/>
                </a:lnTo>
                <a:lnTo>
                  <a:pt x="159772" y="27889"/>
                </a:lnTo>
                <a:lnTo>
                  <a:pt x="154267" y="29682"/>
                </a:lnTo>
                <a:lnTo>
                  <a:pt x="148840" y="31717"/>
                </a:lnTo>
                <a:close/>
              </a:path>
              <a:path w="2419350" h="1524000">
                <a:moveTo>
                  <a:pt x="182356" y="22406"/>
                </a:moveTo>
                <a:lnTo>
                  <a:pt x="179057" y="4607"/>
                </a:lnTo>
                <a:lnTo>
                  <a:pt x="197767" y="2452"/>
                </a:lnTo>
                <a:lnTo>
                  <a:pt x="199470" y="19995"/>
                </a:lnTo>
                <a:lnTo>
                  <a:pt x="193722" y="20553"/>
                </a:lnTo>
                <a:lnTo>
                  <a:pt x="188017" y="21357"/>
                </a:lnTo>
                <a:lnTo>
                  <a:pt x="182356" y="22406"/>
                </a:lnTo>
                <a:close/>
              </a:path>
              <a:path w="2419350" h="1524000">
                <a:moveTo>
                  <a:pt x="216943" y="19060"/>
                </a:moveTo>
                <a:lnTo>
                  <a:pt x="216850" y="254"/>
                </a:lnTo>
                <a:lnTo>
                  <a:pt x="219058" y="0"/>
                </a:lnTo>
                <a:lnTo>
                  <a:pt x="238108" y="0"/>
                </a:lnTo>
                <a:lnTo>
                  <a:pt x="238108" y="19050"/>
                </a:lnTo>
                <a:lnTo>
                  <a:pt x="216943" y="190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414689" y="2263256"/>
            <a:ext cx="1093470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25" dirty="0">
                <a:latin typeface="Tahoma"/>
                <a:cs typeface="Tahoma"/>
              </a:rPr>
              <a:t>Se</a:t>
            </a:r>
            <a:r>
              <a:rPr sz="1300" dirty="0">
                <a:latin typeface="Tahoma"/>
                <a:cs typeface="Tahoma"/>
              </a:rPr>
              <a:t> </a:t>
            </a:r>
            <a:r>
              <a:rPr sz="1300" spc="-40" dirty="0">
                <a:latin typeface="Tahoma"/>
                <a:cs typeface="Tahoma"/>
              </a:rPr>
              <a:t>desplaza.....</a:t>
            </a:r>
            <a:endParaRPr sz="1300">
              <a:latin typeface="Tahoma"/>
              <a:cs typeface="Tahoma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90181" y="8229477"/>
            <a:ext cx="6741159" cy="2095500"/>
            <a:chOff x="390181" y="8229477"/>
            <a:chExt cx="6741159" cy="2095500"/>
          </a:xfrm>
        </p:grpSpPr>
        <p:pic>
          <p:nvPicPr>
            <p:cNvPr id="33" name="object 3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91326" y="8229477"/>
              <a:ext cx="304804" cy="303529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390169" y="8655899"/>
              <a:ext cx="464184" cy="476250"/>
            </a:xfrm>
            <a:custGeom>
              <a:avLst/>
              <a:gdLst/>
              <a:ahLst/>
              <a:cxnLst/>
              <a:rect l="l" t="t" r="r" b="b"/>
              <a:pathLst>
                <a:path w="464184" h="476250">
                  <a:moveTo>
                    <a:pt x="200672" y="36156"/>
                  </a:moveTo>
                  <a:lnTo>
                    <a:pt x="178943" y="14439"/>
                  </a:lnTo>
                  <a:lnTo>
                    <a:pt x="168084" y="25298"/>
                  </a:lnTo>
                  <a:lnTo>
                    <a:pt x="189814" y="47028"/>
                  </a:lnTo>
                  <a:lnTo>
                    <a:pt x="200672" y="36156"/>
                  </a:lnTo>
                  <a:close/>
                </a:path>
                <a:path w="464184" h="476250">
                  <a:moveTo>
                    <a:pt x="245833" y="0"/>
                  </a:moveTo>
                  <a:lnTo>
                    <a:pt x="230466" y="0"/>
                  </a:lnTo>
                  <a:lnTo>
                    <a:pt x="230466" y="30734"/>
                  </a:lnTo>
                  <a:lnTo>
                    <a:pt x="245833" y="30734"/>
                  </a:lnTo>
                  <a:lnTo>
                    <a:pt x="245833" y="0"/>
                  </a:lnTo>
                  <a:close/>
                </a:path>
                <a:path w="464184" h="476250">
                  <a:moveTo>
                    <a:pt x="261188" y="251371"/>
                  </a:moveTo>
                  <a:lnTo>
                    <a:pt x="260438" y="249555"/>
                  </a:lnTo>
                  <a:lnTo>
                    <a:pt x="257441" y="246557"/>
                  </a:lnTo>
                  <a:lnTo>
                    <a:pt x="255625" y="245808"/>
                  </a:lnTo>
                  <a:lnTo>
                    <a:pt x="245579" y="245808"/>
                  </a:lnTo>
                  <a:lnTo>
                    <a:pt x="245579" y="261175"/>
                  </a:lnTo>
                  <a:lnTo>
                    <a:pt x="244767" y="269214"/>
                  </a:lnTo>
                  <a:lnTo>
                    <a:pt x="232575" y="307225"/>
                  </a:lnTo>
                  <a:lnTo>
                    <a:pt x="207860" y="339013"/>
                  </a:lnTo>
                  <a:lnTo>
                    <a:pt x="173812" y="360260"/>
                  </a:lnTo>
                  <a:lnTo>
                    <a:pt x="170599" y="361569"/>
                  </a:lnTo>
                  <a:lnTo>
                    <a:pt x="168998" y="363943"/>
                  </a:lnTo>
                  <a:lnTo>
                    <a:pt x="169011" y="384073"/>
                  </a:lnTo>
                  <a:lnTo>
                    <a:pt x="169011" y="399440"/>
                  </a:lnTo>
                  <a:lnTo>
                    <a:pt x="169011" y="422490"/>
                  </a:lnTo>
                  <a:lnTo>
                    <a:pt x="165760" y="422490"/>
                  </a:lnTo>
                  <a:lnTo>
                    <a:pt x="165760" y="437845"/>
                  </a:lnTo>
                  <a:lnTo>
                    <a:pt x="163830" y="442290"/>
                  </a:lnTo>
                  <a:lnTo>
                    <a:pt x="130721" y="460895"/>
                  </a:lnTo>
                  <a:lnTo>
                    <a:pt x="95453" y="437845"/>
                  </a:lnTo>
                  <a:lnTo>
                    <a:pt x="165760" y="437845"/>
                  </a:lnTo>
                  <a:lnTo>
                    <a:pt x="165760" y="422490"/>
                  </a:lnTo>
                  <a:lnTo>
                    <a:pt x="92202" y="422490"/>
                  </a:lnTo>
                  <a:lnTo>
                    <a:pt x="92202" y="399440"/>
                  </a:lnTo>
                  <a:lnTo>
                    <a:pt x="169011" y="399440"/>
                  </a:lnTo>
                  <a:lnTo>
                    <a:pt x="169011" y="384073"/>
                  </a:lnTo>
                  <a:lnTo>
                    <a:pt x="92202" y="384073"/>
                  </a:lnTo>
                  <a:lnTo>
                    <a:pt x="92189" y="363943"/>
                  </a:lnTo>
                  <a:lnTo>
                    <a:pt x="90601" y="361581"/>
                  </a:lnTo>
                  <a:lnTo>
                    <a:pt x="57531" y="342430"/>
                  </a:lnTo>
                  <a:lnTo>
                    <a:pt x="29806" y="309003"/>
                  </a:lnTo>
                  <a:lnTo>
                    <a:pt x="16344" y="267754"/>
                  </a:lnTo>
                  <a:lnTo>
                    <a:pt x="15570" y="246557"/>
                  </a:lnTo>
                  <a:lnTo>
                    <a:pt x="15671" y="243217"/>
                  </a:lnTo>
                  <a:lnTo>
                    <a:pt x="27178" y="202476"/>
                  </a:lnTo>
                  <a:lnTo>
                    <a:pt x="52565" y="168592"/>
                  </a:lnTo>
                  <a:lnTo>
                    <a:pt x="88442" y="146113"/>
                  </a:lnTo>
                  <a:lnTo>
                    <a:pt x="122923" y="138531"/>
                  </a:lnTo>
                  <a:lnTo>
                    <a:pt x="122923" y="168998"/>
                  </a:lnTo>
                  <a:lnTo>
                    <a:pt x="118846" y="168998"/>
                  </a:lnTo>
                  <a:lnTo>
                    <a:pt x="114935" y="169773"/>
                  </a:lnTo>
                  <a:lnTo>
                    <a:pt x="92202" y="195643"/>
                  </a:lnTo>
                  <a:lnTo>
                    <a:pt x="92202" y="203796"/>
                  </a:lnTo>
                  <a:lnTo>
                    <a:pt x="118846" y="230454"/>
                  </a:lnTo>
                  <a:lnTo>
                    <a:pt x="122923" y="230454"/>
                  </a:lnTo>
                  <a:lnTo>
                    <a:pt x="122923" y="255612"/>
                  </a:lnTo>
                  <a:lnTo>
                    <a:pt x="123672" y="257429"/>
                  </a:lnTo>
                  <a:lnTo>
                    <a:pt x="126669" y="260426"/>
                  </a:lnTo>
                  <a:lnTo>
                    <a:pt x="128485" y="261175"/>
                  </a:lnTo>
                  <a:lnTo>
                    <a:pt x="245579" y="261175"/>
                  </a:lnTo>
                  <a:lnTo>
                    <a:pt x="245579" y="245808"/>
                  </a:lnTo>
                  <a:lnTo>
                    <a:pt x="138290" y="245808"/>
                  </a:lnTo>
                  <a:lnTo>
                    <a:pt x="138290" y="220649"/>
                  </a:lnTo>
                  <a:lnTo>
                    <a:pt x="137541" y="218833"/>
                  </a:lnTo>
                  <a:lnTo>
                    <a:pt x="134543" y="215836"/>
                  </a:lnTo>
                  <a:lnTo>
                    <a:pt x="132727" y="215087"/>
                  </a:lnTo>
                  <a:lnTo>
                    <a:pt x="120891" y="215087"/>
                  </a:lnTo>
                  <a:lnTo>
                    <a:pt x="118922" y="214693"/>
                  </a:lnTo>
                  <a:lnTo>
                    <a:pt x="107556" y="201764"/>
                  </a:lnTo>
                  <a:lnTo>
                    <a:pt x="107556" y="197688"/>
                  </a:lnTo>
                  <a:lnTo>
                    <a:pt x="120878" y="184365"/>
                  </a:lnTo>
                  <a:lnTo>
                    <a:pt x="132727" y="184365"/>
                  </a:lnTo>
                  <a:lnTo>
                    <a:pt x="134543" y="183603"/>
                  </a:lnTo>
                  <a:lnTo>
                    <a:pt x="137541" y="180606"/>
                  </a:lnTo>
                  <a:lnTo>
                    <a:pt x="138277" y="178828"/>
                  </a:lnTo>
                  <a:lnTo>
                    <a:pt x="138290" y="138531"/>
                  </a:lnTo>
                  <a:lnTo>
                    <a:pt x="138290" y="128473"/>
                  </a:lnTo>
                  <a:lnTo>
                    <a:pt x="137541" y="126657"/>
                  </a:lnTo>
                  <a:lnTo>
                    <a:pt x="134543" y="123659"/>
                  </a:lnTo>
                  <a:lnTo>
                    <a:pt x="132727" y="122910"/>
                  </a:lnTo>
                  <a:lnTo>
                    <a:pt x="128511" y="122910"/>
                  </a:lnTo>
                  <a:lnTo>
                    <a:pt x="88671" y="129641"/>
                  </a:lnTo>
                  <a:lnTo>
                    <a:pt x="50444" y="150202"/>
                  </a:lnTo>
                  <a:lnTo>
                    <a:pt x="21043" y="182156"/>
                  </a:lnTo>
                  <a:lnTo>
                    <a:pt x="3733" y="221957"/>
                  </a:lnTo>
                  <a:lnTo>
                    <a:pt x="0" y="255612"/>
                  </a:lnTo>
                  <a:lnTo>
                    <a:pt x="101" y="260426"/>
                  </a:lnTo>
                  <a:lnTo>
                    <a:pt x="8636" y="300545"/>
                  </a:lnTo>
                  <a:lnTo>
                    <a:pt x="30746" y="337896"/>
                  </a:lnTo>
                  <a:lnTo>
                    <a:pt x="63881" y="365950"/>
                  </a:lnTo>
                  <a:lnTo>
                    <a:pt x="76835" y="372465"/>
                  </a:lnTo>
                  <a:lnTo>
                    <a:pt x="76835" y="426008"/>
                  </a:lnTo>
                  <a:lnTo>
                    <a:pt x="95097" y="462978"/>
                  </a:lnTo>
                  <a:lnTo>
                    <a:pt x="127076" y="476250"/>
                  </a:lnTo>
                  <a:lnTo>
                    <a:pt x="130606" y="476250"/>
                  </a:lnTo>
                  <a:lnTo>
                    <a:pt x="134137" y="476250"/>
                  </a:lnTo>
                  <a:lnTo>
                    <a:pt x="171107" y="457987"/>
                  </a:lnTo>
                  <a:lnTo>
                    <a:pt x="182206" y="437845"/>
                  </a:lnTo>
                  <a:lnTo>
                    <a:pt x="182638" y="436435"/>
                  </a:lnTo>
                  <a:lnTo>
                    <a:pt x="184023" y="429514"/>
                  </a:lnTo>
                  <a:lnTo>
                    <a:pt x="184378" y="426008"/>
                  </a:lnTo>
                  <a:lnTo>
                    <a:pt x="184378" y="422490"/>
                  </a:lnTo>
                  <a:lnTo>
                    <a:pt x="184378" y="399440"/>
                  </a:lnTo>
                  <a:lnTo>
                    <a:pt x="184378" y="384073"/>
                  </a:lnTo>
                  <a:lnTo>
                    <a:pt x="184378" y="372465"/>
                  </a:lnTo>
                  <a:lnTo>
                    <a:pt x="192786" y="368325"/>
                  </a:lnTo>
                  <a:lnTo>
                    <a:pt x="229146" y="339293"/>
                  </a:lnTo>
                  <a:lnTo>
                    <a:pt x="252958" y="299326"/>
                  </a:lnTo>
                  <a:lnTo>
                    <a:pt x="261124" y="255612"/>
                  </a:lnTo>
                  <a:lnTo>
                    <a:pt x="261188" y="251371"/>
                  </a:lnTo>
                  <a:close/>
                </a:path>
                <a:path w="464184" h="476250">
                  <a:moveTo>
                    <a:pt x="308216" y="25298"/>
                  </a:moveTo>
                  <a:lnTo>
                    <a:pt x="297345" y="14439"/>
                  </a:lnTo>
                  <a:lnTo>
                    <a:pt x="275628" y="36156"/>
                  </a:lnTo>
                  <a:lnTo>
                    <a:pt x="286486" y="47028"/>
                  </a:lnTo>
                  <a:lnTo>
                    <a:pt x="308216" y="25298"/>
                  </a:lnTo>
                  <a:close/>
                </a:path>
                <a:path w="464184" h="476250">
                  <a:moveTo>
                    <a:pt x="464172" y="237680"/>
                  </a:moveTo>
                  <a:lnTo>
                    <a:pt x="380682" y="198310"/>
                  </a:lnTo>
                  <a:lnTo>
                    <a:pt x="330098" y="174459"/>
                  </a:lnTo>
                  <a:lnTo>
                    <a:pt x="330098" y="207403"/>
                  </a:lnTo>
                  <a:lnTo>
                    <a:pt x="207416" y="207403"/>
                  </a:lnTo>
                  <a:lnTo>
                    <a:pt x="207416" y="174561"/>
                  </a:lnTo>
                  <a:lnTo>
                    <a:pt x="206667" y="172745"/>
                  </a:lnTo>
                  <a:lnTo>
                    <a:pt x="203669" y="169748"/>
                  </a:lnTo>
                  <a:lnTo>
                    <a:pt x="201866" y="168998"/>
                  </a:lnTo>
                  <a:lnTo>
                    <a:pt x="193357" y="168998"/>
                  </a:lnTo>
                  <a:lnTo>
                    <a:pt x="190906" y="168503"/>
                  </a:lnTo>
                  <a:lnTo>
                    <a:pt x="176707" y="147243"/>
                  </a:lnTo>
                  <a:lnTo>
                    <a:pt x="177190" y="144805"/>
                  </a:lnTo>
                  <a:lnTo>
                    <a:pt x="193357" y="130594"/>
                  </a:lnTo>
                  <a:lnTo>
                    <a:pt x="201866" y="130594"/>
                  </a:lnTo>
                  <a:lnTo>
                    <a:pt x="203669" y="129844"/>
                  </a:lnTo>
                  <a:lnTo>
                    <a:pt x="206667" y="126834"/>
                  </a:lnTo>
                  <a:lnTo>
                    <a:pt x="207403" y="125069"/>
                  </a:lnTo>
                  <a:lnTo>
                    <a:pt x="207416" y="84734"/>
                  </a:lnTo>
                  <a:lnTo>
                    <a:pt x="221424" y="86321"/>
                  </a:lnTo>
                  <a:lnTo>
                    <a:pt x="260985" y="99822"/>
                  </a:lnTo>
                  <a:lnTo>
                    <a:pt x="294246" y="125031"/>
                  </a:lnTo>
                  <a:lnTo>
                    <a:pt x="303403" y="135775"/>
                  </a:lnTo>
                  <a:lnTo>
                    <a:pt x="299478" y="135763"/>
                  </a:lnTo>
                  <a:lnTo>
                    <a:pt x="295821" y="136817"/>
                  </a:lnTo>
                  <a:lnTo>
                    <a:pt x="282981" y="155816"/>
                  </a:lnTo>
                  <a:lnTo>
                    <a:pt x="283095" y="159423"/>
                  </a:lnTo>
                  <a:lnTo>
                    <a:pt x="327863" y="190360"/>
                  </a:lnTo>
                  <a:lnTo>
                    <a:pt x="328980" y="195999"/>
                  </a:lnTo>
                  <a:lnTo>
                    <a:pt x="329717" y="201676"/>
                  </a:lnTo>
                  <a:lnTo>
                    <a:pt x="330098" y="207403"/>
                  </a:lnTo>
                  <a:lnTo>
                    <a:pt x="330098" y="174459"/>
                  </a:lnTo>
                  <a:lnTo>
                    <a:pt x="300075" y="160299"/>
                  </a:lnTo>
                  <a:lnTo>
                    <a:pt x="299237" y="159423"/>
                  </a:lnTo>
                  <a:lnTo>
                    <a:pt x="298234" y="157035"/>
                  </a:lnTo>
                  <a:lnTo>
                    <a:pt x="298183" y="155816"/>
                  </a:lnTo>
                  <a:lnTo>
                    <a:pt x="299034" y="153365"/>
                  </a:lnTo>
                  <a:lnTo>
                    <a:pt x="299808" y="152425"/>
                  </a:lnTo>
                  <a:lnTo>
                    <a:pt x="302069" y="151155"/>
                  </a:lnTo>
                  <a:lnTo>
                    <a:pt x="303276" y="150977"/>
                  </a:lnTo>
                  <a:lnTo>
                    <a:pt x="363626" y="164592"/>
                  </a:lnTo>
                  <a:lnTo>
                    <a:pt x="366699" y="150977"/>
                  </a:lnTo>
                  <a:lnTo>
                    <a:pt x="367004" y="149606"/>
                  </a:lnTo>
                  <a:lnTo>
                    <a:pt x="324815" y="140081"/>
                  </a:lnTo>
                  <a:lnTo>
                    <a:pt x="321894" y="135801"/>
                  </a:lnTo>
                  <a:lnTo>
                    <a:pt x="315163" y="125895"/>
                  </a:lnTo>
                  <a:lnTo>
                    <a:pt x="304063" y="113118"/>
                  </a:lnTo>
                  <a:lnTo>
                    <a:pt x="291541" y="101752"/>
                  </a:lnTo>
                  <a:lnTo>
                    <a:pt x="277571" y="91795"/>
                  </a:lnTo>
                  <a:lnTo>
                    <a:pt x="280682" y="91617"/>
                  </a:lnTo>
                  <a:lnTo>
                    <a:pt x="283718" y="91363"/>
                  </a:lnTo>
                  <a:lnTo>
                    <a:pt x="286918" y="91262"/>
                  </a:lnTo>
                  <a:lnTo>
                    <a:pt x="324866" y="92824"/>
                  </a:lnTo>
                  <a:lnTo>
                    <a:pt x="351802" y="101104"/>
                  </a:lnTo>
                  <a:lnTo>
                    <a:pt x="372249" y="117246"/>
                  </a:lnTo>
                  <a:lnTo>
                    <a:pt x="390728" y="142367"/>
                  </a:lnTo>
                  <a:lnTo>
                    <a:pt x="413854" y="169811"/>
                  </a:lnTo>
                  <a:lnTo>
                    <a:pt x="436384" y="185153"/>
                  </a:lnTo>
                  <a:lnTo>
                    <a:pt x="453758" y="191884"/>
                  </a:lnTo>
                  <a:lnTo>
                    <a:pt x="461403" y="193459"/>
                  </a:lnTo>
                  <a:lnTo>
                    <a:pt x="463067" y="178181"/>
                  </a:lnTo>
                  <a:lnTo>
                    <a:pt x="456717" y="176809"/>
                  </a:lnTo>
                  <a:lnTo>
                    <a:pt x="442239" y="170954"/>
                  </a:lnTo>
                  <a:lnTo>
                    <a:pt x="423341" y="157721"/>
                  </a:lnTo>
                  <a:lnTo>
                    <a:pt x="403720" y="134162"/>
                  </a:lnTo>
                  <a:lnTo>
                    <a:pt x="381368" y="104660"/>
                  </a:lnTo>
                  <a:lnTo>
                    <a:pt x="363461" y="91262"/>
                  </a:lnTo>
                  <a:lnTo>
                    <a:pt x="356971" y="86410"/>
                  </a:lnTo>
                  <a:lnTo>
                    <a:pt x="351282" y="84734"/>
                  </a:lnTo>
                  <a:lnTo>
                    <a:pt x="331228" y="78816"/>
                  </a:lnTo>
                  <a:lnTo>
                    <a:pt x="326644" y="77470"/>
                  </a:lnTo>
                  <a:lnTo>
                    <a:pt x="286473" y="75895"/>
                  </a:lnTo>
                  <a:lnTo>
                    <a:pt x="277749" y="76250"/>
                  </a:lnTo>
                  <a:lnTo>
                    <a:pt x="269036" y="76847"/>
                  </a:lnTo>
                  <a:lnTo>
                    <a:pt x="260350" y="77711"/>
                  </a:lnTo>
                  <a:lnTo>
                    <a:pt x="251688" y="78816"/>
                  </a:lnTo>
                  <a:lnTo>
                    <a:pt x="239039" y="74599"/>
                  </a:lnTo>
                  <a:lnTo>
                    <a:pt x="226161" y="71577"/>
                  </a:lnTo>
                  <a:lnTo>
                    <a:pt x="213067" y="69761"/>
                  </a:lnTo>
                  <a:lnTo>
                    <a:pt x="199745" y="69138"/>
                  </a:lnTo>
                  <a:lnTo>
                    <a:pt x="197612" y="69138"/>
                  </a:lnTo>
                  <a:lnTo>
                    <a:pt x="195808" y="69888"/>
                  </a:lnTo>
                  <a:lnTo>
                    <a:pt x="192811" y="72885"/>
                  </a:lnTo>
                  <a:lnTo>
                    <a:pt x="192100" y="74599"/>
                  </a:lnTo>
                  <a:lnTo>
                    <a:pt x="192062" y="115443"/>
                  </a:lnTo>
                  <a:lnTo>
                    <a:pt x="187833" y="115912"/>
                  </a:lnTo>
                  <a:lnTo>
                    <a:pt x="161340" y="145542"/>
                  </a:lnTo>
                  <a:lnTo>
                    <a:pt x="161340" y="154038"/>
                  </a:lnTo>
                  <a:lnTo>
                    <a:pt x="187833" y="183667"/>
                  </a:lnTo>
                  <a:lnTo>
                    <a:pt x="192062" y="184150"/>
                  </a:lnTo>
                  <a:lnTo>
                    <a:pt x="192062" y="217208"/>
                  </a:lnTo>
                  <a:lnTo>
                    <a:pt x="192811" y="219011"/>
                  </a:lnTo>
                  <a:lnTo>
                    <a:pt x="195808" y="222021"/>
                  </a:lnTo>
                  <a:lnTo>
                    <a:pt x="197612" y="222770"/>
                  </a:lnTo>
                  <a:lnTo>
                    <a:pt x="340131" y="222770"/>
                  </a:lnTo>
                  <a:lnTo>
                    <a:pt x="341934" y="222021"/>
                  </a:lnTo>
                  <a:lnTo>
                    <a:pt x="344932" y="219011"/>
                  </a:lnTo>
                  <a:lnTo>
                    <a:pt x="345681" y="217208"/>
                  </a:lnTo>
                  <a:lnTo>
                    <a:pt x="345681" y="209473"/>
                  </a:lnTo>
                  <a:lnTo>
                    <a:pt x="345554" y="207403"/>
                  </a:lnTo>
                  <a:lnTo>
                    <a:pt x="345351" y="203885"/>
                  </a:lnTo>
                  <a:lnTo>
                    <a:pt x="344690" y="198310"/>
                  </a:lnTo>
                  <a:lnTo>
                    <a:pt x="457619" y="251574"/>
                  </a:lnTo>
                  <a:lnTo>
                    <a:pt x="464172" y="237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54975" y="9936000"/>
              <a:ext cx="876299" cy="304799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79730" y="9886651"/>
              <a:ext cx="1057274" cy="438149"/>
            </a:xfrm>
            <a:prstGeom prst="rect">
              <a:avLst/>
            </a:prstGeom>
          </p:spPr>
        </p:pic>
      </p:grpSp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390351" y="413238"/>
            <a:ext cx="1015898" cy="248657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18563" y="465901"/>
            <a:ext cx="178520" cy="195914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08483" y="392541"/>
            <a:ext cx="1376709" cy="270778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96978" y="465261"/>
            <a:ext cx="380512" cy="193597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789732" y="392541"/>
            <a:ext cx="1197583" cy="269274"/>
          </a:xfrm>
          <a:prstGeom prst="rect">
            <a:avLst/>
          </a:prstGeom>
        </p:spPr>
      </p:pic>
      <p:sp>
        <p:nvSpPr>
          <p:cNvPr id="43" name="object 43"/>
          <p:cNvSpPr/>
          <p:nvPr/>
        </p:nvSpPr>
        <p:spPr>
          <a:xfrm>
            <a:off x="4751299" y="723520"/>
            <a:ext cx="2419350" cy="1370330"/>
          </a:xfrm>
          <a:custGeom>
            <a:avLst/>
            <a:gdLst/>
            <a:ahLst/>
            <a:cxnLst/>
            <a:rect l="l" t="t" r="r" b="b"/>
            <a:pathLst>
              <a:path w="2419350" h="1370330">
                <a:moveTo>
                  <a:pt x="276214" y="19049"/>
                </a:moveTo>
                <a:lnTo>
                  <a:pt x="257164" y="19049"/>
                </a:lnTo>
                <a:lnTo>
                  <a:pt x="257164" y="0"/>
                </a:lnTo>
                <a:lnTo>
                  <a:pt x="276214" y="0"/>
                </a:lnTo>
                <a:lnTo>
                  <a:pt x="276214" y="19049"/>
                </a:lnTo>
                <a:close/>
              </a:path>
              <a:path w="2419350" h="1370330">
                <a:moveTo>
                  <a:pt x="314314" y="19049"/>
                </a:moveTo>
                <a:lnTo>
                  <a:pt x="295264" y="19049"/>
                </a:lnTo>
                <a:lnTo>
                  <a:pt x="295264" y="0"/>
                </a:lnTo>
                <a:lnTo>
                  <a:pt x="314314" y="0"/>
                </a:lnTo>
                <a:lnTo>
                  <a:pt x="314314" y="19049"/>
                </a:lnTo>
                <a:close/>
              </a:path>
              <a:path w="2419350" h="1370330">
                <a:moveTo>
                  <a:pt x="352414" y="19049"/>
                </a:moveTo>
                <a:lnTo>
                  <a:pt x="333364" y="19049"/>
                </a:lnTo>
                <a:lnTo>
                  <a:pt x="333364" y="0"/>
                </a:lnTo>
                <a:lnTo>
                  <a:pt x="352414" y="0"/>
                </a:lnTo>
                <a:lnTo>
                  <a:pt x="352414" y="19049"/>
                </a:lnTo>
                <a:close/>
              </a:path>
              <a:path w="2419350" h="1370330">
                <a:moveTo>
                  <a:pt x="390514" y="19049"/>
                </a:moveTo>
                <a:lnTo>
                  <a:pt x="371464" y="19049"/>
                </a:lnTo>
                <a:lnTo>
                  <a:pt x="371464" y="0"/>
                </a:lnTo>
                <a:lnTo>
                  <a:pt x="390514" y="0"/>
                </a:lnTo>
                <a:lnTo>
                  <a:pt x="390514" y="19049"/>
                </a:lnTo>
                <a:close/>
              </a:path>
              <a:path w="2419350" h="1370330">
                <a:moveTo>
                  <a:pt x="428614" y="19049"/>
                </a:moveTo>
                <a:lnTo>
                  <a:pt x="409564" y="19049"/>
                </a:lnTo>
                <a:lnTo>
                  <a:pt x="409564" y="0"/>
                </a:lnTo>
                <a:lnTo>
                  <a:pt x="428614" y="0"/>
                </a:lnTo>
                <a:lnTo>
                  <a:pt x="428614" y="19049"/>
                </a:lnTo>
                <a:close/>
              </a:path>
              <a:path w="2419350" h="1370330">
                <a:moveTo>
                  <a:pt x="466714" y="19049"/>
                </a:moveTo>
                <a:lnTo>
                  <a:pt x="447664" y="19049"/>
                </a:lnTo>
                <a:lnTo>
                  <a:pt x="447664" y="0"/>
                </a:lnTo>
                <a:lnTo>
                  <a:pt x="466714" y="0"/>
                </a:lnTo>
                <a:lnTo>
                  <a:pt x="466714" y="19049"/>
                </a:lnTo>
                <a:close/>
              </a:path>
              <a:path w="2419350" h="1370330">
                <a:moveTo>
                  <a:pt x="504814" y="19049"/>
                </a:moveTo>
                <a:lnTo>
                  <a:pt x="485764" y="19049"/>
                </a:lnTo>
                <a:lnTo>
                  <a:pt x="485764" y="0"/>
                </a:lnTo>
                <a:lnTo>
                  <a:pt x="504814" y="0"/>
                </a:lnTo>
                <a:lnTo>
                  <a:pt x="504814" y="19049"/>
                </a:lnTo>
                <a:close/>
              </a:path>
              <a:path w="2419350" h="1370330">
                <a:moveTo>
                  <a:pt x="542914" y="19049"/>
                </a:moveTo>
                <a:lnTo>
                  <a:pt x="523864" y="19049"/>
                </a:lnTo>
                <a:lnTo>
                  <a:pt x="523864" y="0"/>
                </a:lnTo>
                <a:lnTo>
                  <a:pt x="542914" y="0"/>
                </a:lnTo>
                <a:lnTo>
                  <a:pt x="542914" y="19049"/>
                </a:lnTo>
                <a:close/>
              </a:path>
              <a:path w="2419350" h="1370330">
                <a:moveTo>
                  <a:pt x="581014" y="19049"/>
                </a:moveTo>
                <a:lnTo>
                  <a:pt x="561964" y="19049"/>
                </a:lnTo>
                <a:lnTo>
                  <a:pt x="561964" y="0"/>
                </a:lnTo>
                <a:lnTo>
                  <a:pt x="581014" y="0"/>
                </a:lnTo>
                <a:lnTo>
                  <a:pt x="581014" y="19049"/>
                </a:lnTo>
                <a:close/>
              </a:path>
              <a:path w="2419350" h="1370330">
                <a:moveTo>
                  <a:pt x="619114" y="19049"/>
                </a:moveTo>
                <a:lnTo>
                  <a:pt x="600064" y="19049"/>
                </a:lnTo>
                <a:lnTo>
                  <a:pt x="600064" y="0"/>
                </a:lnTo>
                <a:lnTo>
                  <a:pt x="619114" y="0"/>
                </a:lnTo>
                <a:lnTo>
                  <a:pt x="619114" y="19049"/>
                </a:lnTo>
                <a:close/>
              </a:path>
              <a:path w="2419350" h="1370330">
                <a:moveTo>
                  <a:pt x="657214" y="19049"/>
                </a:moveTo>
                <a:lnTo>
                  <a:pt x="638164" y="19049"/>
                </a:lnTo>
                <a:lnTo>
                  <a:pt x="638164" y="0"/>
                </a:lnTo>
                <a:lnTo>
                  <a:pt x="657214" y="0"/>
                </a:lnTo>
                <a:lnTo>
                  <a:pt x="657214" y="19049"/>
                </a:lnTo>
                <a:close/>
              </a:path>
              <a:path w="2419350" h="1370330">
                <a:moveTo>
                  <a:pt x="695314" y="19049"/>
                </a:moveTo>
                <a:lnTo>
                  <a:pt x="676264" y="19049"/>
                </a:lnTo>
                <a:lnTo>
                  <a:pt x="676264" y="0"/>
                </a:lnTo>
                <a:lnTo>
                  <a:pt x="695314" y="0"/>
                </a:lnTo>
                <a:lnTo>
                  <a:pt x="695314" y="19049"/>
                </a:lnTo>
                <a:close/>
              </a:path>
              <a:path w="2419350" h="1370330">
                <a:moveTo>
                  <a:pt x="733414" y="19049"/>
                </a:moveTo>
                <a:lnTo>
                  <a:pt x="714364" y="19049"/>
                </a:lnTo>
                <a:lnTo>
                  <a:pt x="714364" y="0"/>
                </a:lnTo>
                <a:lnTo>
                  <a:pt x="733414" y="0"/>
                </a:lnTo>
                <a:lnTo>
                  <a:pt x="733414" y="19049"/>
                </a:lnTo>
                <a:close/>
              </a:path>
              <a:path w="2419350" h="1370330">
                <a:moveTo>
                  <a:pt x="771514" y="19049"/>
                </a:moveTo>
                <a:lnTo>
                  <a:pt x="752464" y="19049"/>
                </a:lnTo>
                <a:lnTo>
                  <a:pt x="752464" y="0"/>
                </a:lnTo>
                <a:lnTo>
                  <a:pt x="771514" y="0"/>
                </a:lnTo>
                <a:lnTo>
                  <a:pt x="771514" y="19049"/>
                </a:lnTo>
                <a:close/>
              </a:path>
              <a:path w="2419350" h="1370330">
                <a:moveTo>
                  <a:pt x="809614" y="19049"/>
                </a:moveTo>
                <a:lnTo>
                  <a:pt x="790564" y="19049"/>
                </a:lnTo>
                <a:lnTo>
                  <a:pt x="790564" y="0"/>
                </a:lnTo>
                <a:lnTo>
                  <a:pt x="809614" y="0"/>
                </a:lnTo>
                <a:lnTo>
                  <a:pt x="809614" y="19049"/>
                </a:lnTo>
                <a:close/>
              </a:path>
              <a:path w="2419350" h="1370330">
                <a:moveTo>
                  <a:pt x="847714" y="19049"/>
                </a:moveTo>
                <a:lnTo>
                  <a:pt x="828664" y="19049"/>
                </a:lnTo>
                <a:lnTo>
                  <a:pt x="828664" y="0"/>
                </a:lnTo>
                <a:lnTo>
                  <a:pt x="847714" y="0"/>
                </a:lnTo>
                <a:lnTo>
                  <a:pt x="847714" y="19049"/>
                </a:lnTo>
                <a:close/>
              </a:path>
              <a:path w="2419350" h="1370330">
                <a:moveTo>
                  <a:pt x="885814" y="19049"/>
                </a:moveTo>
                <a:lnTo>
                  <a:pt x="866764" y="19049"/>
                </a:lnTo>
                <a:lnTo>
                  <a:pt x="866764" y="0"/>
                </a:lnTo>
                <a:lnTo>
                  <a:pt x="885814" y="0"/>
                </a:lnTo>
                <a:lnTo>
                  <a:pt x="885814" y="19049"/>
                </a:lnTo>
                <a:close/>
              </a:path>
              <a:path w="2419350" h="1370330">
                <a:moveTo>
                  <a:pt x="923914" y="19049"/>
                </a:moveTo>
                <a:lnTo>
                  <a:pt x="904864" y="19049"/>
                </a:lnTo>
                <a:lnTo>
                  <a:pt x="904864" y="0"/>
                </a:lnTo>
                <a:lnTo>
                  <a:pt x="923914" y="0"/>
                </a:lnTo>
                <a:lnTo>
                  <a:pt x="923914" y="19049"/>
                </a:lnTo>
                <a:close/>
              </a:path>
              <a:path w="2419350" h="1370330">
                <a:moveTo>
                  <a:pt x="962014" y="19049"/>
                </a:moveTo>
                <a:lnTo>
                  <a:pt x="942964" y="19049"/>
                </a:lnTo>
                <a:lnTo>
                  <a:pt x="942964" y="0"/>
                </a:lnTo>
                <a:lnTo>
                  <a:pt x="962014" y="0"/>
                </a:lnTo>
                <a:lnTo>
                  <a:pt x="962014" y="19049"/>
                </a:lnTo>
                <a:close/>
              </a:path>
              <a:path w="2419350" h="1370330">
                <a:moveTo>
                  <a:pt x="1000114" y="19049"/>
                </a:moveTo>
                <a:lnTo>
                  <a:pt x="981064" y="19049"/>
                </a:lnTo>
                <a:lnTo>
                  <a:pt x="981064" y="0"/>
                </a:lnTo>
                <a:lnTo>
                  <a:pt x="1000114" y="0"/>
                </a:lnTo>
                <a:lnTo>
                  <a:pt x="1000114" y="19049"/>
                </a:lnTo>
                <a:close/>
              </a:path>
              <a:path w="2419350" h="1370330">
                <a:moveTo>
                  <a:pt x="1038214" y="19049"/>
                </a:moveTo>
                <a:lnTo>
                  <a:pt x="1019164" y="19049"/>
                </a:lnTo>
                <a:lnTo>
                  <a:pt x="1019164" y="0"/>
                </a:lnTo>
                <a:lnTo>
                  <a:pt x="1038214" y="0"/>
                </a:lnTo>
                <a:lnTo>
                  <a:pt x="1038214" y="19049"/>
                </a:lnTo>
                <a:close/>
              </a:path>
              <a:path w="2419350" h="1370330">
                <a:moveTo>
                  <a:pt x="1076314" y="19049"/>
                </a:moveTo>
                <a:lnTo>
                  <a:pt x="1057264" y="19049"/>
                </a:lnTo>
                <a:lnTo>
                  <a:pt x="1057264" y="0"/>
                </a:lnTo>
                <a:lnTo>
                  <a:pt x="1076314" y="0"/>
                </a:lnTo>
                <a:lnTo>
                  <a:pt x="1076314" y="19049"/>
                </a:lnTo>
                <a:close/>
              </a:path>
              <a:path w="2419350" h="1370330">
                <a:moveTo>
                  <a:pt x="1114414" y="19049"/>
                </a:moveTo>
                <a:lnTo>
                  <a:pt x="1095364" y="19049"/>
                </a:lnTo>
                <a:lnTo>
                  <a:pt x="1095364" y="0"/>
                </a:lnTo>
                <a:lnTo>
                  <a:pt x="1114414" y="0"/>
                </a:lnTo>
                <a:lnTo>
                  <a:pt x="1114414" y="19049"/>
                </a:lnTo>
                <a:close/>
              </a:path>
              <a:path w="2419350" h="1370330">
                <a:moveTo>
                  <a:pt x="1152514" y="19049"/>
                </a:moveTo>
                <a:lnTo>
                  <a:pt x="1133464" y="19049"/>
                </a:lnTo>
                <a:lnTo>
                  <a:pt x="1133464" y="0"/>
                </a:lnTo>
                <a:lnTo>
                  <a:pt x="1152514" y="0"/>
                </a:lnTo>
                <a:lnTo>
                  <a:pt x="1152514" y="19049"/>
                </a:lnTo>
                <a:close/>
              </a:path>
              <a:path w="2419350" h="1370330">
                <a:moveTo>
                  <a:pt x="1190614" y="19049"/>
                </a:moveTo>
                <a:lnTo>
                  <a:pt x="1171564" y="19049"/>
                </a:lnTo>
                <a:lnTo>
                  <a:pt x="1171564" y="0"/>
                </a:lnTo>
                <a:lnTo>
                  <a:pt x="1190614" y="0"/>
                </a:lnTo>
                <a:lnTo>
                  <a:pt x="1190614" y="19049"/>
                </a:lnTo>
                <a:close/>
              </a:path>
              <a:path w="2419350" h="1370330">
                <a:moveTo>
                  <a:pt x="1228714" y="19049"/>
                </a:moveTo>
                <a:lnTo>
                  <a:pt x="1209664" y="19049"/>
                </a:lnTo>
                <a:lnTo>
                  <a:pt x="1209664" y="0"/>
                </a:lnTo>
                <a:lnTo>
                  <a:pt x="1228714" y="0"/>
                </a:lnTo>
                <a:lnTo>
                  <a:pt x="1228714" y="19049"/>
                </a:lnTo>
                <a:close/>
              </a:path>
              <a:path w="2419350" h="1370330">
                <a:moveTo>
                  <a:pt x="1266814" y="19049"/>
                </a:moveTo>
                <a:lnTo>
                  <a:pt x="1247764" y="19049"/>
                </a:lnTo>
                <a:lnTo>
                  <a:pt x="1247764" y="0"/>
                </a:lnTo>
                <a:lnTo>
                  <a:pt x="1266814" y="0"/>
                </a:lnTo>
                <a:lnTo>
                  <a:pt x="1266814" y="19049"/>
                </a:lnTo>
                <a:close/>
              </a:path>
              <a:path w="2419350" h="1370330">
                <a:moveTo>
                  <a:pt x="1304914" y="19049"/>
                </a:moveTo>
                <a:lnTo>
                  <a:pt x="1285864" y="19049"/>
                </a:lnTo>
                <a:lnTo>
                  <a:pt x="1285864" y="0"/>
                </a:lnTo>
                <a:lnTo>
                  <a:pt x="1304914" y="0"/>
                </a:lnTo>
                <a:lnTo>
                  <a:pt x="1304914" y="19049"/>
                </a:lnTo>
                <a:close/>
              </a:path>
              <a:path w="2419350" h="1370330">
                <a:moveTo>
                  <a:pt x="1343014" y="19049"/>
                </a:moveTo>
                <a:lnTo>
                  <a:pt x="1323964" y="19049"/>
                </a:lnTo>
                <a:lnTo>
                  <a:pt x="1323964" y="0"/>
                </a:lnTo>
                <a:lnTo>
                  <a:pt x="1343014" y="0"/>
                </a:lnTo>
                <a:lnTo>
                  <a:pt x="1343014" y="19049"/>
                </a:lnTo>
                <a:close/>
              </a:path>
              <a:path w="2419350" h="1370330">
                <a:moveTo>
                  <a:pt x="1381114" y="19049"/>
                </a:moveTo>
                <a:lnTo>
                  <a:pt x="1362064" y="19049"/>
                </a:lnTo>
                <a:lnTo>
                  <a:pt x="1362064" y="0"/>
                </a:lnTo>
                <a:lnTo>
                  <a:pt x="1381114" y="0"/>
                </a:lnTo>
                <a:lnTo>
                  <a:pt x="1381114" y="19049"/>
                </a:lnTo>
                <a:close/>
              </a:path>
              <a:path w="2419350" h="1370330">
                <a:moveTo>
                  <a:pt x="1419214" y="19049"/>
                </a:moveTo>
                <a:lnTo>
                  <a:pt x="1400164" y="19049"/>
                </a:lnTo>
                <a:lnTo>
                  <a:pt x="1400164" y="0"/>
                </a:lnTo>
                <a:lnTo>
                  <a:pt x="1419214" y="0"/>
                </a:lnTo>
                <a:lnTo>
                  <a:pt x="1419214" y="19049"/>
                </a:lnTo>
                <a:close/>
              </a:path>
              <a:path w="2419350" h="1370330">
                <a:moveTo>
                  <a:pt x="1457314" y="19049"/>
                </a:moveTo>
                <a:lnTo>
                  <a:pt x="1438264" y="19049"/>
                </a:lnTo>
                <a:lnTo>
                  <a:pt x="1438264" y="0"/>
                </a:lnTo>
                <a:lnTo>
                  <a:pt x="1457314" y="0"/>
                </a:lnTo>
                <a:lnTo>
                  <a:pt x="1457314" y="19049"/>
                </a:lnTo>
                <a:close/>
              </a:path>
              <a:path w="2419350" h="1370330">
                <a:moveTo>
                  <a:pt x="1495414" y="19049"/>
                </a:moveTo>
                <a:lnTo>
                  <a:pt x="1476364" y="19049"/>
                </a:lnTo>
                <a:lnTo>
                  <a:pt x="1476364" y="0"/>
                </a:lnTo>
                <a:lnTo>
                  <a:pt x="1495414" y="0"/>
                </a:lnTo>
                <a:lnTo>
                  <a:pt x="1495414" y="19049"/>
                </a:lnTo>
                <a:close/>
              </a:path>
              <a:path w="2419350" h="1370330">
                <a:moveTo>
                  <a:pt x="1533514" y="19049"/>
                </a:moveTo>
                <a:lnTo>
                  <a:pt x="1514464" y="19049"/>
                </a:lnTo>
                <a:lnTo>
                  <a:pt x="1514464" y="0"/>
                </a:lnTo>
                <a:lnTo>
                  <a:pt x="1533514" y="0"/>
                </a:lnTo>
                <a:lnTo>
                  <a:pt x="1533514" y="19049"/>
                </a:lnTo>
                <a:close/>
              </a:path>
              <a:path w="2419350" h="1370330">
                <a:moveTo>
                  <a:pt x="1571614" y="19049"/>
                </a:moveTo>
                <a:lnTo>
                  <a:pt x="1552564" y="19049"/>
                </a:lnTo>
                <a:lnTo>
                  <a:pt x="1552564" y="0"/>
                </a:lnTo>
                <a:lnTo>
                  <a:pt x="1571614" y="0"/>
                </a:lnTo>
                <a:lnTo>
                  <a:pt x="1571614" y="19049"/>
                </a:lnTo>
                <a:close/>
              </a:path>
              <a:path w="2419350" h="1370330">
                <a:moveTo>
                  <a:pt x="1609714" y="19049"/>
                </a:moveTo>
                <a:lnTo>
                  <a:pt x="1590664" y="19049"/>
                </a:lnTo>
                <a:lnTo>
                  <a:pt x="1590664" y="0"/>
                </a:lnTo>
                <a:lnTo>
                  <a:pt x="1609714" y="0"/>
                </a:lnTo>
                <a:lnTo>
                  <a:pt x="1609714" y="19049"/>
                </a:lnTo>
                <a:close/>
              </a:path>
              <a:path w="2419350" h="1370330">
                <a:moveTo>
                  <a:pt x="1647814" y="19049"/>
                </a:moveTo>
                <a:lnTo>
                  <a:pt x="1628764" y="19049"/>
                </a:lnTo>
                <a:lnTo>
                  <a:pt x="1628764" y="0"/>
                </a:lnTo>
                <a:lnTo>
                  <a:pt x="1647814" y="0"/>
                </a:lnTo>
                <a:lnTo>
                  <a:pt x="1647814" y="19049"/>
                </a:lnTo>
                <a:close/>
              </a:path>
              <a:path w="2419350" h="1370330">
                <a:moveTo>
                  <a:pt x="1685914" y="19049"/>
                </a:moveTo>
                <a:lnTo>
                  <a:pt x="1666864" y="19049"/>
                </a:lnTo>
                <a:lnTo>
                  <a:pt x="1666864" y="0"/>
                </a:lnTo>
                <a:lnTo>
                  <a:pt x="1685914" y="0"/>
                </a:lnTo>
                <a:lnTo>
                  <a:pt x="1685914" y="19049"/>
                </a:lnTo>
                <a:close/>
              </a:path>
              <a:path w="2419350" h="1370330">
                <a:moveTo>
                  <a:pt x="1724014" y="19049"/>
                </a:moveTo>
                <a:lnTo>
                  <a:pt x="1704964" y="19049"/>
                </a:lnTo>
                <a:lnTo>
                  <a:pt x="1704964" y="0"/>
                </a:lnTo>
                <a:lnTo>
                  <a:pt x="1724014" y="0"/>
                </a:lnTo>
                <a:lnTo>
                  <a:pt x="1724014" y="19049"/>
                </a:lnTo>
                <a:close/>
              </a:path>
              <a:path w="2419350" h="1370330">
                <a:moveTo>
                  <a:pt x="1762114" y="19049"/>
                </a:moveTo>
                <a:lnTo>
                  <a:pt x="1743064" y="19049"/>
                </a:lnTo>
                <a:lnTo>
                  <a:pt x="1743064" y="0"/>
                </a:lnTo>
                <a:lnTo>
                  <a:pt x="1762114" y="0"/>
                </a:lnTo>
                <a:lnTo>
                  <a:pt x="1762114" y="19049"/>
                </a:lnTo>
                <a:close/>
              </a:path>
              <a:path w="2419350" h="1370330">
                <a:moveTo>
                  <a:pt x="1800214" y="19049"/>
                </a:moveTo>
                <a:lnTo>
                  <a:pt x="1781164" y="19049"/>
                </a:lnTo>
                <a:lnTo>
                  <a:pt x="1781164" y="0"/>
                </a:lnTo>
                <a:lnTo>
                  <a:pt x="1800214" y="0"/>
                </a:lnTo>
                <a:lnTo>
                  <a:pt x="1800214" y="19049"/>
                </a:lnTo>
                <a:close/>
              </a:path>
              <a:path w="2419350" h="1370330">
                <a:moveTo>
                  <a:pt x="1838314" y="19049"/>
                </a:moveTo>
                <a:lnTo>
                  <a:pt x="1819264" y="19049"/>
                </a:lnTo>
                <a:lnTo>
                  <a:pt x="1819264" y="0"/>
                </a:lnTo>
                <a:lnTo>
                  <a:pt x="1838314" y="0"/>
                </a:lnTo>
                <a:lnTo>
                  <a:pt x="1838314" y="19049"/>
                </a:lnTo>
                <a:close/>
              </a:path>
              <a:path w="2419350" h="1370330">
                <a:moveTo>
                  <a:pt x="1876414" y="19049"/>
                </a:moveTo>
                <a:lnTo>
                  <a:pt x="1857364" y="19049"/>
                </a:lnTo>
                <a:lnTo>
                  <a:pt x="1857364" y="0"/>
                </a:lnTo>
                <a:lnTo>
                  <a:pt x="1876414" y="0"/>
                </a:lnTo>
                <a:lnTo>
                  <a:pt x="1876414" y="19049"/>
                </a:lnTo>
                <a:close/>
              </a:path>
              <a:path w="2419350" h="1370330">
                <a:moveTo>
                  <a:pt x="1914514" y="19049"/>
                </a:moveTo>
                <a:lnTo>
                  <a:pt x="1895464" y="19049"/>
                </a:lnTo>
                <a:lnTo>
                  <a:pt x="1895464" y="0"/>
                </a:lnTo>
                <a:lnTo>
                  <a:pt x="1914514" y="0"/>
                </a:lnTo>
                <a:lnTo>
                  <a:pt x="1914514" y="19049"/>
                </a:lnTo>
                <a:close/>
              </a:path>
              <a:path w="2419350" h="1370330">
                <a:moveTo>
                  <a:pt x="1952614" y="19049"/>
                </a:moveTo>
                <a:lnTo>
                  <a:pt x="1933564" y="19049"/>
                </a:lnTo>
                <a:lnTo>
                  <a:pt x="1933564" y="0"/>
                </a:lnTo>
                <a:lnTo>
                  <a:pt x="1952614" y="0"/>
                </a:lnTo>
                <a:lnTo>
                  <a:pt x="1952614" y="19049"/>
                </a:lnTo>
                <a:close/>
              </a:path>
              <a:path w="2419350" h="1370330">
                <a:moveTo>
                  <a:pt x="1990714" y="19049"/>
                </a:moveTo>
                <a:lnTo>
                  <a:pt x="1971664" y="19049"/>
                </a:lnTo>
                <a:lnTo>
                  <a:pt x="1971664" y="0"/>
                </a:lnTo>
                <a:lnTo>
                  <a:pt x="1990714" y="0"/>
                </a:lnTo>
                <a:lnTo>
                  <a:pt x="1990714" y="19049"/>
                </a:lnTo>
                <a:close/>
              </a:path>
              <a:path w="2419350" h="1370330">
                <a:moveTo>
                  <a:pt x="2028814" y="19049"/>
                </a:moveTo>
                <a:lnTo>
                  <a:pt x="2009764" y="19049"/>
                </a:lnTo>
                <a:lnTo>
                  <a:pt x="2009764" y="0"/>
                </a:lnTo>
                <a:lnTo>
                  <a:pt x="2028814" y="0"/>
                </a:lnTo>
                <a:lnTo>
                  <a:pt x="2028814" y="19049"/>
                </a:lnTo>
                <a:close/>
              </a:path>
              <a:path w="2419350" h="1370330">
                <a:moveTo>
                  <a:pt x="2066914" y="19049"/>
                </a:moveTo>
                <a:lnTo>
                  <a:pt x="2047864" y="19049"/>
                </a:lnTo>
                <a:lnTo>
                  <a:pt x="2047864" y="0"/>
                </a:lnTo>
                <a:lnTo>
                  <a:pt x="2066914" y="0"/>
                </a:lnTo>
                <a:lnTo>
                  <a:pt x="2066914" y="19049"/>
                </a:lnTo>
                <a:close/>
              </a:path>
              <a:path w="2419350" h="1370330">
                <a:moveTo>
                  <a:pt x="2105014" y="19049"/>
                </a:moveTo>
                <a:lnTo>
                  <a:pt x="2085964" y="19049"/>
                </a:lnTo>
                <a:lnTo>
                  <a:pt x="2085964" y="0"/>
                </a:lnTo>
                <a:lnTo>
                  <a:pt x="2105014" y="0"/>
                </a:lnTo>
                <a:lnTo>
                  <a:pt x="2105014" y="19049"/>
                </a:lnTo>
                <a:close/>
              </a:path>
              <a:path w="2419350" h="1370330">
                <a:moveTo>
                  <a:pt x="2143114" y="19049"/>
                </a:moveTo>
                <a:lnTo>
                  <a:pt x="2124064" y="19049"/>
                </a:lnTo>
                <a:lnTo>
                  <a:pt x="2124064" y="0"/>
                </a:lnTo>
                <a:lnTo>
                  <a:pt x="2143114" y="0"/>
                </a:lnTo>
                <a:lnTo>
                  <a:pt x="2143114" y="19049"/>
                </a:lnTo>
                <a:close/>
              </a:path>
              <a:path w="2419350" h="1370330">
                <a:moveTo>
                  <a:pt x="2181214" y="19049"/>
                </a:moveTo>
                <a:lnTo>
                  <a:pt x="2162164" y="19049"/>
                </a:lnTo>
                <a:lnTo>
                  <a:pt x="2162164" y="0"/>
                </a:lnTo>
                <a:lnTo>
                  <a:pt x="2181214" y="0"/>
                </a:lnTo>
                <a:lnTo>
                  <a:pt x="2181214" y="19049"/>
                </a:lnTo>
                <a:close/>
              </a:path>
              <a:path w="2419350" h="1370330">
                <a:moveTo>
                  <a:pt x="2217913" y="19782"/>
                </a:moveTo>
                <a:lnTo>
                  <a:pt x="2212189" y="19294"/>
                </a:lnTo>
                <a:lnTo>
                  <a:pt x="2206438" y="19049"/>
                </a:lnTo>
                <a:lnTo>
                  <a:pt x="2200264" y="19049"/>
                </a:lnTo>
                <a:lnTo>
                  <a:pt x="2200264" y="0"/>
                </a:lnTo>
                <a:lnTo>
                  <a:pt x="2200660" y="0"/>
                </a:lnTo>
                <a:lnTo>
                  <a:pt x="2219417" y="2160"/>
                </a:lnTo>
                <a:lnTo>
                  <a:pt x="2217913" y="19782"/>
                </a:lnTo>
                <a:close/>
              </a:path>
              <a:path w="2419350" h="1370330">
                <a:moveTo>
                  <a:pt x="2252098" y="25721"/>
                </a:moveTo>
                <a:lnTo>
                  <a:pt x="2246488" y="24233"/>
                </a:lnTo>
                <a:lnTo>
                  <a:pt x="2240819" y="22992"/>
                </a:lnTo>
                <a:lnTo>
                  <a:pt x="2235091" y="21999"/>
                </a:lnTo>
                <a:lnTo>
                  <a:pt x="2238157" y="4319"/>
                </a:lnTo>
                <a:lnTo>
                  <a:pt x="2250889" y="5785"/>
                </a:lnTo>
                <a:lnTo>
                  <a:pt x="2256824" y="7906"/>
                </a:lnTo>
                <a:lnTo>
                  <a:pt x="2252098" y="25721"/>
                </a:lnTo>
                <a:close/>
              </a:path>
              <a:path w="2419350" h="1370330">
                <a:moveTo>
                  <a:pt x="2284796" y="37548"/>
                </a:moveTo>
                <a:lnTo>
                  <a:pt x="2279524" y="35100"/>
                </a:lnTo>
                <a:lnTo>
                  <a:pt x="2274158" y="32889"/>
                </a:lnTo>
                <a:lnTo>
                  <a:pt x="2268697" y="30913"/>
                </a:lnTo>
                <a:lnTo>
                  <a:pt x="2274706" y="14298"/>
                </a:lnTo>
                <a:lnTo>
                  <a:pt x="2292620" y="20700"/>
                </a:lnTo>
                <a:lnTo>
                  <a:pt x="2284796" y="37548"/>
                </a:lnTo>
                <a:close/>
              </a:path>
              <a:path w="2419350" h="1370330">
                <a:moveTo>
                  <a:pt x="2315149" y="55035"/>
                </a:moveTo>
                <a:lnTo>
                  <a:pt x="2310362" y="51687"/>
                </a:lnTo>
                <a:lnTo>
                  <a:pt x="2305443" y="48557"/>
                </a:lnTo>
                <a:lnTo>
                  <a:pt x="2300389" y="45644"/>
                </a:lnTo>
                <a:lnTo>
                  <a:pt x="2309342" y="30113"/>
                </a:lnTo>
                <a:lnTo>
                  <a:pt x="2325427" y="40340"/>
                </a:lnTo>
                <a:lnTo>
                  <a:pt x="2315149" y="55035"/>
                </a:lnTo>
                <a:close/>
              </a:path>
              <a:path w="2419350" h="1370330">
                <a:moveTo>
                  <a:pt x="2341861" y="77403"/>
                </a:moveTo>
                <a:lnTo>
                  <a:pt x="2337743" y="73298"/>
                </a:lnTo>
                <a:lnTo>
                  <a:pt x="2333456" y="69379"/>
                </a:lnTo>
                <a:lnTo>
                  <a:pt x="2328999" y="65646"/>
                </a:lnTo>
                <a:lnTo>
                  <a:pt x="2340938" y="51391"/>
                </a:lnTo>
                <a:lnTo>
                  <a:pt x="2354386" y="64838"/>
                </a:lnTo>
                <a:lnTo>
                  <a:pt x="2341861" y="77403"/>
                </a:lnTo>
                <a:close/>
              </a:path>
              <a:path w="2419350" h="1370330">
                <a:moveTo>
                  <a:pt x="2364315" y="104042"/>
                </a:moveTo>
                <a:lnTo>
                  <a:pt x="2360965" y="99285"/>
                </a:lnTo>
                <a:lnTo>
                  <a:pt x="2357413" y="94680"/>
                </a:lnTo>
                <a:lnTo>
                  <a:pt x="2353659" y="90227"/>
                </a:lnTo>
                <a:lnTo>
                  <a:pt x="2367829" y="78282"/>
                </a:lnTo>
                <a:lnTo>
                  <a:pt x="2371598" y="82050"/>
                </a:lnTo>
                <a:lnTo>
                  <a:pt x="2379003" y="93698"/>
                </a:lnTo>
                <a:lnTo>
                  <a:pt x="2364315" y="104042"/>
                </a:lnTo>
                <a:close/>
              </a:path>
              <a:path w="2419350" h="1370330">
                <a:moveTo>
                  <a:pt x="2381898" y="134333"/>
                </a:moveTo>
                <a:lnTo>
                  <a:pt x="2379414" y="129029"/>
                </a:lnTo>
                <a:lnTo>
                  <a:pt x="2376699" y="123841"/>
                </a:lnTo>
                <a:lnTo>
                  <a:pt x="2373753" y="118769"/>
                </a:lnTo>
                <a:lnTo>
                  <a:pt x="2389228" y="109781"/>
                </a:lnTo>
                <a:lnTo>
                  <a:pt x="2397458" y="122725"/>
                </a:lnTo>
                <a:lnTo>
                  <a:pt x="2398780" y="126425"/>
                </a:lnTo>
                <a:lnTo>
                  <a:pt x="2381898" y="134333"/>
                </a:lnTo>
                <a:close/>
              </a:path>
              <a:path w="2419350" h="1370330">
                <a:moveTo>
                  <a:pt x="2393835" y="166996"/>
                </a:moveTo>
                <a:lnTo>
                  <a:pt x="2392329" y="161395"/>
                </a:lnTo>
                <a:lnTo>
                  <a:pt x="2390581" y="155870"/>
                </a:lnTo>
                <a:lnTo>
                  <a:pt x="2388590" y="150420"/>
                </a:lnTo>
                <a:lnTo>
                  <a:pt x="2405189" y="144356"/>
                </a:lnTo>
                <a:lnTo>
                  <a:pt x="2411577" y="162227"/>
                </a:lnTo>
                <a:lnTo>
                  <a:pt x="2393835" y="166996"/>
                </a:lnTo>
                <a:close/>
              </a:path>
              <a:path w="2419350" h="1370330">
                <a:moveTo>
                  <a:pt x="2399885" y="201162"/>
                </a:moveTo>
                <a:lnTo>
                  <a:pt x="2399375" y="195400"/>
                </a:lnTo>
                <a:lnTo>
                  <a:pt x="2398618" y="189679"/>
                </a:lnTo>
                <a:lnTo>
                  <a:pt x="2397615" y="184001"/>
                </a:lnTo>
                <a:lnTo>
                  <a:pt x="2415325" y="180872"/>
                </a:lnTo>
                <a:lnTo>
                  <a:pt x="2417482" y="199603"/>
                </a:lnTo>
                <a:lnTo>
                  <a:pt x="2399885" y="201162"/>
                </a:lnTo>
                <a:close/>
              </a:path>
              <a:path w="2419350" h="1370330">
                <a:moveTo>
                  <a:pt x="2419313" y="237799"/>
                </a:moveTo>
                <a:lnTo>
                  <a:pt x="2400674" y="237799"/>
                </a:lnTo>
                <a:lnTo>
                  <a:pt x="2400674" y="218760"/>
                </a:lnTo>
                <a:lnTo>
                  <a:pt x="2419313" y="218743"/>
                </a:lnTo>
                <a:lnTo>
                  <a:pt x="2419313" y="237799"/>
                </a:lnTo>
                <a:close/>
              </a:path>
              <a:path w="2419350" h="1370330">
                <a:moveTo>
                  <a:pt x="2400674" y="219080"/>
                </a:moveTo>
                <a:close/>
              </a:path>
              <a:path w="2419350" h="1370330">
                <a:moveTo>
                  <a:pt x="2419313" y="275899"/>
                </a:moveTo>
                <a:lnTo>
                  <a:pt x="2400674" y="275899"/>
                </a:lnTo>
                <a:lnTo>
                  <a:pt x="2400674" y="256849"/>
                </a:lnTo>
                <a:lnTo>
                  <a:pt x="2419313" y="256849"/>
                </a:lnTo>
                <a:lnTo>
                  <a:pt x="2419313" y="275899"/>
                </a:lnTo>
                <a:close/>
              </a:path>
              <a:path w="2419350" h="1370330">
                <a:moveTo>
                  <a:pt x="2419313" y="313999"/>
                </a:moveTo>
                <a:lnTo>
                  <a:pt x="2400674" y="313999"/>
                </a:lnTo>
                <a:lnTo>
                  <a:pt x="2400674" y="294949"/>
                </a:lnTo>
                <a:lnTo>
                  <a:pt x="2419313" y="294949"/>
                </a:lnTo>
                <a:lnTo>
                  <a:pt x="2419313" y="313999"/>
                </a:lnTo>
                <a:close/>
              </a:path>
              <a:path w="2419350" h="1370330">
                <a:moveTo>
                  <a:pt x="2419313" y="352099"/>
                </a:moveTo>
                <a:lnTo>
                  <a:pt x="2400674" y="352099"/>
                </a:lnTo>
                <a:lnTo>
                  <a:pt x="2400674" y="333049"/>
                </a:lnTo>
                <a:lnTo>
                  <a:pt x="2419313" y="333049"/>
                </a:lnTo>
                <a:lnTo>
                  <a:pt x="2419313" y="352099"/>
                </a:lnTo>
                <a:close/>
              </a:path>
              <a:path w="2419350" h="1370330">
                <a:moveTo>
                  <a:pt x="2419313" y="390199"/>
                </a:moveTo>
                <a:lnTo>
                  <a:pt x="2400674" y="390199"/>
                </a:lnTo>
                <a:lnTo>
                  <a:pt x="2400674" y="371149"/>
                </a:lnTo>
                <a:lnTo>
                  <a:pt x="2419313" y="371149"/>
                </a:lnTo>
                <a:lnTo>
                  <a:pt x="2419313" y="390199"/>
                </a:lnTo>
                <a:close/>
              </a:path>
              <a:path w="2419350" h="1370330">
                <a:moveTo>
                  <a:pt x="2419313" y="428299"/>
                </a:moveTo>
                <a:lnTo>
                  <a:pt x="2400674" y="428299"/>
                </a:lnTo>
                <a:lnTo>
                  <a:pt x="2400674" y="409249"/>
                </a:lnTo>
                <a:lnTo>
                  <a:pt x="2419313" y="409249"/>
                </a:lnTo>
                <a:lnTo>
                  <a:pt x="2419313" y="428299"/>
                </a:lnTo>
                <a:close/>
              </a:path>
              <a:path w="2419350" h="1370330">
                <a:moveTo>
                  <a:pt x="2419313" y="466399"/>
                </a:moveTo>
                <a:lnTo>
                  <a:pt x="2400674" y="466399"/>
                </a:lnTo>
                <a:lnTo>
                  <a:pt x="2400674" y="447349"/>
                </a:lnTo>
                <a:lnTo>
                  <a:pt x="2419313" y="447349"/>
                </a:lnTo>
                <a:lnTo>
                  <a:pt x="2419313" y="466399"/>
                </a:lnTo>
                <a:close/>
              </a:path>
              <a:path w="2419350" h="1370330">
                <a:moveTo>
                  <a:pt x="2419313" y="504499"/>
                </a:moveTo>
                <a:lnTo>
                  <a:pt x="2400674" y="504499"/>
                </a:lnTo>
                <a:lnTo>
                  <a:pt x="2400674" y="485449"/>
                </a:lnTo>
                <a:lnTo>
                  <a:pt x="2419313" y="485449"/>
                </a:lnTo>
                <a:lnTo>
                  <a:pt x="2419313" y="504499"/>
                </a:lnTo>
                <a:close/>
              </a:path>
              <a:path w="2419350" h="1370330">
                <a:moveTo>
                  <a:pt x="2419313" y="542599"/>
                </a:moveTo>
                <a:lnTo>
                  <a:pt x="2400674" y="542599"/>
                </a:lnTo>
                <a:lnTo>
                  <a:pt x="2400674" y="523549"/>
                </a:lnTo>
                <a:lnTo>
                  <a:pt x="2419313" y="523549"/>
                </a:lnTo>
                <a:lnTo>
                  <a:pt x="2419313" y="542599"/>
                </a:lnTo>
                <a:close/>
              </a:path>
              <a:path w="2419350" h="1370330">
                <a:moveTo>
                  <a:pt x="2419313" y="580699"/>
                </a:moveTo>
                <a:lnTo>
                  <a:pt x="2400674" y="580699"/>
                </a:lnTo>
                <a:lnTo>
                  <a:pt x="2400674" y="561649"/>
                </a:lnTo>
                <a:lnTo>
                  <a:pt x="2419313" y="561649"/>
                </a:lnTo>
                <a:lnTo>
                  <a:pt x="2419313" y="580699"/>
                </a:lnTo>
                <a:close/>
              </a:path>
              <a:path w="2419350" h="1370330">
                <a:moveTo>
                  <a:pt x="2419313" y="618799"/>
                </a:moveTo>
                <a:lnTo>
                  <a:pt x="2400674" y="618799"/>
                </a:lnTo>
                <a:lnTo>
                  <a:pt x="2400674" y="599749"/>
                </a:lnTo>
                <a:lnTo>
                  <a:pt x="2419313" y="599749"/>
                </a:lnTo>
                <a:lnTo>
                  <a:pt x="2419313" y="618799"/>
                </a:lnTo>
                <a:close/>
              </a:path>
              <a:path w="2419350" h="1370330">
                <a:moveTo>
                  <a:pt x="2419313" y="656899"/>
                </a:moveTo>
                <a:lnTo>
                  <a:pt x="2400674" y="656899"/>
                </a:lnTo>
                <a:lnTo>
                  <a:pt x="2400674" y="637849"/>
                </a:lnTo>
                <a:lnTo>
                  <a:pt x="2419313" y="637849"/>
                </a:lnTo>
                <a:lnTo>
                  <a:pt x="2419313" y="656899"/>
                </a:lnTo>
                <a:close/>
              </a:path>
              <a:path w="2419350" h="1370330">
                <a:moveTo>
                  <a:pt x="2419313" y="694999"/>
                </a:moveTo>
                <a:lnTo>
                  <a:pt x="2400674" y="694999"/>
                </a:lnTo>
                <a:lnTo>
                  <a:pt x="2400674" y="675949"/>
                </a:lnTo>
                <a:lnTo>
                  <a:pt x="2419313" y="675949"/>
                </a:lnTo>
                <a:lnTo>
                  <a:pt x="2419313" y="694999"/>
                </a:lnTo>
                <a:close/>
              </a:path>
              <a:path w="2419350" h="1370330">
                <a:moveTo>
                  <a:pt x="2419313" y="733099"/>
                </a:moveTo>
                <a:lnTo>
                  <a:pt x="2400674" y="733099"/>
                </a:lnTo>
                <a:lnTo>
                  <a:pt x="2400674" y="714049"/>
                </a:lnTo>
                <a:lnTo>
                  <a:pt x="2419313" y="714049"/>
                </a:lnTo>
                <a:lnTo>
                  <a:pt x="2419313" y="733099"/>
                </a:lnTo>
                <a:close/>
              </a:path>
              <a:path w="2419350" h="1370330">
                <a:moveTo>
                  <a:pt x="2419313" y="771199"/>
                </a:moveTo>
                <a:lnTo>
                  <a:pt x="2400674" y="771199"/>
                </a:lnTo>
                <a:lnTo>
                  <a:pt x="2400674" y="752149"/>
                </a:lnTo>
                <a:lnTo>
                  <a:pt x="2419313" y="752149"/>
                </a:lnTo>
                <a:lnTo>
                  <a:pt x="2419313" y="771199"/>
                </a:lnTo>
                <a:close/>
              </a:path>
              <a:path w="2419350" h="1370330">
                <a:moveTo>
                  <a:pt x="2419313" y="809299"/>
                </a:moveTo>
                <a:lnTo>
                  <a:pt x="2400674" y="809299"/>
                </a:lnTo>
                <a:lnTo>
                  <a:pt x="2400674" y="790249"/>
                </a:lnTo>
                <a:lnTo>
                  <a:pt x="2419313" y="790249"/>
                </a:lnTo>
                <a:lnTo>
                  <a:pt x="2419313" y="809299"/>
                </a:lnTo>
                <a:close/>
              </a:path>
              <a:path w="2419350" h="1370330">
                <a:moveTo>
                  <a:pt x="2419313" y="847399"/>
                </a:moveTo>
                <a:lnTo>
                  <a:pt x="2400674" y="847399"/>
                </a:lnTo>
                <a:lnTo>
                  <a:pt x="2400674" y="828349"/>
                </a:lnTo>
                <a:lnTo>
                  <a:pt x="2419313" y="828349"/>
                </a:lnTo>
                <a:lnTo>
                  <a:pt x="2419313" y="847399"/>
                </a:lnTo>
                <a:close/>
              </a:path>
              <a:path w="2419350" h="1370330">
                <a:moveTo>
                  <a:pt x="2419313" y="885499"/>
                </a:moveTo>
                <a:lnTo>
                  <a:pt x="2400674" y="885499"/>
                </a:lnTo>
                <a:lnTo>
                  <a:pt x="2400674" y="866449"/>
                </a:lnTo>
                <a:lnTo>
                  <a:pt x="2419313" y="866449"/>
                </a:lnTo>
                <a:lnTo>
                  <a:pt x="2419313" y="885499"/>
                </a:lnTo>
                <a:close/>
              </a:path>
              <a:path w="2419350" h="1370330">
                <a:moveTo>
                  <a:pt x="2419313" y="923599"/>
                </a:moveTo>
                <a:lnTo>
                  <a:pt x="2400674" y="923599"/>
                </a:lnTo>
                <a:lnTo>
                  <a:pt x="2400674" y="904549"/>
                </a:lnTo>
                <a:lnTo>
                  <a:pt x="2419313" y="904549"/>
                </a:lnTo>
                <a:lnTo>
                  <a:pt x="2419313" y="923599"/>
                </a:lnTo>
                <a:close/>
              </a:path>
              <a:path w="2419350" h="1370330">
                <a:moveTo>
                  <a:pt x="2419313" y="961699"/>
                </a:moveTo>
                <a:lnTo>
                  <a:pt x="2400674" y="961699"/>
                </a:lnTo>
                <a:lnTo>
                  <a:pt x="2400674" y="942649"/>
                </a:lnTo>
                <a:lnTo>
                  <a:pt x="2419313" y="942649"/>
                </a:lnTo>
                <a:lnTo>
                  <a:pt x="2419313" y="961699"/>
                </a:lnTo>
                <a:close/>
              </a:path>
              <a:path w="2419350" h="1370330">
                <a:moveTo>
                  <a:pt x="2419313" y="999799"/>
                </a:moveTo>
                <a:lnTo>
                  <a:pt x="2400674" y="999799"/>
                </a:lnTo>
                <a:lnTo>
                  <a:pt x="2400674" y="980749"/>
                </a:lnTo>
                <a:lnTo>
                  <a:pt x="2419313" y="980749"/>
                </a:lnTo>
                <a:lnTo>
                  <a:pt x="2419313" y="999799"/>
                </a:lnTo>
                <a:close/>
              </a:path>
              <a:path w="2419350" h="1370330">
                <a:moveTo>
                  <a:pt x="2419313" y="1037899"/>
                </a:moveTo>
                <a:lnTo>
                  <a:pt x="2400674" y="1037899"/>
                </a:lnTo>
                <a:lnTo>
                  <a:pt x="2400674" y="1018849"/>
                </a:lnTo>
                <a:lnTo>
                  <a:pt x="2419313" y="1018849"/>
                </a:lnTo>
                <a:lnTo>
                  <a:pt x="2419313" y="1037899"/>
                </a:lnTo>
                <a:close/>
              </a:path>
              <a:path w="2419350" h="1370330">
                <a:moveTo>
                  <a:pt x="2419313" y="1075999"/>
                </a:moveTo>
                <a:lnTo>
                  <a:pt x="2400674" y="1075999"/>
                </a:lnTo>
                <a:lnTo>
                  <a:pt x="2400674" y="1056949"/>
                </a:lnTo>
                <a:lnTo>
                  <a:pt x="2419313" y="1056949"/>
                </a:lnTo>
                <a:lnTo>
                  <a:pt x="2419313" y="1075999"/>
                </a:lnTo>
                <a:close/>
              </a:path>
              <a:path w="2419350" h="1370330">
                <a:moveTo>
                  <a:pt x="2419313" y="1114099"/>
                </a:moveTo>
                <a:lnTo>
                  <a:pt x="2400674" y="1114099"/>
                </a:lnTo>
                <a:lnTo>
                  <a:pt x="2400674" y="1095049"/>
                </a:lnTo>
                <a:lnTo>
                  <a:pt x="2419313" y="1095049"/>
                </a:lnTo>
                <a:lnTo>
                  <a:pt x="2419313" y="1114099"/>
                </a:lnTo>
                <a:close/>
              </a:path>
              <a:path w="2419350" h="1370330">
                <a:moveTo>
                  <a:pt x="2419313" y="1152229"/>
                </a:moveTo>
                <a:lnTo>
                  <a:pt x="2400670" y="1152167"/>
                </a:lnTo>
                <a:lnTo>
                  <a:pt x="2400674" y="1133149"/>
                </a:lnTo>
                <a:lnTo>
                  <a:pt x="2419313" y="1133149"/>
                </a:lnTo>
                <a:lnTo>
                  <a:pt x="2419313" y="1152229"/>
                </a:lnTo>
                <a:close/>
              </a:path>
              <a:path w="2419350" h="1370330">
                <a:moveTo>
                  <a:pt x="2415197" y="1190053"/>
                </a:moveTo>
                <a:lnTo>
                  <a:pt x="2397434" y="1186820"/>
                </a:lnTo>
                <a:lnTo>
                  <a:pt x="2398465" y="1181152"/>
                </a:lnTo>
                <a:lnTo>
                  <a:pt x="2399251" y="1175442"/>
                </a:lnTo>
                <a:lnTo>
                  <a:pt x="2399791" y="1169687"/>
                </a:lnTo>
                <a:lnTo>
                  <a:pt x="2417353" y="1171334"/>
                </a:lnTo>
                <a:lnTo>
                  <a:pt x="2415197" y="1190053"/>
                </a:lnTo>
                <a:close/>
              </a:path>
              <a:path w="2419350" h="1370330">
                <a:moveTo>
                  <a:pt x="2404811" y="1226515"/>
                </a:moveTo>
                <a:lnTo>
                  <a:pt x="2388233" y="1220360"/>
                </a:lnTo>
                <a:lnTo>
                  <a:pt x="2390251" y="1214926"/>
                </a:lnTo>
                <a:lnTo>
                  <a:pt x="2392027" y="1209413"/>
                </a:lnTo>
                <a:lnTo>
                  <a:pt x="2393562" y="1203822"/>
                </a:lnTo>
                <a:lnTo>
                  <a:pt x="2411192" y="1208661"/>
                </a:lnTo>
                <a:lnTo>
                  <a:pt x="2404811" y="1226515"/>
                </a:lnTo>
                <a:close/>
              </a:path>
              <a:path w="2419350" h="1370330">
                <a:moveTo>
                  <a:pt x="2388617" y="1260994"/>
                </a:moveTo>
                <a:lnTo>
                  <a:pt x="2373225" y="1251946"/>
                </a:lnTo>
                <a:lnTo>
                  <a:pt x="2376197" y="1246892"/>
                </a:lnTo>
                <a:lnTo>
                  <a:pt x="2378938" y="1241720"/>
                </a:lnTo>
                <a:lnTo>
                  <a:pt x="2381450" y="1236430"/>
                </a:lnTo>
                <a:lnTo>
                  <a:pt x="2398392" y="1244475"/>
                </a:lnTo>
                <a:lnTo>
                  <a:pt x="2397458" y="1247088"/>
                </a:lnTo>
                <a:lnTo>
                  <a:pt x="2388617" y="1260994"/>
                </a:lnTo>
                <a:close/>
              </a:path>
              <a:path w="2419350" h="1370330">
                <a:moveTo>
                  <a:pt x="2367024" y="1292337"/>
                </a:moveTo>
                <a:lnTo>
                  <a:pt x="2352987" y="1280379"/>
                </a:lnTo>
                <a:lnTo>
                  <a:pt x="2356763" y="1275946"/>
                </a:lnTo>
                <a:lnTo>
                  <a:pt x="2360339" y="1271360"/>
                </a:lnTo>
                <a:lnTo>
                  <a:pt x="2363713" y="1266621"/>
                </a:lnTo>
                <a:lnTo>
                  <a:pt x="2378393" y="1277074"/>
                </a:lnTo>
                <a:lnTo>
                  <a:pt x="2371598" y="1287763"/>
                </a:lnTo>
                <a:lnTo>
                  <a:pt x="2367024" y="1292337"/>
                </a:lnTo>
                <a:close/>
              </a:path>
              <a:path w="2419350" h="1370330">
                <a:moveTo>
                  <a:pt x="2340132" y="1319229"/>
                </a:moveTo>
                <a:lnTo>
                  <a:pt x="2328200" y="1304832"/>
                </a:lnTo>
                <a:lnTo>
                  <a:pt x="2332676" y="1301122"/>
                </a:lnTo>
                <a:lnTo>
                  <a:pt x="2336984" y="1297226"/>
                </a:lnTo>
                <a:lnTo>
                  <a:pt x="2341123" y="1293142"/>
                </a:lnTo>
                <a:lnTo>
                  <a:pt x="2353586" y="1305774"/>
                </a:lnTo>
                <a:lnTo>
                  <a:pt x="2340132" y="1319229"/>
                </a:lnTo>
                <a:close/>
              </a:path>
              <a:path w="2419350" h="1370330">
                <a:moveTo>
                  <a:pt x="2308379" y="1340312"/>
                </a:moveTo>
                <a:lnTo>
                  <a:pt x="2299482" y="1324689"/>
                </a:lnTo>
                <a:lnTo>
                  <a:pt x="2304551" y="1321802"/>
                </a:lnTo>
                <a:lnTo>
                  <a:pt x="2309489" y="1318696"/>
                </a:lnTo>
                <a:lnTo>
                  <a:pt x="2314293" y="1315373"/>
                </a:lnTo>
                <a:lnTo>
                  <a:pt x="2324468" y="1330083"/>
                </a:lnTo>
                <a:lnTo>
                  <a:pt x="2308379" y="1340312"/>
                </a:lnTo>
                <a:close/>
              </a:path>
              <a:path w="2419350" h="1370330">
                <a:moveTo>
                  <a:pt x="2273647" y="1355894"/>
                </a:moveTo>
                <a:lnTo>
                  <a:pt x="2267725" y="1339248"/>
                </a:lnTo>
                <a:lnTo>
                  <a:pt x="2273190" y="1337303"/>
                </a:lnTo>
                <a:lnTo>
                  <a:pt x="2278562" y="1335122"/>
                </a:lnTo>
                <a:lnTo>
                  <a:pt x="2283841" y="1332705"/>
                </a:lnTo>
                <a:lnTo>
                  <a:pt x="2291533" y="1349501"/>
                </a:lnTo>
                <a:lnTo>
                  <a:pt x="2273647" y="1355894"/>
                </a:lnTo>
                <a:close/>
              </a:path>
              <a:path w="2419350" h="1370330">
                <a:moveTo>
                  <a:pt x="2237045" y="1365622"/>
                </a:moveTo>
                <a:lnTo>
                  <a:pt x="2234081" y="1347986"/>
                </a:lnTo>
                <a:lnTo>
                  <a:pt x="2239808" y="1347024"/>
                </a:lnTo>
                <a:lnTo>
                  <a:pt x="2245477" y="1345814"/>
                </a:lnTo>
                <a:lnTo>
                  <a:pt x="2251089" y="1344357"/>
                </a:lnTo>
                <a:lnTo>
                  <a:pt x="2255746" y="1362292"/>
                </a:lnTo>
                <a:lnTo>
                  <a:pt x="2250889" y="1364028"/>
                </a:lnTo>
                <a:lnTo>
                  <a:pt x="2237045" y="1365622"/>
                </a:lnTo>
                <a:close/>
              </a:path>
              <a:path w="2419350" h="1370330">
                <a:moveTo>
                  <a:pt x="2200660" y="1369813"/>
                </a:moveTo>
                <a:lnTo>
                  <a:pt x="2199128" y="1369813"/>
                </a:lnTo>
                <a:lnTo>
                  <a:pt x="2199128" y="1350763"/>
                </a:lnTo>
                <a:lnTo>
                  <a:pt x="2206088" y="1350763"/>
                </a:lnTo>
                <a:lnTo>
                  <a:pt x="2211492" y="1350548"/>
                </a:lnTo>
                <a:lnTo>
                  <a:pt x="2216873" y="1350117"/>
                </a:lnTo>
                <a:lnTo>
                  <a:pt x="2218289" y="1367783"/>
                </a:lnTo>
                <a:lnTo>
                  <a:pt x="2200660" y="1369813"/>
                </a:lnTo>
                <a:close/>
              </a:path>
              <a:path w="2419350" h="1370330">
                <a:moveTo>
                  <a:pt x="2180078" y="1369813"/>
                </a:moveTo>
                <a:lnTo>
                  <a:pt x="2161028" y="1369813"/>
                </a:lnTo>
                <a:lnTo>
                  <a:pt x="2161028" y="1350763"/>
                </a:lnTo>
                <a:lnTo>
                  <a:pt x="2180078" y="1350763"/>
                </a:lnTo>
                <a:lnTo>
                  <a:pt x="2180078" y="1369813"/>
                </a:lnTo>
                <a:close/>
              </a:path>
              <a:path w="2419350" h="1370330">
                <a:moveTo>
                  <a:pt x="2141978" y="1369813"/>
                </a:moveTo>
                <a:lnTo>
                  <a:pt x="2122928" y="1369813"/>
                </a:lnTo>
                <a:lnTo>
                  <a:pt x="2122928" y="1350763"/>
                </a:lnTo>
                <a:lnTo>
                  <a:pt x="2141978" y="1350763"/>
                </a:lnTo>
                <a:lnTo>
                  <a:pt x="2141978" y="1369813"/>
                </a:lnTo>
                <a:close/>
              </a:path>
              <a:path w="2419350" h="1370330">
                <a:moveTo>
                  <a:pt x="2103878" y="1369813"/>
                </a:moveTo>
                <a:lnTo>
                  <a:pt x="2084828" y="1369813"/>
                </a:lnTo>
                <a:lnTo>
                  <a:pt x="2084828" y="1350763"/>
                </a:lnTo>
                <a:lnTo>
                  <a:pt x="2103878" y="1350763"/>
                </a:lnTo>
                <a:lnTo>
                  <a:pt x="2103878" y="1369813"/>
                </a:lnTo>
                <a:close/>
              </a:path>
              <a:path w="2419350" h="1370330">
                <a:moveTo>
                  <a:pt x="2065778" y="1369813"/>
                </a:moveTo>
                <a:lnTo>
                  <a:pt x="2046728" y="1369813"/>
                </a:lnTo>
                <a:lnTo>
                  <a:pt x="2046728" y="1350763"/>
                </a:lnTo>
                <a:lnTo>
                  <a:pt x="2065778" y="1350763"/>
                </a:lnTo>
                <a:lnTo>
                  <a:pt x="2065778" y="1369813"/>
                </a:lnTo>
                <a:close/>
              </a:path>
              <a:path w="2419350" h="1370330">
                <a:moveTo>
                  <a:pt x="2027678" y="1369813"/>
                </a:moveTo>
                <a:lnTo>
                  <a:pt x="2008628" y="1369813"/>
                </a:lnTo>
                <a:lnTo>
                  <a:pt x="2008628" y="1350763"/>
                </a:lnTo>
                <a:lnTo>
                  <a:pt x="2027678" y="1350763"/>
                </a:lnTo>
                <a:lnTo>
                  <a:pt x="2027678" y="1369813"/>
                </a:lnTo>
                <a:close/>
              </a:path>
              <a:path w="2419350" h="1370330">
                <a:moveTo>
                  <a:pt x="1989578" y="1369813"/>
                </a:moveTo>
                <a:lnTo>
                  <a:pt x="1970528" y="1369813"/>
                </a:lnTo>
                <a:lnTo>
                  <a:pt x="1970528" y="1350763"/>
                </a:lnTo>
                <a:lnTo>
                  <a:pt x="1989578" y="1350763"/>
                </a:lnTo>
                <a:lnTo>
                  <a:pt x="1989578" y="1369813"/>
                </a:lnTo>
                <a:close/>
              </a:path>
              <a:path w="2419350" h="1370330">
                <a:moveTo>
                  <a:pt x="1951478" y="1369813"/>
                </a:moveTo>
                <a:lnTo>
                  <a:pt x="1932428" y="1369813"/>
                </a:lnTo>
                <a:lnTo>
                  <a:pt x="1932428" y="1350763"/>
                </a:lnTo>
                <a:lnTo>
                  <a:pt x="1951478" y="1350763"/>
                </a:lnTo>
                <a:lnTo>
                  <a:pt x="1951478" y="1369813"/>
                </a:lnTo>
                <a:close/>
              </a:path>
              <a:path w="2419350" h="1370330">
                <a:moveTo>
                  <a:pt x="1913378" y="1369813"/>
                </a:moveTo>
                <a:lnTo>
                  <a:pt x="1894328" y="1369813"/>
                </a:lnTo>
                <a:lnTo>
                  <a:pt x="1894328" y="1350763"/>
                </a:lnTo>
                <a:lnTo>
                  <a:pt x="1913378" y="1350763"/>
                </a:lnTo>
                <a:lnTo>
                  <a:pt x="1913378" y="1369813"/>
                </a:lnTo>
                <a:close/>
              </a:path>
              <a:path w="2419350" h="1370330">
                <a:moveTo>
                  <a:pt x="1875278" y="1369813"/>
                </a:moveTo>
                <a:lnTo>
                  <a:pt x="1856228" y="1369813"/>
                </a:lnTo>
                <a:lnTo>
                  <a:pt x="1856228" y="1350763"/>
                </a:lnTo>
                <a:lnTo>
                  <a:pt x="1875278" y="1350763"/>
                </a:lnTo>
                <a:lnTo>
                  <a:pt x="1875278" y="1369813"/>
                </a:lnTo>
                <a:close/>
              </a:path>
              <a:path w="2419350" h="1370330">
                <a:moveTo>
                  <a:pt x="1837178" y="1369813"/>
                </a:moveTo>
                <a:lnTo>
                  <a:pt x="1818128" y="1369813"/>
                </a:lnTo>
                <a:lnTo>
                  <a:pt x="1818128" y="1350763"/>
                </a:lnTo>
                <a:lnTo>
                  <a:pt x="1837178" y="1350763"/>
                </a:lnTo>
                <a:lnTo>
                  <a:pt x="1837178" y="1369813"/>
                </a:lnTo>
                <a:close/>
              </a:path>
              <a:path w="2419350" h="1370330">
                <a:moveTo>
                  <a:pt x="1799078" y="1369813"/>
                </a:moveTo>
                <a:lnTo>
                  <a:pt x="1780028" y="1369813"/>
                </a:lnTo>
                <a:lnTo>
                  <a:pt x="1780028" y="1350763"/>
                </a:lnTo>
                <a:lnTo>
                  <a:pt x="1799078" y="1350763"/>
                </a:lnTo>
                <a:lnTo>
                  <a:pt x="1799078" y="1369813"/>
                </a:lnTo>
                <a:close/>
              </a:path>
              <a:path w="2419350" h="1370330">
                <a:moveTo>
                  <a:pt x="1760978" y="1369813"/>
                </a:moveTo>
                <a:lnTo>
                  <a:pt x="1741928" y="1369813"/>
                </a:lnTo>
                <a:lnTo>
                  <a:pt x="1741928" y="1350763"/>
                </a:lnTo>
                <a:lnTo>
                  <a:pt x="1760978" y="1350763"/>
                </a:lnTo>
                <a:lnTo>
                  <a:pt x="1760978" y="1369813"/>
                </a:lnTo>
                <a:close/>
              </a:path>
              <a:path w="2419350" h="1370330">
                <a:moveTo>
                  <a:pt x="1722878" y="1369813"/>
                </a:moveTo>
                <a:lnTo>
                  <a:pt x="1703828" y="1369813"/>
                </a:lnTo>
                <a:lnTo>
                  <a:pt x="1703828" y="1350763"/>
                </a:lnTo>
                <a:lnTo>
                  <a:pt x="1722878" y="1350763"/>
                </a:lnTo>
                <a:lnTo>
                  <a:pt x="1722878" y="1369813"/>
                </a:lnTo>
                <a:close/>
              </a:path>
              <a:path w="2419350" h="1370330">
                <a:moveTo>
                  <a:pt x="1684778" y="1369813"/>
                </a:moveTo>
                <a:lnTo>
                  <a:pt x="1665728" y="1369813"/>
                </a:lnTo>
                <a:lnTo>
                  <a:pt x="1665728" y="1350763"/>
                </a:lnTo>
                <a:lnTo>
                  <a:pt x="1684778" y="1350763"/>
                </a:lnTo>
                <a:lnTo>
                  <a:pt x="1684778" y="1369813"/>
                </a:lnTo>
                <a:close/>
              </a:path>
              <a:path w="2419350" h="1370330">
                <a:moveTo>
                  <a:pt x="1646678" y="1369813"/>
                </a:moveTo>
                <a:lnTo>
                  <a:pt x="1627628" y="1369813"/>
                </a:lnTo>
                <a:lnTo>
                  <a:pt x="1627628" y="1350763"/>
                </a:lnTo>
                <a:lnTo>
                  <a:pt x="1646678" y="1350763"/>
                </a:lnTo>
                <a:lnTo>
                  <a:pt x="1646678" y="1369813"/>
                </a:lnTo>
                <a:close/>
              </a:path>
              <a:path w="2419350" h="1370330">
                <a:moveTo>
                  <a:pt x="1608578" y="1369813"/>
                </a:moveTo>
                <a:lnTo>
                  <a:pt x="1589528" y="1369813"/>
                </a:lnTo>
                <a:lnTo>
                  <a:pt x="1589528" y="1350763"/>
                </a:lnTo>
                <a:lnTo>
                  <a:pt x="1608578" y="1350763"/>
                </a:lnTo>
                <a:lnTo>
                  <a:pt x="1608578" y="1369813"/>
                </a:lnTo>
                <a:close/>
              </a:path>
              <a:path w="2419350" h="1370330">
                <a:moveTo>
                  <a:pt x="1570478" y="1369813"/>
                </a:moveTo>
                <a:lnTo>
                  <a:pt x="1551428" y="1369813"/>
                </a:lnTo>
                <a:lnTo>
                  <a:pt x="1551428" y="1350763"/>
                </a:lnTo>
                <a:lnTo>
                  <a:pt x="1570478" y="1350763"/>
                </a:lnTo>
                <a:lnTo>
                  <a:pt x="1570478" y="1369813"/>
                </a:lnTo>
                <a:close/>
              </a:path>
              <a:path w="2419350" h="1370330">
                <a:moveTo>
                  <a:pt x="1532378" y="1369813"/>
                </a:moveTo>
                <a:lnTo>
                  <a:pt x="1513328" y="1369813"/>
                </a:lnTo>
                <a:lnTo>
                  <a:pt x="1513328" y="1350763"/>
                </a:lnTo>
                <a:lnTo>
                  <a:pt x="1532378" y="1350763"/>
                </a:lnTo>
                <a:lnTo>
                  <a:pt x="1532378" y="1369813"/>
                </a:lnTo>
                <a:close/>
              </a:path>
              <a:path w="2419350" h="1370330">
                <a:moveTo>
                  <a:pt x="1494278" y="1369813"/>
                </a:moveTo>
                <a:lnTo>
                  <a:pt x="1475228" y="1369813"/>
                </a:lnTo>
                <a:lnTo>
                  <a:pt x="1475228" y="1350763"/>
                </a:lnTo>
                <a:lnTo>
                  <a:pt x="1494278" y="1350763"/>
                </a:lnTo>
                <a:lnTo>
                  <a:pt x="1494278" y="1369813"/>
                </a:lnTo>
                <a:close/>
              </a:path>
              <a:path w="2419350" h="1370330">
                <a:moveTo>
                  <a:pt x="1456178" y="1369813"/>
                </a:moveTo>
                <a:lnTo>
                  <a:pt x="1437128" y="1369813"/>
                </a:lnTo>
                <a:lnTo>
                  <a:pt x="1437128" y="1350763"/>
                </a:lnTo>
                <a:lnTo>
                  <a:pt x="1456178" y="1350763"/>
                </a:lnTo>
                <a:lnTo>
                  <a:pt x="1456178" y="1369813"/>
                </a:lnTo>
                <a:close/>
              </a:path>
              <a:path w="2419350" h="1370330">
                <a:moveTo>
                  <a:pt x="1418078" y="1369813"/>
                </a:moveTo>
                <a:lnTo>
                  <a:pt x="1399028" y="1369813"/>
                </a:lnTo>
                <a:lnTo>
                  <a:pt x="1399028" y="1350763"/>
                </a:lnTo>
                <a:lnTo>
                  <a:pt x="1418078" y="1350763"/>
                </a:lnTo>
                <a:lnTo>
                  <a:pt x="1418078" y="1369813"/>
                </a:lnTo>
                <a:close/>
              </a:path>
              <a:path w="2419350" h="1370330">
                <a:moveTo>
                  <a:pt x="1379978" y="1369813"/>
                </a:moveTo>
                <a:lnTo>
                  <a:pt x="1360928" y="1369813"/>
                </a:lnTo>
                <a:lnTo>
                  <a:pt x="1360928" y="1350763"/>
                </a:lnTo>
                <a:lnTo>
                  <a:pt x="1379978" y="1350763"/>
                </a:lnTo>
                <a:lnTo>
                  <a:pt x="1379978" y="1369813"/>
                </a:lnTo>
                <a:close/>
              </a:path>
              <a:path w="2419350" h="1370330">
                <a:moveTo>
                  <a:pt x="1341878" y="1369813"/>
                </a:moveTo>
                <a:lnTo>
                  <a:pt x="1322828" y="1369813"/>
                </a:lnTo>
                <a:lnTo>
                  <a:pt x="1322828" y="1350763"/>
                </a:lnTo>
                <a:lnTo>
                  <a:pt x="1341878" y="1350763"/>
                </a:lnTo>
                <a:lnTo>
                  <a:pt x="1341878" y="1369813"/>
                </a:lnTo>
                <a:close/>
              </a:path>
              <a:path w="2419350" h="1370330">
                <a:moveTo>
                  <a:pt x="1303778" y="1369813"/>
                </a:moveTo>
                <a:lnTo>
                  <a:pt x="1284728" y="1369813"/>
                </a:lnTo>
                <a:lnTo>
                  <a:pt x="1284728" y="1350763"/>
                </a:lnTo>
                <a:lnTo>
                  <a:pt x="1303778" y="1350763"/>
                </a:lnTo>
                <a:lnTo>
                  <a:pt x="1303778" y="1369813"/>
                </a:lnTo>
                <a:close/>
              </a:path>
              <a:path w="2419350" h="1370330">
                <a:moveTo>
                  <a:pt x="1265678" y="1369813"/>
                </a:moveTo>
                <a:lnTo>
                  <a:pt x="1246628" y="1369813"/>
                </a:lnTo>
                <a:lnTo>
                  <a:pt x="1246628" y="1350763"/>
                </a:lnTo>
                <a:lnTo>
                  <a:pt x="1265678" y="1350763"/>
                </a:lnTo>
                <a:lnTo>
                  <a:pt x="1265678" y="1369813"/>
                </a:lnTo>
                <a:close/>
              </a:path>
              <a:path w="2419350" h="1370330">
                <a:moveTo>
                  <a:pt x="1227578" y="1369813"/>
                </a:moveTo>
                <a:lnTo>
                  <a:pt x="1208528" y="1369813"/>
                </a:lnTo>
                <a:lnTo>
                  <a:pt x="1208528" y="1350763"/>
                </a:lnTo>
                <a:lnTo>
                  <a:pt x="1227578" y="1350763"/>
                </a:lnTo>
                <a:lnTo>
                  <a:pt x="1227578" y="1369813"/>
                </a:lnTo>
                <a:close/>
              </a:path>
              <a:path w="2419350" h="1370330">
                <a:moveTo>
                  <a:pt x="1189478" y="1369813"/>
                </a:moveTo>
                <a:lnTo>
                  <a:pt x="1170428" y="1369813"/>
                </a:lnTo>
                <a:lnTo>
                  <a:pt x="1170428" y="1350763"/>
                </a:lnTo>
                <a:lnTo>
                  <a:pt x="1189478" y="1350763"/>
                </a:lnTo>
                <a:lnTo>
                  <a:pt x="1189478" y="1369813"/>
                </a:lnTo>
                <a:close/>
              </a:path>
              <a:path w="2419350" h="1370330">
                <a:moveTo>
                  <a:pt x="1151378" y="1369813"/>
                </a:moveTo>
                <a:lnTo>
                  <a:pt x="1132328" y="1369813"/>
                </a:lnTo>
                <a:lnTo>
                  <a:pt x="1132328" y="1350763"/>
                </a:lnTo>
                <a:lnTo>
                  <a:pt x="1151378" y="1350763"/>
                </a:lnTo>
                <a:lnTo>
                  <a:pt x="1151378" y="1369813"/>
                </a:lnTo>
                <a:close/>
              </a:path>
              <a:path w="2419350" h="1370330">
                <a:moveTo>
                  <a:pt x="1113278" y="1369813"/>
                </a:moveTo>
                <a:lnTo>
                  <a:pt x="1094228" y="1369813"/>
                </a:lnTo>
                <a:lnTo>
                  <a:pt x="1094228" y="1350763"/>
                </a:lnTo>
                <a:lnTo>
                  <a:pt x="1113278" y="1350763"/>
                </a:lnTo>
                <a:lnTo>
                  <a:pt x="1113278" y="1369813"/>
                </a:lnTo>
                <a:close/>
              </a:path>
              <a:path w="2419350" h="1370330">
                <a:moveTo>
                  <a:pt x="1075178" y="1369813"/>
                </a:moveTo>
                <a:lnTo>
                  <a:pt x="1056128" y="1369813"/>
                </a:lnTo>
                <a:lnTo>
                  <a:pt x="1056128" y="1350763"/>
                </a:lnTo>
                <a:lnTo>
                  <a:pt x="1075178" y="1350763"/>
                </a:lnTo>
                <a:lnTo>
                  <a:pt x="1075178" y="1369813"/>
                </a:lnTo>
                <a:close/>
              </a:path>
              <a:path w="2419350" h="1370330">
                <a:moveTo>
                  <a:pt x="1037078" y="1369813"/>
                </a:moveTo>
                <a:lnTo>
                  <a:pt x="1018028" y="1369813"/>
                </a:lnTo>
                <a:lnTo>
                  <a:pt x="1018028" y="1350763"/>
                </a:lnTo>
                <a:lnTo>
                  <a:pt x="1037078" y="1350763"/>
                </a:lnTo>
                <a:lnTo>
                  <a:pt x="1037078" y="1369813"/>
                </a:lnTo>
                <a:close/>
              </a:path>
              <a:path w="2419350" h="1370330">
                <a:moveTo>
                  <a:pt x="998978" y="1369813"/>
                </a:moveTo>
                <a:lnTo>
                  <a:pt x="979928" y="1369813"/>
                </a:lnTo>
                <a:lnTo>
                  <a:pt x="979928" y="1350763"/>
                </a:lnTo>
                <a:lnTo>
                  <a:pt x="998978" y="1350763"/>
                </a:lnTo>
                <a:lnTo>
                  <a:pt x="998978" y="1369813"/>
                </a:lnTo>
                <a:close/>
              </a:path>
              <a:path w="2419350" h="1370330">
                <a:moveTo>
                  <a:pt x="960878" y="1369813"/>
                </a:moveTo>
                <a:lnTo>
                  <a:pt x="941828" y="1369813"/>
                </a:lnTo>
                <a:lnTo>
                  <a:pt x="941828" y="1350763"/>
                </a:lnTo>
                <a:lnTo>
                  <a:pt x="960878" y="1350763"/>
                </a:lnTo>
                <a:lnTo>
                  <a:pt x="960878" y="1369813"/>
                </a:lnTo>
                <a:close/>
              </a:path>
              <a:path w="2419350" h="1370330">
                <a:moveTo>
                  <a:pt x="922778" y="1369813"/>
                </a:moveTo>
                <a:lnTo>
                  <a:pt x="903728" y="1369813"/>
                </a:lnTo>
                <a:lnTo>
                  <a:pt x="903728" y="1350763"/>
                </a:lnTo>
                <a:lnTo>
                  <a:pt x="922778" y="1350763"/>
                </a:lnTo>
                <a:lnTo>
                  <a:pt x="922778" y="1369813"/>
                </a:lnTo>
                <a:close/>
              </a:path>
              <a:path w="2419350" h="1370330">
                <a:moveTo>
                  <a:pt x="884678" y="1369813"/>
                </a:moveTo>
                <a:lnTo>
                  <a:pt x="865628" y="1369813"/>
                </a:lnTo>
                <a:lnTo>
                  <a:pt x="865628" y="1350763"/>
                </a:lnTo>
                <a:lnTo>
                  <a:pt x="884678" y="1350763"/>
                </a:lnTo>
                <a:lnTo>
                  <a:pt x="884678" y="1369813"/>
                </a:lnTo>
                <a:close/>
              </a:path>
              <a:path w="2419350" h="1370330">
                <a:moveTo>
                  <a:pt x="846578" y="1369813"/>
                </a:moveTo>
                <a:lnTo>
                  <a:pt x="827528" y="1369813"/>
                </a:lnTo>
                <a:lnTo>
                  <a:pt x="827528" y="1350763"/>
                </a:lnTo>
                <a:lnTo>
                  <a:pt x="846578" y="1350763"/>
                </a:lnTo>
                <a:lnTo>
                  <a:pt x="846578" y="1369813"/>
                </a:lnTo>
                <a:close/>
              </a:path>
              <a:path w="2419350" h="1370330">
                <a:moveTo>
                  <a:pt x="808478" y="1369813"/>
                </a:moveTo>
                <a:lnTo>
                  <a:pt x="789428" y="1369813"/>
                </a:lnTo>
                <a:lnTo>
                  <a:pt x="789428" y="1350763"/>
                </a:lnTo>
                <a:lnTo>
                  <a:pt x="808478" y="1350763"/>
                </a:lnTo>
                <a:lnTo>
                  <a:pt x="808478" y="1369813"/>
                </a:lnTo>
                <a:close/>
              </a:path>
              <a:path w="2419350" h="1370330">
                <a:moveTo>
                  <a:pt x="770378" y="1369813"/>
                </a:moveTo>
                <a:lnTo>
                  <a:pt x="751328" y="1369813"/>
                </a:lnTo>
                <a:lnTo>
                  <a:pt x="751328" y="1350763"/>
                </a:lnTo>
                <a:lnTo>
                  <a:pt x="770378" y="1350763"/>
                </a:lnTo>
                <a:lnTo>
                  <a:pt x="770378" y="1369813"/>
                </a:lnTo>
                <a:close/>
              </a:path>
              <a:path w="2419350" h="1370330">
                <a:moveTo>
                  <a:pt x="732278" y="1369813"/>
                </a:moveTo>
                <a:lnTo>
                  <a:pt x="713228" y="1369813"/>
                </a:lnTo>
                <a:lnTo>
                  <a:pt x="713228" y="1350763"/>
                </a:lnTo>
                <a:lnTo>
                  <a:pt x="732278" y="1350763"/>
                </a:lnTo>
                <a:lnTo>
                  <a:pt x="732278" y="1369813"/>
                </a:lnTo>
                <a:close/>
              </a:path>
              <a:path w="2419350" h="1370330">
                <a:moveTo>
                  <a:pt x="694178" y="1369813"/>
                </a:moveTo>
                <a:lnTo>
                  <a:pt x="675128" y="1369813"/>
                </a:lnTo>
                <a:lnTo>
                  <a:pt x="675128" y="1350763"/>
                </a:lnTo>
                <a:lnTo>
                  <a:pt x="694178" y="1350763"/>
                </a:lnTo>
                <a:lnTo>
                  <a:pt x="694178" y="1369813"/>
                </a:lnTo>
                <a:close/>
              </a:path>
              <a:path w="2419350" h="1370330">
                <a:moveTo>
                  <a:pt x="656078" y="1369813"/>
                </a:moveTo>
                <a:lnTo>
                  <a:pt x="637028" y="1369813"/>
                </a:lnTo>
                <a:lnTo>
                  <a:pt x="637028" y="1350763"/>
                </a:lnTo>
                <a:lnTo>
                  <a:pt x="656078" y="1350763"/>
                </a:lnTo>
                <a:lnTo>
                  <a:pt x="656078" y="1369813"/>
                </a:lnTo>
                <a:close/>
              </a:path>
              <a:path w="2419350" h="1370330">
                <a:moveTo>
                  <a:pt x="617978" y="1369813"/>
                </a:moveTo>
                <a:lnTo>
                  <a:pt x="598928" y="1369813"/>
                </a:lnTo>
                <a:lnTo>
                  <a:pt x="598928" y="1350763"/>
                </a:lnTo>
                <a:lnTo>
                  <a:pt x="617978" y="1350763"/>
                </a:lnTo>
                <a:lnTo>
                  <a:pt x="617978" y="1369813"/>
                </a:lnTo>
                <a:close/>
              </a:path>
              <a:path w="2419350" h="1370330">
                <a:moveTo>
                  <a:pt x="579878" y="1369813"/>
                </a:moveTo>
                <a:lnTo>
                  <a:pt x="560828" y="1369813"/>
                </a:lnTo>
                <a:lnTo>
                  <a:pt x="560828" y="1350763"/>
                </a:lnTo>
                <a:lnTo>
                  <a:pt x="579878" y="1350763"/>
                </a:lnTo>
                <a:lnTo>
                  <a:pt x="579878" y="1369813"/>
                </a:lnTo>
                <a:close/>
              </a:path>
              <a:path w="2419350" h="1370330">
                <a:moveTo>
                  <a:pt x="541778" y="1369813"/>
                </a:moveTo>
                <a:lnTo>
                  <a:pt x="522728" y="1369813"/>
                </a:lnTo>
                <a:lnTo>
                  <a:pt x="522728" y="1350763"/>
                </a:lnTo>
                <a:lnTo>
                  <a:pt x="541778" y="1350763"/>
                </a:lnTo>
                <a:lnTo>
                  <a:pt x="541778" y="1369813"/>
                </a:lnTo>
                <a:close/>
              </a:path>
              <a:path w="2419350" h="1370330">
                <a:moveTo>
                  <a:pt x="503678" y="1369813"/>
                </a:moveTo>
                <a:lnTo>
                  <a:pt x="484628" y="1369813"/>
                </a:lnTo>
                <a:lnTo>
                  <a:pt x="484628" y="1350763"/>
                </a:lnTo>
                <a:lnTo>
                  <a:pt x="503678" y="1350763"/>
                </a:lnTo>
                <a:lnTo>
                  <a:pt x="503678" y="1369813"/>
                </a:lnTo>
                <a:close/>
              </a:path>
              <a:path w="2419350" h="1370330">
                <a:moveTo>
                  <a:pt x="465578" y="1369813"/>
                </a:moveTo>
                <a:lnTo>
                  <a:pt x="446528" y="1369813"/>
                </a:lnTo>
                <a:lnTo>
                  <a:pt x="446528" y="1350763"/>
                </a:lnTo>
                <a:lnTo>
                  <a:pt x="465578" y="1350763"/>
                </a:lnTo>
                <a:lnTo>
                  <a:pt x="465578" y="1369813"/>
                </a:lnTo>
                <a:close/>
              </a:path>
              <a:path w="2419350" h="1370330">
                <a:moveTo>
                  <a:pt x="427478" y="1369813"/>
                </a:moveTo>
                <a:lnTo>
                  <a:pt x="408428" y="1369813"/>
                </a:lnTo>
                <a:lnTo>
                  <a:pt x="408428" y="1350763"/>
                </a:lnTo>
                <a:lnTo>
                  <a:pt x="427478" y="1350763"/>
                </a:lnTo>
                <a:lnTo>
                  <a:pt x="427478" y="1369813"/>
                </a:lnTo>
                <a:close/>
              </a:path>
              <a:path w="2419350" h="1370330">
                <a:moveTo>
                  <a:pt x="389378" y="1369813"/>
                </a:moveTo>
                <a:lnTo>
                  <a:pt x="370328" y="1369813"/>
                </a:lnTo>
                <a:lnTo>
                  <a:pt x="370328" y="1350763"/>
                </a:lnTo>
                <a:lnTo>
                  <a:pt x="389378" y="1350763"/>
                </a:lnTo>
                <a:lnTo>
                  <a:pt x="389378" y="1369813"/>
                </a:lnTo>
                <a:close/>
              </a:path>
              <a:path w="2419350" h="1370330">
                <a:moveTo>
                  <a:pt x="351278" y="1369813"/>
                </a:moveTo>
                <a:lnTo>
                  <a:pt x="332228" y="1369813"/>
                </a:lnTo>
                <a:lnTo>
                  <a:pt x="332228" y="1350763"/>
                </a:lnTo>
                <a:lnTo>
                  <a:pt x="351278" y="1350763"/>
                </a:lnTo>
                <a:lnTo>
                  <a:pt x="351278" y="1369813"/>
                </a:lnTo>
                <a:close/>
              </a:path>
              <a:path w="2419350" h="1370330">
                <a:moveTo>
                  <a:pt x="313178" y="1369813"/>
                </a:moveTo>
                <a:lnTo>
                  <a:pt x="294128" y="1369813"/>
                </a:lnTo>
                <a:lnTo>
                  <a:pt x="294128" y="1350763"/>
                </a:lnTo>
                <a:lnTo>
                  <a:pt x="313178" y="1350763"/>
                </a:lnTo>
                <a:lnTo>
                  <a:pt x="313178" y="1369813"/>
                </a:lnTo>
                <a:close/>
              </a:path>
              <a:path w="2419350" h="1370330">
                <a:moveTo>
                  <a:pt x="275078" y="1369813"/>
                </a:moveTo>
                <a:lnTo>
                  <a:pt x="256028" y="1369813"/>
                </a:lnTo>
                <a:lnTo>
                  <a:pt x="256028" y="1350763"/>
                </a:lnTo>
                <a:lnTo>
                  <a:pt x="275078" y="1350763"/>
                </a:lnTo>
                <a:lnTo>
                  <a:pt x="275078" y="1369813"/>
                </a:lnTo>
                <a:close/>
              </a:path>
              <a:path w="2419350" h="1370330">
                <a:moveTo>
                  <a:pt x="236978" y="1369813"/>
                </a:moveTo>
                <a:lnTo>
                  <a:pt x="219064" y="1369813"/>
                </a:lnTo>
                <a:lnTo>
                  <a:pt x="217904" y="1369680"/>
                </a:lnTo>
                <a:lnTo>
                  <a:pt x="217954" y="1350760"/>
                </a:lnTo>
                <a:lnTo>
                  <a:pt x="236978" y="1350763"/>
                </a:lnTo>
                <a:lnTo>
                  <a:pt x="236978" y="1369813"/>
                </a:lnTo>
                <a:close/>
              </a:path>
              <a:path w="2419350" h="1370330">
                <a:moveTo>
                  <a:pt x="198790" y="1367478"/>
                </a:moveTo>
                <a:lnTo>
                  <a:pt x="180068" y="1365322"/>
                </a:lnTo>
                <a:lnTo>
                  <a:pt x="183272" y="1347573"/>
                </a:lnTo>
                <a:lnTo>
                  <a:pt x="188944" y="1348597"/>
                </a:lnTo>
                <a:lnTo>
                  <a:pt x="194658" y="1349375"/>
                </a:lnTo>
                <a:lnTo>
                  <a:pt x="200413" y="1349907"/>
                </a:lnTo>
                <a:lnTo>
                  <a:pt x="198790" y="1367478"/>
                </a:lnTo>
                <a:close/>
              </a:path>
              <a:path w="2419350" h="1370330">
                <a:moveTo>
                  <a:pt x="161449" y="1361388"/>
                </a:moveTo>
                <a:lnTo>
                  <a:pt x="143590" y="1355005"/>
                </a:lnTo>
                <a:lnTo>
                  <a:pt x="149720" y="1338422"/>
                </a:lnTo>
                <a:lnTo>
                  <a:pt x="155159" y="1340432"/>
                </a:lnTo>
                <a:lnTo>
                  <a:pt x="160675" y="1342200"/>
                </a:lnTo>
                <a:lnTo>
                  <a:pt x="166269" y="1343727"/>
                </a:lnTo>
                <a:lnTo>
                  <a:pt x="161449" y="1361388"/>
                </a:lnTo>
                <a:close/>
              </a:path>
              <a:path w="2419350" h="1370330">
                <a:moveTo>
                  <a:pt x="125638" y="1348589"/>
                </a:moveTo>
                <a:lnTo>
                  <a:pt x="122725" y="1347547"/>
                </a:lnTo>
                <a:lnTo>
                  <a:pt x="109085" y="1338875"/>
                </a:lnTo>
                <a:lnTo>
                  <a:pt x="118116" y="1323461"/>
                </a:lnTo>
                <a:lnTo>
                  <a:pt x="123176" y="1326425"/>
                </a:lnTo>
                <a:lnTo>
                  <a:pt x="128352" y="1329159"/>
                </a:lnTo>
                <a:lnTo>
                  <a:pt x="133645" y="1331663"/>
                </a:lnTo>
                <a:lnTo>
                  <a:pt x="125638" y="1348589"/>
                </a:lnTo>
                <a:close/>
              </a:path>
              <a:path w="2419350" h="1370330">
                <a:moveTo>
                  <a:pt x="93004" y="1328651"/>
                </a:moveTo>
                <a:lnTo>
                  <a:pt x="82051" y="1321687"/>
                </a:lnTo>
                <a:lnTo>
                  <a:pt x="77699" y="1317336"/>
                </a:lnTo>
                <a:lnTo>
                  <a:pt x="89653" y="1303263"/>
                </a:lnTo>
                <a:lnTo>
                  <a:pt x="94091" y="1307032"/>
                </a:lnTo>
                <a:lnTo>
                  <a:pt x="98682" y="1310601"/>
                </a:lnTo>
                <a:lnTo>
                  <a:pt x="103427" y="1313969"/>
                </a:lnTo>
                <a:lnTo>
                  <a:pt x="93004" y="1328651"/>
                </a:lnTo>
                <a:close/>
              </a:path>
              <a:path w="2419350" h="1370330">
                <a:moveTo>
                  <a:pt x="64260" y="1303897"/>
                </a:moveTo>
                <a:lnTo>
                  <a:pt x="50807" y="1290444"/>
                </a:lnTo>
                <a:lnTo>
                  <a:pt x="65165" y="1278510"/>
                </a:lnTo>
                <a:lnTo>
                  <a:pt x="68880" y="1282981"/>
                </a:lnTo>
                <a:lnTo>
                  <a:pt x="72783" y="1287283"/>
                </a:lnTo>
                <a:lnTo>
                  <a:pt x="76873" y="1291417"/>
                </a:lnTo>
                <a:lnTo>
                  <a:pt x="64260" y="1303897"/>
                </a:lnTo>
                <a:close/>
              </a:path>
              <a:path w="2419350" h="1370330">
                <a:moveTo>
                  <a:pt x="39899" y="1274823"/>
                </a:moveTo>
                <a:lnTo>
                  <a:pt x="29670" y="1258734"/>
                </a:lnTo>
                <a:lnTo>
                  <a:pt x="45267" y="1249822"/>
                </a:lnTo>
                <a:lnTo>
                  <a:pt x="48162" y="1254887"/>
                </a:lnTo>
                <a:lnTo>
                  <a:pt x="51274" y="1259820"/>
                </a:lnTo>
                <a:lnTo>
                  <a:pt x="54604" y="1264620"/>
                </a:lnTo>
                <a:lnTo>
                  <a:pt x="39899" y="1274823"/>
                </a:lnTo>
                <a:close/>
              </a:path>
              <a:path w="2419350" h="1370330">
                <a:moveTo>
                  <a:pt x="20420" y="1241923"/>
                </a:moveTo>
                <a:lnTo>
                  <a:pt x="14024" y="1224029"/>
                </a:lnTo>
                <a:lnTo>
                  <a:pt x="30661" y="1218083"/>
                </a:lnTo>
                <a:lnTo>
                  <a:pt x="32614" y="1223547"/>
                </a:lnTo>
                <a:lnTo>
                  <a:pt x="34804" y="1228918"/>
                </a:lnTo>
                <a:lnTo>
                  <a:pt x="37230" y="1234195"/>
                </a:lnTo>
                <a:lnTo>
                  <a:pt x="20420" y="1241923"/>
                </a:lnTo>
                <a:close/>
              </a:path>
              <a:path w="2419350" h="1370330">
                <a:moveTo>
                  <a:pt x="7628" y="1206133"/>
                </a:moveTo>
                <a:lnTo>
                  <a:pt x="5785" y="1200978"/>
                </a:lnTo>
                <a:lnTo>
                  <a:pt x="4226" y="1187441"/>
                </a:lnTo>
                <a:lnTo>
                  <a:pt x="21873" y="1184449"/>
                </a:lnTo>
                <a:lnTo>
                  <a:pt x="22845" y="1190176"/>
                </a:lnTo>
                <a:lnTo>
                  <a:pt x="24063" y="1195845"/>
                </a:lnTo>
                <a:lnTo>
                  <a:pt x="25529" y="1201457"/>
                </a:lnTo>
                <a:lnTo>
                  <a:pt x="7628" y="1206133"/>
                </a:lnTo>
                <a:close/>
              </a:path>
              <a:path w="2419350" h="1370330">
                <a:moveTo>
                  <a:pt x="2066" y="1168690"/>
                </a:moveTo>
                <a:lnTo>
                  <a:pt x="0" y="1150748"/>
                </a:lnTo>
                <a:lnTo>
                  <a:pt x="0" y="1149531"/>
                </a:lnTo>
                <a:lnTo>
                  <a:pt x="19050" y="1149531"/>
                </a:lnTo>
                <a:lnTo>
                  <a:pt x="19050" y="1156273"/>
                </a:lnTo>
                <a:lnTo>
                  <a:pt x="19273" y="1161774"/>
                </a:lnTo>
                <a:lnTo>
                  <a:pt x="19719" y="1167250"/>
                </a:lnTo>
                <a:lnTo>
                  <a:pt x="2066" y="1168690"/>
                </a:lnTo>
                <a:close/>
              </a:path>
              <a:path w="2419350" h="1370330">
                <a:moveTo>
                  <a:pt x="19050" y="1130481"/>
                </a:moveTo>
                <a:lnTo>
                  <a:pt x="0" y="1130481"/>
                </a:lnTo>
                <a:lnTo>
                  <a:pt x="0" y="1111431"/>
                </a:lnTo>
                <a:lnTo>
                  <a:pt x="19050" y="1111431"/>
                </a:lnTo>
                <a:lnTo>
                  <a:pt x="19050" y="1130481"/>
                </a:lnTo>
                <a:close/>
              </a:path>
              <a:path w="2419350" h="1370330">
                <a:moveTo>
                  <a:pt x="19050" y="1092381"/>
                </a:moveTo>
                <a:lnTo>
                  <a:pt x="0" y="1092381"/>
                </a:lnTo>
                <a:lnTo>
                  <a:pt x="0" y="1073331"/>
                </a:lnTo>
                <a:lnTo>
                  <a:pt x="19050" y="1073331"/>
                </a:lnTo>
                <a:lnTo>
                  <a:pt x="19050" y="1092381"/>
                </a:lnTo>
                <a:close/>
              </a:path>
              <a:path w="2419350" h="1370330">
                <a:moveTo>
                  <a:pt x="19050" y="1054281"/>
                </a:moveTo>
                <a:lnTo>
                  <a:pt x="0" y="1054281"/>
                </a:lnTo>
                <a:lnTo>
                  <a:pt x="0" y="1035231"/>
                </a:lnTo>
                <a:lnTo>
                  <a:pt x="19050" y="1035231"/>
                </a:lnTo>
                <a:lnTo>
                  <a:pt x="19050" y="1054281"/>
                </a:lnTo>
                <a:close/>
              </a:path>
              <a:path w="2419350" h="1370330">
                <a:moveTo>
                  <a:pt x="19050" y="1016181"/>
                </a:moveTo>
                <a:lnTo>
                  <a:pt x="0" y="1016181"/>
                </a:lnTo>
                <a:lnTo>
                  <a:pt x="0" y="997131"/>
                </a:lnTo>
                <a:lnTo>
                  <a:pt x="19050" y="997131"/>
                </a:lnTo>
                <a:lnTo>
                  <a:pt x="19050" y="1016181"/>
                </a:lnTo>
                <a:close/>
              </a:path>
              <a:path w="2419350" h="1370330">
                <a:moveTo>
                  <a:pt x="19050" y="978081"/>
                </a:moveTo>
                <a:lnTo>
                  <a:pt x="0" y="978081"/>
                </a:lnTo>
                <a:lnTo>
                  <a:pt x="0" y="959031"/>
                </a:lnTo>
                <a:lnTo>
                  <a:pt x="19050" y="959031"/>
                </a:lnTo>
                <a:lnTo>
                  <a:pt x="19050" y="978081"/>
                </a:lnTo>
                <a:close/>
              </a:path>
              <a:path w="2419350" h="1370330">
                <a:moveTo>
                  <a:pt x="19050" y="939981"/>
                </a:moveTo>
                <a:lnTo>
                  <a:pt x="0" y="939981"/>
                </a:lnTo>
                <a:lnTo>
                  <a:pt x="0" y="920931"/>
                </a:lnTo>
                <a:lnTo>
                  <a:pt x="19050" y="920931"/>
                </a:lnTo>
                <a:lnTo>
                  <a:pt x="19050" y="939981"/>
                </a:lnTo>
                <a:close/>
              </a:path>
              <a:path w="2419350" h="1370330">
                <a:moveTo>
                  <a:pt x="19050" y="901881"/>
                </a:moveTo>
                <a:lnTo>
                  <a:pt x="0" y="901881"/>
                </a:lnTo>
                <a:lnTo>
                  <a:pt x="0" y="882831"/>
                </a:lnTo>
                <a:lnTo>
                  <a:pt x="19050" y="882831"/>
                </a:lnTo>
                <a:lnTo>
                  <a:pt x="19050" y="901881"/>
                </a:lnTo>
                <a:close/>
              </a:path>
              <a:path w="2419350" h="1370330">
                <a:moveTo>
                  <a:pt x="19050" y="863781"/>
                </a:moveTo>
                <a:lnTo>
                  <a:pt x="0" y="863781"/>
                </a:lnTo>
                <a:lnTo>
                  <a:pt x="0" y="844731"/>
                </a:lnTo>
                <a:lnTo>
                  <a:pt x="19050" y="844731"/>
                </a:lnTo>
                <a:lnTo>
                  <a:pt x="19050" y="863781"/>
                </a:lnTo>
                <a:close/>
              </a:path>
              <a:path w="2419350" h="1370330">
                <a:moveTo>
                  <a:pt x="19050" y="825681"/>
                </a:moveTo>
                <a:lnTo>
                  <a:pt x="0" y="825681"/>
                </a:lnTo>
                <a:lnTo>
                  <a:pt x="0" y="806631"/>
                </a:lnTo>
                <a:lnTo>
                  <a:pt x="19050" y="806631"/>
                </a:lnTo>
                <a:lnTo>
                  <a:pt x="19050" y="825681"/>
                </a:lnTo>
                <a:close/>
              </a:path>
              <a:path w="2419350" h="1370330">
                <a:moveTo>
                  <a:pt x="19050" y="787581"/>
                </a:moveTo>
                <a:lnTo>
                  <a:pt x="0" y="787581"/>
                </a:lnTo>
                <a:lnTo>
                  <a:pt x="0" y="768531"/>
                </a:lnTo>
                <a:lnTo>
                  <a:pt x="19050" y="768531"/>
                </a:lnTo>
                <a:lnTo>
                  <a:pt x="19050" y="787581"/>
                </a:lnTo>
                <a:close/>
              </a:path>
              <a:path w="2419350" h="1370330">
                <a:moveTo>
                  <a:pt x="19050" y="749481"/>
                </a:moveTo>
                <a:lnTo>
                  <a:pt x="0" y="749481"/>
                </a:lnTo>
                <a:lnTo>
                  <a:pt x="0" y="730431"/>
                </a:lnTo>
                <a:lnTo>
                  <a:pt x="19050" y="730431"/>
                </a:lnTo>
                <a:lnTo>
                  <a:pt x="19050" y="749481"/>
                </a:lnTo>
                <a:close/>
              </a:path>
              <a:path w="2419350" h="1370330">
                <a:moveTo>
                  <a:pt x="19050" y="711381"/>
                </a:moveTo>
                <a:lnTo>
                  <a:pt x="0" y="711381"/>
                </a:lnTo>
                <a:lnTo>
                  <a:pt x="0" y="692331"/>
                </a:lnTo>
                <a:lnTo>
                  <a:pt x="19050" y="692331"/>
                </a:lnTo>
                <a:lnTo>
                  <a:pt x="19050" y="711381"/>
                </a:lnTo>
                <a:close/>
              </a:path>
              <a:path w="2419350" h="1370330">
                <a:moveTo>
                  <a:pt x="19050" y="673281"/>
                </a:moveTo>
                <a:lnTo>
                  <a:pt x="0" y="673281"/>
                </a:lnTo>
                <a:lnTo>
                  <a:pt x="0" y="654231"/>
                </a:lnTo>
                <a:lnTo>
                  <a:pt x="19050" y="654231"/>
                </a:lnTo>
                <a:lnTo>
                  <a:pt x="19050" y="673281"/>
                </a:lnTo>
                <a:close/>
              </a:path>
              <a:path w="2419350" h="1370330">
                <a:moveTo>
                  <a:pt x="19050" y="635181"/>
                </a:moveTo>
                <a:lnTo>
                  <a:pt x="0" y="635181"/>
                </a:lnTo>
                <a:lnTo>
                  <a:pt x="0" y="616131"/>
                </a:lnTo>
                <a:lnTo>
                  <a:pt x="19050" y="616131"/>
                </a:lnTo>
                <a:lnTo>
                  <a:pt x="19050" y="635181"/>
                </a:lnTo>
                <a:close/>
              </a:path>
              <a:path w="2419350" h="1370330">
                <a:moveTo>
                  <a:pt x="19050" y="597081"/>
                </a:moveTo>
                <a:lnTo>
                  <a:pt x="0" y="597081"/>
                </a:lnTo>
                <a:lnTo>
                  <a:pt x="0" y="578031"/>
                </a:lnTo>
                <a:lnTo>
                  <a:pt x="19050" y="578031"/>
                </a:lnTo>
                <a:lnTo>
                  <a:pt x="19050" y="597081"/>
                </a:lnTo>
                <a:close/>
              </a:path>
              <a:path w="2419350" h="1370330">
                <a:moveTo>
                  <a:pt x="19050" y="558981"/>
                </a:moveTo>
                <a:lnTo>
                  <a:pt x="0" y="558981"/>
                </a:lnTo>
                <a:lnTo>
                  <a:pt x="0" y="539931"/>
                </a:lnTo>
                <a:lnTo>
                  <a:pt x="19050" y="539931"/>
                </a:lnTo>
                <a:lnTo>
                  <a:pt x="19050" y="558981"/>
                </a:lnTo>
                <a:close/>
              </a:path>
              <a:path w="2419350" h="1370330">
                <a:moveTo>
                  <a:pt x="19050" y="520881"/>
                </a:moveTo>
                <a:lnTo>
                  <a:pt x="0" y="520881"/>
                </a:lnTo>
                <a:lnTo>
                  <a:pt x="0" y="501831"/>
                </a:lnTo>
                <a:lnTo>
                  <a:pt x="19050" y="501831"/>
                </a:lnTo>
                <a:lnTo>
                  <a:pt x="19050" y="520881"/>
                </a:lnTo>
                <a:close/>
              </a:path>
              <a:path w="2419350" h="1370330">
                <a:moveTo>
                  <a:pt x="19050" y="482781"/>
                </a:moveTo>
                <a:lnTo>
                  <a:pt x="0" y="482781"/>
                </a:lnTo>
                <a:lnTo>
                  <a:pt x="0" y="463731"/>
                </a:lnTo>
                <a:lnTo>
                  <a:pt x="19050" y="463731"/>
                </a:lnTo>
                <a:lnTo>
                  <a:pt x="19050" y="482781"/>
                </a:lnTo>
                <a:close/>
              </a:path>
              <a:path w="2419350" h="1370330">
                <a:moveTo>
                  <a:pt x="19050" y="444681"/>
                </a:moveTo>
                <a:lnTo>
                  <a:pt x="0" y="444681"/>
                </a:lnTo>
                <a:lnTo>
                  <a:pt x="0" y="425631"/>
                </a:lnTo>
                <a:lnTo>
                  <a:pt x="19050" y="425631"/>
                </a:lnTo>
                <a:lnTo>
                  <a:pt x="19050" y="444681"/>
                </a:lnTo>
                <a:close/>
              </a:path>
              <a:path w="2419350" h="1370330">
                <a:moveTo>
                  <a:pt x="19050" y="406581"/>
                </a:moveTo>
                <a:lnTo>
                  <a:pt x="0" y="406581"/>
                </a:lnTo>
                <a:lnTo>
                  <a:pt x="0" y="387531"/>
                </a:lnTo>
                <a:lnTo>
                  <a:pt x="19050" y="387531"/>
                </a:lnTo>
                <a:lnTo>
                  <a:pt x="19050" y="406581"/>
                </a:lnTo>
                <a:close/>
              </a:path>
              <a:path w="2419350" h="1370330">
                <a:moveTo>
                  <a:pt x="19050" y="368481"/>
                </a:moveTo>
                <a:lnTo>
                  <a:pt x="0" y="368481"/>
                </a:lnTo>
                <a:lnTo>
                  <a:pt x="0" y="349431"/>
                </a:lnTo>
                <a:lnTo>
                  <a:pt x="19050" y="349431"/>
                </a:lnTo>
                <a:lnTo>
                  <a:pt x="19050" y="368481"/>
                </a:lnTo>
                <a:close/>
              </a:path>
              <a:path w="2419350" h="1370330">
                <a:moveTo>
                  <a:pt x="19050" y="330381"/>
                </a:moveTo>
                <a:lnTo>
                  <a:pt x="0" y="330381"/>
                </a:lnTo>
                <a:lnTo>
                  <a:pt x="0" y="311331"/>
                </a:lnTo>
                <a:lnTo>
                  <a:pt x="19050" y="311331"/>
                </a:lnTo>
                <a:lnTo>
                  <a:pt x="19050" y="330381"/>
                </a:lnTo>
                <a:close/>
              </a:path>
              <a:path w="2419350" h="1370330">
                <a:moveTo>
                  <a:pt x="19050" y="292281"/>
                </a:moveTo>
                <a:lnTo>
                  <a:pt x="0" y="292281"/>
                </a:lnTo>
                <a:lnTo>
                  <a:pt x="0" y="273231"/>
                </a:lnTo>
                <a:lnTo>
                  <a:pt x="19050" y="273231"/>
                </a:lnTo>
                <a:lnTo>
                  <a:pt x="19050" y="292281"/>
                </a:lnTo>
                <a:close/>
              </a:path>
              <a:path w="2419350" h="1370330">
                <a:moveTo>
                  <a:pt x="19050" y="254181"/>
                </a:moveTo>
                <a:lnTo>
                  <a:pt x="0" y="254181"/>
                </a:lnTo>
                <a:lnTo>
                  <a:pt x="0" y="235131"/>
                </a:lnTo>
                <a:lnTo>
                  <a:pt x="19050" y="235131"/>
                </a:lnTo>
                <a:lnTo>
                  <a:pt x="19050" y="254181"/>
                </a:lnTo>
                <a:close/>
              </a:path>
              <a:path w="2419350" h="1370330">
                <a:moveTo>
                  <a:pt x="19068" y="216279"/>
                </a:moveTo>
                <a:lnTo>
                  <a:pt x="350" y="216024"/>
                </a:lnTo>
                <a:lnTo>
                  <a:pt x="2545" y="196963"/>
                </a:lnTo>
                <a:lnTo>
                  <a:pt x="20069" y="198731"/>
                </a:lnTo>
                <a:lnTo>
                  <a:pt x="19482" y="204550"/>
                </a:lnTo>
                <a:lnTo>
                  <a:pt x="19149" y="210399"/>
                </a:lnTo>
                <a:lnTo>
                  <a:pt x="19068" y="216279"/>
                </a:lnTo>
                <a:close/>
              </a:path>
              <a:path w="2419350" h="1370330">
                <a:moveTo>
                  <a:pt x="22542" y="181636"/>
                </a:moveTo>
                <a:lnTo>
                  <a:pt x="4699" y="178261"/>
                </a:lnTo>
                <a:lnTo>
                  <a:pt x="5785" y="168835"/>
                </a:lnTo>
                <a:lnTo>
                  <a:pt x="9049" y="159704"/>
                </a:lnTo>
                <a:lnTo>
                  <a:pt x="26539" y="164637"/>
                </a:lnTo>
                <a:lnTo>
                  <a:pt x="24958" y="170242"/>
                </a:lnTo>
                <a:lnTo>
                  <a:pt x="23626" y="175908"/>
                </a:lnTo>
                <a:lnTo>
                  <a:pt x="22542" y="181636"/>
                </a:lnTo>
                <a:close/>
              </a:path>
              <a:path w="2419350" h="1370330">
                <a:moveTo>
                  <a:pt x="31979" y="148150"/>
                </a:moveTo>
                <a:lnTo>
                  <a:pt x="15423" y="141870"/>
                </a:lnTo>
                <a:lnTo>
                  <a:pt x="21857" y="123869"/>
                </a:lnTo>
                <a:lnTo>
                  <a:pt x="38886" y="132105"/>
                </a:lnTo>
                <a:lnTo>
                  <a:pt x="36348" y="137355"/>
                </a:lnTo>
                <a:lnTo>
                  <a:pt x="34045" y="142703"/>
                </a:lnTo>
                <a:lnTo>
                  <a:pt x="31979" y="148150"/>
                </a:lnTo>
                <a:close/>
              </a:path>
              <a:path w="2419350" h="1370330">
                <a:moveTo>
                  <a:pt x="47217" y="116654"/>
                </a:moveTo>
                <a:lnTo>
                  <a:pt x="31931" y="107523"/>
                </a:lnTo>
                <a:lnTo>
                  <a:pt x="42154" y="91444"/>
                </a:lnTo>
                <a:lnTo>
                  <a:pt x="56830" y="102050"/>
                </a:lnTo>
                <a:lnTo>
                  <a:pt x="53411" y="106781"/>
                </a:lnTo>
                <a:lnTo>
                  <a:pt x="50207" y="111649"/>
                </a:lnTo>
                <a:lnTo>
                  <a:pt x="47217" y="116654"/>
                </a:lnTo>
                <a:close/>
              </a:path>
              <a:path w="2419350" h="1370330">
                <a:moveTo>
                  <a:pt x="67650" y="88369"/>
                </a:moveTo>
                <a:lnTo>
                  <a:pt x="53786" y="76390"/>
                </a:lnTo>
                <a:lnTo>
                  <a:pt x="67217" y="62960"/>
                </a:lnTo>
                <a:lnTo>
                  <a:pt x="79602" y="75690"/>
                </a:lnTo>
                <a:lnTo>
                  <a:pt x="75435" y="79744"/>
                </a:lnTo>
                <a:lnTo>
                  <a:pt x="71451" y="83971"/>
                </a:lnTo>
                <a:lnTo>
                  <a:pt x="67650" y="88369"/>
                </a:lnTo>
                <a:close/>
              </a:path>
              <a:path w="2419350" h="1370330">
                <a:moveTo>
                  <a:pt x="92607" y="64089"/>
                </a:moveTo>
                <a:lnTo>
                  <a:pt x="80682" y="49494"/>
                </a:lnTo>
                <a:lnTo>
                  <a:pt x="82051" y="48126"/>
                </a:lnTo>
                <a:lnTo>
                  <a:pt x="96549" y="38908"/>
                </a:lnTo>
                <a:lnTo>
                  <a:pt x="106590" y="53644"/>
                </a:lnTo>
                <a:lnTo>
                  <a:pt x="101780" y="56921"/>
                </a:lnTo>
                <a:lnTo>
                  <a:pt x="97119" y="60403"/>
                </a:lnTo>
                <a:lnTo>
                  <a:pt x="92607" y="64089"/>
                </a:lnTo>
                <a:close/>
              </a:path>
              <a:path w="2419350" h="1370330">
                <a:moveTo>
                  <a:pt x="121471" y="44430"/>
                </a:moveTo>
                <a:lnTo>
                  <a:pt x="112645" y="28674"/>
                </a:lnTo>
                <a:lnTo>
                  <a:pt x="122725" y="22266"/>
                </a:lnTo>
                <a:lnTo>
                  <a:pt x="129655" y="19789"/>
                </a:lnTo>
                <a:lnTo>
                  <a:pt x="137175" y="36522"/>
                </a:lnTo>
                <a:lnTo>
                  <a:pt x="131827" y="38925"/>
                </a:lnTo>
                <a:lnTo>
                  <a:pt x="126593" y="41561"/>
                </a:lnTo>
                <a:lnTo>
                  <a:pt x="121471" y="44430"/>
                </a:lnTo>
                <a:close/>
              </a:path>
              <a:path w="2419350" h="1370330">
                <a:moveTo>
                  <a:pt x="153315" y="30102"/>
                </a:moveTo>
                <a:lnTo>
                  <a:pt x="147507" y="13408"/>
                </a:lnTo>
                <a:lnTo>
                  <a:pt x="165435" y="7000"/>
                </a:lnTo>
                <a:lnTo>
                  <a:pt x="170000" y="25107"/>
                </a:lnTo>
                <a:lnTo>
                  <a:pt x="164365" y="26527"/>
                </a:lnTo>
                <a:lnTo>
                  <a:pt x="158803" y="28192"/>
                </a:lnTo>
                <a:lnTo>
                  <a:pt x="153315" y="30102"/>
                </a:lnTo>
                <a:close/>
              </a:path>
              <a:path w="2419350" h="1370330">
                <a:moveTo>
                  <a:pt x="187011" y="21601"/>
                </a:moveTo>
                <a:lnTo>
                  <a:pt x="184180" y="4018"/>
                </a:lnTo>
                <a:lnTo>
                  <a:pt x="202958" y="1855"/>
                </a:lnTo>
                <a:lnTo>
                  <a:pt x="204254" y="19589"/>
                </a:lnTo>
                <a:lnTo>
                  <a:pt x="198467" y="20012"/>
                </a:lnTo>
                <a:lnTo>
                  <a:pt x="192719" y="20682"/>
                </a:lnTo>
                <a:lnTo>
                  <a:pt x="187011" y="21601"/>
                </a:lnTo>
                <a:close/>
              </a:path>
              <a:path w="2419350" h="1370330">
                <a:moveTo>
                  <a:pt x="238114" y="19049"/>
                </a:moveTo>
                <a:lnTo>
                  <a:pt x="219064" y="19049"/>
                </a:lnTo>
                <a:lnTo>
                  <a:pt x="219064" y="0"/>
                </a:lnTo>
                <a:lnTo>
                  <a:pt x="238114" y="0"/>
                </a:lnTo>
                <a:lnTo>
                  <a:pt x="238114" y="19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4917603" y="740555"/>
            <a:ext cx="20872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5" dirty="0">
                <a:latin typeface="Tahoma"/>
                <a:cs typeface="Tahoma"/>
              </a:rPr>
              <a:t>Tiene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35" dirty="0">
                <a:latin typeface="Tahoma"/>
                <a:cs typeface="Tahoma"/>
              </a:rPr>
              <a:t>el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70" dirty="0">
                <a:latin typeface="Tahoma"/>
                <a:cs typeface="Tahoma"/>
              </a:rPr>
              <a:t>cuerpo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dirty="0">
                <a:latin typeface="Tahoma"/>
                <a:cs typeface="Tahoma"/>
              </a:rPr>
              <a:t>cubierto....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032533" y="4806477"/>
            <a:ext cx="1609725" cy="1932305"/>
          </a:xfrm>
          <a:custGeom>
            <a:avLst/>
            <a:gdLst/>
            <a:ahLst/>
            <a:cxnLst/>
            <a:rect l="l" t="t" r="r" b="b"/>
            <a:pathLst>
              <a:path w="1609725" h="1932304">
                <a:moveTo>
                  <a:pt x="276209" y="19049"/>
                </a:moveTo>
                <a:lnTo>
                  <a:pt x="257159" y="19049"/>
                </a:lnTo>
                <a:lnTo>
                  <a:pt x="257159" y="0"/>
                </a:lnTo>
                <a:lnTo>
                  <a:pt x="276209" y="0"/>
                </a:lnTo>
                <a:lnTo>
                  <a:pt x="276209" y="19049"/>
                </a:lnTo>
                <a:close/>
              </a:path>
              <a:path w="1609725" h="1932304">
                <a:moveTo>
                  <a:pt x="314309" y="19049"/>
                </a:moveTo>
                <a:lnTo>
                  <a:pt x="295259" y="19049"/>
                </a:lnTo>
                <a:lnTo>
                  <a:pt x="295259" y="0"/>
                </a:lnTo>
                <a:lnTo>
                  <a:pt x="314309" y="0"/>
                </a:lnTo>
                <a:lnTo>
                  <a:pt x="314309" y="19049"/>
                </a:lnTo>
                <a:close/>
              </a:path>
              <a:path w="1609725" h="1932304">
                <a:moveTo>
                  <a:pt x="352409" y="19049"/>
                </a:moveTo>
                <a:lnTo>
                  <a:pt x="333359" y="19049"/>
                </a:lnTo>
                <a:lnTo>
                  <a:pt x="333359" y="0"/>
                </a:lnTo>
                <a:lnTo>
                  <a:pt x="352409" y="0"/>
                </a:lnTo>
                <a:lnTo>
                  <a:pt x="352409" y="19049"/>
                </a:lnTo>
                <a:close/>
              </a:path>
              <a:path w="1609725" h="1932304">
                <a:moveTo>
                  <a:pt x="390509" y="19049"/>
                </a:moveTo>
                <a:lnTo>
                  <a:pt x="371459" y="19049"/>
                </a:lnTo>
                <a:lnTo>
                  <a:pt x="371459" y="0"/>
                </a:lnTo>
                <a:lnTo>
                  <a:pt x="390509" y="0"/>
                </a:lnTo>
                <a:lnTo>
                  <a:pt x="390509" y="19049"/>
                </a:lnTo>
                <a:close/>
              </a:path>
              <a:path w="1609725" h="1932304">
                <a:moveTo>
                  <a:pt x="428609" y="19049"/>
                </a:moveTo>
                <a:lnTo>
                  <a:pt x="409559" y="19049"/>
                </a:lnTo>
                <a:lnTo>
                  <a:pt x="409559" y="0"/>
                </a:lnTo>
                <a:lnTo>
                  <a:pt x="428609" y="0"/>
                </a:lnTo>
                <a:lnTo>
                  <a:pt x="428609" y="19049"/>
                </a:lnTo>
                <a:close/>
              </a:path>
              <a:path w="1609725" h="1932304">
                <a:moveTo>
                  <a:pt x="466709" y="19049"/>
                </a:moveTo>
                <a:lnTo>
                  <a:pt x="447659" y="19049"/>
                </a:lnTo>
                <a:lnTo>
                  <a:pt x="447659" y="0"/>
                </a:lnTo>
                <a:lnTo>
                  <a:pt x="466709" y="0"/>
                </a:lnTo>
                <a:lnTo>
                  <a:pt x="466709" y="19049"/>
                </a:lnTo>
                <a:close/>
              </a:path>
              <a:path w="1609725" h="1932304">
                <a:moveTo>
                  <a:pt x="504809" y="19049"/>
                </a:moveTo>
                <a:lnTo>
                  <a:pt x="485759" y="19049"/>
                </a:lnTo>
                <a:lnTo>
                  <a:pt x="485759" y="0"/>
                </a:lnTo>
                <a:lnTo>
                  <a:pt x="504809" y="0"/>
                </a:lnTo>
                <a:lnTo>
                  <a:pt x="504809" y="19049"/>
                </a:lnTo>
                <a:close/>
              </a:path>
              <a:path w="1609725" h="1932304">
                <a:moveTo>
                  <a:pt x="542909" y="19049"/>
                </a:moveTo>
                <a:lnTo>
                  <a:pt x="523859" y="19049"/>
                </a:lnTo>
                <a:lnTo>
                  <a:pt x="523859" y="0"/>
                </a:lnTo>
                <a:lnTo>
                  <a:pt x="542909" y="0"/>
                </a:lnTo>
                <a:lnTo>
                  <a:pt x="542909" y="19049"/>
                </a:lnTo>
                <a:close/>
              </a:path>
              <a:path w="1609725" h="1932304">
                <a:moveTo>
                  <a:pt x="581009" y="19049"/>
                </a:moveTo>
                <a:lnTo>
                  <a:pt x="561959" y="19049"/>
                </a:lnTo>
                <a:lnTo>
                  <a:pt x="561959" y="0"/>
                </a:lnTo>
                <a:lnTo>
                  <a:pt x="581009" y="0"/>
                </a:lnTo>
                <a:lnTo>
                  <a:pt x="581009" y="19049"/>
                </a:lnTo>
                <a:close/>
              </a:path>
              <a:path w="1609725" h="1932304">
                <a:moveTo>
                  <a:pt x="619109" y="19049"/>
                </a:moveTo>
                <a:lnTo>
                  <a:pt x="600059" y="19049"/>
                </a:lnTo>
                <a:lnTo>
                  <a:pt x="600059" y="0"/>
                </a:lnTo>
                <a:lnTo>
                  <a:pt x="619109" y="0"/>
                </a:lnTo>
                <a:lnTo>
                  <a:pt x="619109" y="19049"/>
                </a:lnTo>
                <a:close/>
              </a:path>
              <a:path w="1609725" h="1932304">
                <a:moveTo>
                  <a:pt x="657209" y="19049"/>
                </a:moveTo>
                <a:lnTo>
                  <a:pt x="638159" y="19049"/>
                </a:lnTo>
                <a:lnTo>
                  <a:pt x="638159" y="0"/>
                </a:lnTo>
                <a:lnTo>
                  <a:pt x="657209" y="0"/>
                </a:lnTo>
                <a:lnTo>
                  <a:pt x="657209" y="19049"/>
                </a:lnTo>
                <a:close/>
              </a:path>
              <a:path w="1609725" h="1932304">
                <a:moveTo>
                  <a:pt x="695309" y="19049"/>
                </a:moveTo>
                <a:lnTo>
                  <a:pt x="676259" y="19049"/>
                </a:lnTo>
                <a:lnTo>
                  <a:pt x="676259" y="0"/>
                </a:lnTo>
                <a:lnTo>
                  <a:pt x="695309" y="0"/>
                </a:lnTo>
                <a:lnTo>
                  <a:pt x="695309" y="19049"/>
                </a:lnTo>
                <a:close/>
              </a:path>
              <a:path w="1609725" h="1932304">
                <a:moveTo>
                  <a:pt x="733409" y="19049"/>
                </a:moveTo>
                <a:lnTo>
                  <a:pt x="714359" y="19049"/>
                </a:lnTo>
                <a:lnTo>
                  <a:pt x="714359" y="0"/>
                </a:lnTo>
                <a:lnTo>
                  <a:pt x="733409" y="0"/>
                </a:lnTo>
                <a:lnTo>
                  <a:pt x="733409" y="19049"/>
                </a:lnTo>
                <a:close/>
              </a:path>
              <a:path w="1609725" h="1932304">
                <a:moveTo>
                  <a:pt x="771509" y="19049"/>
                </a:moveTo>
                <a:lnTo>
                  <a:pt x="752459" y="19049"/>
                </a:lnTo>
                <a:lnTo>
                  <a:pt x="752459" y="0"/>
                </a:lnTo>
                <a:lnTo>
                  <a:pt x="771509" y="0"/>
                </a:lnTo>
                <a:lnTo>
                  <a:pt x="771509" y="19049"/>
                </a:lnTo>
                <a:close/>
              </a:path>
              <a:path w="1609725" h="1932304">
                <a:moveTo>
                  <a:pt x="809609" y="19049"/>
                </a:moveTo>
                <a:lnTo>
                  <a:pt x="790559" y="19049"/>
                </a:lnTo>
                <a:lnTo>
                  <a:pt x="790559" y="0"/>
                </a:lnTo>
                <a:lnTo>
                  <a:pt x="809609" y="0"/>
                </a:lnTo>
                <a:lnTo>
                  <a:pt x="809609" y="19049"/>
                </a:lnTo>
                <a:close/>
              </a:path>
              <a:path w="1609725" h="1932304">
                <a:moveTo>
                  <a:pt x="847709" y="19049"/>
                </a:moveTo>
                <a:lnTo>
                  <a:pt x="828659" y="19049"/>
                </a:lnTo>
                <a:lnTo>
                  <a:pt x="828659" y="0"/>
                </a:lnTo>
                <a:lnTo>
                  <a:pt x="847709" y="0"/>
                </a:lnTo>
                <a:lnTo>
                  <a:pt x="847709" y="19049"/>
                </a:lnTo>
                <a:close/>
              </a:path>
              <a:path w="1609725" h="1932304">
                <a:moveTo>
                  <a:pt x="885809" y="19049"/>
                </a:moveTo>
                <a:lnTo>
                  <a:pt x="866759" y="19049"/>
                </a:lnTo>
                <a:lnTo>
                  <a:pt x="866759" y="0"/>
                </a:lnTo>
                <a:lnTo>
                  <a:pt x="885809" y="0"/>
                </a:lnTo>
                <a:lnTo>
                  <a:pt x="885809" y="19049"/>
                </a:lnTo>
                <a:close/>
              </a:path>
              <a:path w="1609725" h="1932304">
                <a:moveTo>
                  <a:pt x="923909" y="19049"/>
                </a:moveTo>
                <a:lnTo>
                  <a:pt x="904859" y="19049"/>
                </a:lnTo>
                <a:lnTo>
                  <a:pt x="904859" y="0"/>
                </a:lnTo>
                <a:lnTo>
                  <a:pt x="923909" y="0"/>
                </a:lnTo>
                <a:lnTo>
                  <a:pt x="923909" y="19049"/>
                </a:lnTo>
                <a:close/>
              </a:path>
              <a:path w="1609725" h="1932304">
                <a:moveTo>
                  <a:pt x="962009" y="19049"/>
                </a:moveTo>
                <a:lnTo>
                  <a:pt x="942959" y="19049"/>
                </a:lnTo>
                <a:lnTo>
                  <a:pt x="942959" y="0"/>
                </a:lnTo>
                <a:lnTo>
                  <a:pt x="962009" y="0"/>
                </a:lnTo>
                <a:lnTo>
                  <a:pt x="962009" y="19049"/>
                </a:lnTo>
                <a:close/>
              </a:path>
              <a:path w="1609725" h="1932304">
                <a:moveTo>
                  <a:pt x="1000109" y="19049"/>
                </a:moveTo>
                <a:lnTo>
                  <a:pt x="981059" y="19049"/>
                </a:lnTo>
                <a:lnTo>
                  <a:pt x="981059" y="0"/>
                </a:lnTo>
                <a:lnTo>
                  <a:pt x="1000109" y="0"/>
                </a:lnTo>
                <a:lnTo>
                  <a:pt x="1000109" y="19049"/>
                </a:lnTo>
                <a:close/>
              </a:path>
              <a:path w="1609725" h="1932304">
                <a:moveTo>
                  <a:pt x="1038209" y="19049"/>
                </a:moveTo>
                <a:lnTo>
                  <a:pt x="1019159" y="19049"/>
                </a:lnTo>
                <a:lnTo>
                  <a:pt x="1019159" y="0"/>
                </a:lnTo>
                <a:lnTo>
                  <a:pt x="1038209" y="0"/>
                </a:lnTo>
                <a:lnTo>
                  <a:pt x="1038209" y="19049"/>
                </a:lnTo>
                <a:close/>
              </a:path>
              <a:path w="1609725" h="1932304">
                <a:moveTo>
                  <a:pt x="1076309" y="19049"/>
                </a:moveTo>
                <a:lnTo>
                  <a:pt x="1057259" y="19049"/>
                </a:lnTo>
                <a:lnTo>
                  <a:pt x="1057259" y="0"/>
                </a:lnTo>
                <a:lnTo>
                  <a:pt x="1076309" y="0"/>
                </a:lnTo>
                <a:lnTo>
                  <a:pt x="1076309" y="19049"/>
                </a:lnTo>
                <a:close/>
              </a:path>
              <a:path w="1609725" h="1932304">
                <a:moveTo>
                  <a:pt x="1114409" y="19049"/>
                </a:moveTo>
                <a:lnTo>
                  <a:pt x="1095359" y="19049"/>
                </a:lnTo>
                <a:lnTo>
                  <a:pt x="1095359" y="0"/>
                </a:lnTo>
                <a:lnTo>
                  <a:pt x="1114409" y="0"/>
                </a:lnTo>
                <a:lnTo>
                  <a:pt x="1114409" y="19049"/>
                </a:lnTo>
                <a:close/>
              </a:path>
              <a:path w="1609725" h="1932304">
                <a:moveTo>
                  <a:pt x="1152509" y="19049"/>
                </a:moveTo>
                <a:lnTo>
                  <a:pt x="1133459" y="19049"/>
                </a:lnTo>
                <a:lnTo>
                  <a:pt x="1133459" y="0"/>
                </a:lnTo>
                <a:lnTo>
                  <a:pt x="1152509" y="0"/>
                </a:lnTo>
                <a:lnTo>
                  <a:pt x="1152509" y="19049"/>
                </a:lnTo>
                <a:close/>
              </a:path>
              <a:path w="1609725" h="1932304">
                <a:moveTo>
                  <a:pt x="1190609" y="19049"/>
                </a:moveTo>
                <a:lnTo>
                  <a:pt x="1171559" y="19049"/>
                </a:lnTo>
                <a:lnTo>
                  <a:pt x="1171559" y="0"/>
                </a:lnTo>
                <a:lnTo>
                  <a:pt x="1190609" y="0"/>
                </a:lnTo>
                <a:lnTo>
                  <a:pt x="1190609" y="19049"/>
                </a:lnTo>
                <a:close/>
              </a:path>
              <a:path w="1609725" h="1932304">
                <a:moveTo>
                  <a:pt x="1228709" y="19049"/>
                </a:moveTo>
                <a:lnTo>
                  <a:pt x="1209659" y="19049"/>
                </a:lnTo>
                <a:lnTo>
                  <a:pt x="1209659" y="0"/>
                </a:lnTo>
                <a:lnTo>
                  <a:pt x="1228709" y="0"/>
                </a:lnTo>
                <a:lnTo>
                  <a:pt x="1228709" y="19049"/>
                </a:lnTo>
                <a:close/>
              </a:path>
              <a:path w="1609725" h="1932304">
                <a:moveTo>
                  <a:pt x="1266809" y="19049"/>
                </a:moveTo>
                <a:lnTo>
                  <a:pt x="1247759" y="19049"/>
                </a:lnTo>
                <a:lnTo>
                  <a:pt x="1247759" y="0"/>
                </a:lnTo>
                <a:lnTo>
                  <a:pt x="1266809" y="0"/>
                </a:lnTo>
                <a:lnTo>
                  <a:pt x="1266809" y="19049"/>
                </a:lnTo>
                <a:close/>
              </a:path>
              <a:path w="1609725" h="1932304">
                <a:moveTo>
                  <a:pt x="1304909" y="19049"/>
                </a:moveTo>
                <a:lnTo>
                  <a:pt x="1285859" y="19049"/>
                </a:lnTo>
                <a:lnTo>
                  <a:pt x="1285859" y="0"/>
                </a:lnTo>
                <a:lnTo>
                  <a:pt x="1304909" y="0"/>
                </a:lnTo>
                <a:lnTo>
                  <a:pt x="1304909" y="19049"/>
                </a:lnTo>
                <a:close/>
              </a:path>
              <a:path w="1609725" h="1932304">
                <a:moveTo>
                  <a:pt x="1343009" y="19049"/>
                </a:moveTo>
                <a:lnTo>
                  <a:pt x="1323959" y="19049"/>
                </a:lnTo>
                <a:lnTo>
                  <a:pt x="1323959" y="0"/>
                </a:lnTo>
                <a:lnTo>
                  <a:pt x="1343009" y="0"/>
                </a:lnTo>
                <a:lnTo>
                  <a:pt x="1343009" y="19049"/>
                </a:lnTo>
                <a:close/>
              </a:path>
              <a:path w="1609725" h="1932304">
                <a:moveTo>
                  <a:pt x="1381109" y="19049"/>
                </a:moveTo>
                <a:lnTo>
                  <a:pt x="1362059" y="19049"/>
                </a:lnTo>
                <a:lnTo>
                  <a:pt x="1362059" y="0"/>
                </a:lnTo>
                <a:lnTo>
                  <a:pt x="1381109" y="0"/>
                </a:lnTo>
                <a:lnTo>
                  <a:pt x="1381109" y="19049"/>
                </a:lnTo>
                <a:close/>
              </a:path>
              <a:path w="1609725" h="1932304">
                <a:moveTo>
                  <a:pt x="1417260" y="20332"/>
                </a:moveTo>
                <a:lnTo>
                  <a:pt x="1411464" y="19675"/>
                </a:lnTo>
                <a:lnTo>
                  <a:pt x="1405635" y="19271"/>
                </a:lnTo>
                <a:lnTo>
                  <a:pt x="1399774" y="19118"/>
                </a:lnTo>
                <a:lnTo>
                  <a:pt x="1400253" y="666"/>
                </a:lnTo>
                <a:lnTo>
                  <a:pt x="1419241" y="2853"/>
                </a:lnTo>
                <a:lnTo>
                  <a:pt x="1417260" y="20332"/>
                </a:lnTo>
                <a:close/>
              </a:path>
              <a:path w="1609725" h="1932304">
                <a:moveTo>
                  <a:pt x="1451276" y="27227"/>
                </a:moveTo>
                <a:lnTo>
                  <a:pt x="1445678" y="25572"/>
                </a:lnTo>
                <a:lnTo>
                  <a:pt x="1440014" y="24166"/>
                </a:lnTo>
                <a:lnTo>
                  <a:pt x="1434286" y="23009"/>
                </a:lnTo>
                <a:lnTo>
                  <a:pt x="1437921" y="5005"/>
                </a:lnTo>
                <a:lnTo>
                  <a:pt x="1444697" y="5785"/>
                </a:lnTo>
                <a:lnTo>
                  <a:pt x="1456381" y="9961"/>
                </a:lnTo>
                <a:lnTo>
                  <a:pt x="1451276" y="27227"/>
                </a:lnTo>
                <a:close/>
              </a:path>
              <a:path w="1609725" h="1932304">
                <a:moveTo>
                  <a:pt x="1483672" y="39990"/>
                </a:moveTo>
                <a:lnTo>
                  <a:pt x="1478440" y="37378"/>
                </a:lnTo>
                <a:lnTo>
                  <a:pt x="1473108" y="35003"/>
                </a:lnTo>
                <a:lnTo>
                  <a:pt x="1467673" y="32865"/>
                </a:lnTo>
                <a:lnTo>
                  <a:pt x="1474182" y="16324"/>
                </a:lnTo>
                <a:lnTo>
                  <a:pt x="1490805" y="22265"/>
                </a:lnTo>
                <a:lnTo>
                  <a:pt x="1492107" y="23093"/>
                </a:lnTo>
                <a:lnTo>
                  <a:pt x="1483672" y="39990"/>
                </a:lnTo>
                <a:close/>
              </a:path>
              <a:path w="1609725" h="1932304">
                <a:moveTo>
                  <a:pt x="1513484" y="58296"/>
                </a:moveTo>
                <a:lnTo>
                  <a:pt x="1508798" y="54821"/>
                </a:lnTo>
                <a:lnTo>
                  <a:pt x="1503972" y="51558"/>
                </a:lnTo>
                <a:lnTo>
                  <a:pt x="1499007" y="48507"/>
                </a:lnTo>
                <a:lnTo>
                  <a:pt x="1508297" y="33386"/>
                </a:lnTo>
                <a:lnTo>
                  <a:pt x="1524377" y="43609"/>
                </a:lnTo>
                <a:lnTo>
                  <a:pt x="1513484" y="58296"/>
                </a:lnTo>
                <a:close/>
              </a:path>
              <a:path w="1609725" h="1932304">
                <a:moveTo>
                  <a:pt x="1539558" y="81389"/>
                </a:moveTo>
                <a:lnTo>
                  <a:pt x="1535556" y="77173"/>
                </a:lnTo>
                <a:lnTo>
                  <a:pt x="1531379" y="73137"/>
                </a:lnTo>
                <a:lnTo>
                  <a:pt x="1527027" y="69282"/>
                </a:lnTo>
                <a:lnTo>
                  <a:pt x="1539056" y="55702"/>
                </a:lnTo>
                <a:lnTo>
                  <a:pt x="1552478" y="69124"/>
                </a:lnTo>
                <a:lnTo>
                  <a:pt x="1539558" y="81389"/>
                </a:lnTo>
                <a:close/>
              </a:path>
              <a:path w="1609725" h="1932304">
                <a:moveTo>
                  <a:pt x="1561273" y="108653"/>
                </a:moveTo>
                <a:lnTo>
                  <a:pt x="1558054" y="103801"/>
                </a:lnTo>
                <a:lnTo>
                  <a:pt x="1554630" y="99096"/>
                </a:lnTo>
                <a:lnTo>
                  <a:pt x="1550998" y="94538"/>
                </a:lnTo>
                <a:lnTo>
                  <a:pt x="1565831" y="82721"/>
                </a:lnTo>
                <a:lnTo>
                  <a:pt x="1576075" y="98834"/>
                </a:lnTo>
                <a:lnTo>
                  <a:pt x="1561273" y="108653"/>
                </a:lnTo>
                <a:close/>
              </a:path>
              <a:path w="1609725" h="1932304">
                <a:moveTo>
                  <a:pt x="1578021" y="139471"/>
                </a:moveTo>
                <a:lnTo>
                  <a:pt x="1575684" y="134088"/>
                </a:lnTo>
                <a:lnTo>
                  <a:pt x="1573112" y="128817"/>
                </a:lnTo>
                <a:lnTo>
                  <a:pt x="1570305" y="123656"/>
                </a:lnTo>
                <a:lnTo>
                  <a:pt x="1586319" y="114947"/>
                </a:lnTo>
                <a:lnTo>
                  <a:pt x="1591262" y="122722"/>
                </a:lnTo>
                <a:lnTo>
                  <a:pt x="1594665" y="132243"/>
                </a:lnTo>
                <a:lnTo>
                  <a:pt x="1578021" y="139471"/>
                </a:lnTo>
                <a:close/>
              </a:path>
              <a:path w="1609725" h="1932304">
                <a:moveTo>
                  <a:pt x="1589016" y="172421"/>
                </a:moveTo>
                <a:lnTo>
                  <a:pt x="1587664" y="166759"/>
                </a:lnTo>
                <a:lnTo>
                  <a:pt x="1586066" y="161168"/>
                </a:lnTo>
                <a:lnTo>
                  <a:pt x="1584223" y="155650"/>
                </a:lnTo>
                <a:lnTo>
                  <a:pt x="1601025" y="150038"/>
                </a:lnTo>
                <a:lnTo>
                  <a:pt x="1607452" y="168019"/>
                </a:lnTo>
                <a:lnTo>
                  <a:pt x="1589016" y="172421"/>
                </a:lnTo>
                <a:close/>
              </a:path>
              <a:path w="1609725" h="1932304">
                <a:moveTo>
                  <a:pt x="1594105" y="206744"/>
                </a:moveTo>
                <a:lnTo>
                  <a:pt x="1593753" y="200936"/>
                </a:lnTo>
                <a:lnTo>
                  <a:pt x="1593152" y="195166"/>
                </a:lnTo>
                <a:lnTo>
                  <a:pt x="1592301" y="189434"/>
                </a:lnTo>
                <a:lnTo>
                  <a:pt x="1609691" y="186854"/>
                </a:lnTo>
                <a:lnTo>
                  <a:pt x="1609691" y="205798"/>
                </a:lnTo>
                <a:lnTo>
                  <a:pt x="1594105" y="206744"/>
                </a:lnTo>
                <a:close/>
              </a:path>
              <a:path w="1609725" h="1932304">
                <a:moveTo>
                  <a:pt x="1609691" y="243888"/>
                </a:moveTo>
                <a:lnTo>
                  <a:pt x="1594478" y="243888"/>
                </a:lnTo>
                <a:lnTo>
                  <a:pt x="1594478" y="224838"/>
                </a:lnTo>
                <a:lnTo>
                  <a:pt x="1609691" y="224838"/>
                </a:lnTo>
                <a:lnTo>
                  <a:pt x="1609691" y="243888"/>
                </a:lnTo>
                <a:close/>
              </a:path>
              <a:path w="1609725" h="1932304">
                <a:moveTo>
                  <a:pt x="1609691" y="281988"/>
                </a:moveTo>
                <a:lnTo>
                  <a:pt x="1594478" y="281988"/>
                </a:lnTo>
                <a:lnTo>
                  <a:pt x="1594478" y="262938"/>
                </a:lnTo>
                <a:lnTo>
                  <a:pt x="1609691" y="262938"/>
                </a:lnTo>
                <a:lnTo>
                  <a:pt x="1609691" y="281988"/>
                </a:lnTo>
                <a:close/>
              </a:path>
              <a:path w="1609725" h="1932304">
                <a:moveTo>
                  <a:pt x="1609691" y="320088"/>
                </a:moveTo>
                <a:lnTo>
                  <a:pt x="1594478" y="320088"/>
                </a:lnTo>
                <a:lnTo>
                  <a:pt x="1594478" y="301038"/>
                </a:lnTo>
                <a:lnTo>
                  <a:pt x="1609691" y="301038"/>
                </a:lnTo>
                <a:lnTo>
                  <a:pt x="1609691" y="320088"/>
                </a:lnTo>
                <a:close/>
              </a:path>
              <a:path w="1609725" h="1932304">
                <a:moveTo>
                  <a:pt x="1609691" y="358188"/>
                </a:moveTo>
                <a:lnTo>
                  <a:pt x="1594478" y="358188"/>
                </a:lnTo>
                <a:lnTo>
                  <a:pt x="1594478" y="339138"/>
                </a:lnTo>
                <a:lnTo>
                  <a:pt x="1609691" y="339138"/>
                </a:lnTo>
                <a:lnTo>
                  <a:pt x="1609691" y="358188"/>
                </a:lnTo>
                <a:close/>
              </a:path>
              <a:path w="1609725" h="1932304">
                <a:moveTo>
                  <a:pt x="1609691" y="396288"/>
                </a:moveTo>
                <a:lnTo>
                  <a:pt x="1594478" y="396288"/>
                </a:lnTo>
                <a:lnTo>
                  <a:pt x="1594478" y="377238"/>
                </a:lnTo>
                <a:lnTo>
                  <a:pt x="1609691" y="377238"/>
                </a:lnTo>
                <a:lnTo>
                  <a:pt x="1609691" y="396288"/>
                </a:lnTo>
                <a:close/>
              </a:path>
              <a:path w="1609725" h="1932304">
                <a:moveTo>
                  <a:pt x="1609691" y="434388"/>
                </a:moveTo>
                <a:lnTo>
                  <a:pt x="1594478" y="434388"/>
                </a:lnTo>
                <a:lnTo>
                  <a:pt x="1594478" y="415338"/>
                </a:lnTo>
                <a:lnTo>
                  <a:pt x="1609691" y="415338"/>
                </a:lnTo>
                <a:lnTo>
                  <a:pt x="1609691" y="434388"/>
                </a:lnTo>
                <a:close/>
              </a:path>
              <a:path w="1609725" h="1932304">
                <a:moveTo>
                  <a:pt x="1609691" y="472488"/>
                </a:moveTo>
                <a:lnTo>
                  <a:pt x="1594478" y="472488"/>
                </a:lnTo>
                <a:lnTo>
                  <a:pt x="1594478" y="453438"/>
                </a:lnTo>
                <a:lnTo>
                  <a:pt x="1609691" y="453438"/>
                </a:lnTo>
                <a:lnTo>
                  <a:pt x="1609691" y="472488"/>
                </a:lnTo>
                <a:close/>
              </a:path>
              <a:path w="1609725" h="1932304">
                <a:moveTo>
                  <a:pt x="1609691" y="510588"/>
                </a:moveTo>
                <a:lnTo>
                  <a:pt x="1594478" y="510588"/>
                </a:lnTo>
                <a:lnTo>
                  <a:pt x="1594478" y="491538"/>
                </a:lnTo>
                <a:lnTo>
                  <a:pt x="1609691" y="491538"/>
                </a:lnTo>
                <a:lnTo>
                  <a:pt x="1609691" y="510588"/>
                </a:lnTo>
                <a:close/>
              </a:path>
              <a:path w="1609725" h="1932304">
                <a:moveTo>
                  <a:pt x="1609691" y="548688"/>
                </a:moveTo>
                <a:lnTo>
                  <a:pt x="1594478" y="548688"/>
                </a:lnTo>
                <a:lnTo>
                  <a:pt x="1594478" y="529638"/>
                </a:lnTo>
                <a:lnTo>
                  <a:pt x="1609691" y="529638"/>
                </a:lnTo>
                <a:lnTo>
                  <a:pt x="1609691" y="548688"/>
                </a:lnTo>
                <a:close/>
              </a:path>
              <a:path w="1609725" h="1932304">
                <a:moveTo>
                  <a:pt x="1609691" y="586788"/>
                </a:moveTo>
                <a:lnTo>
                  <a:pt x="1594478" y="586788"/>
                </a:lnTo>
                <a:lnTo>
                  <a:pt x="1594478" y="567738"/>
                </a:lnTo>
                <a:lnTo>
                  <a:pt x="1609691" y="567738"/>
                </a:lnTo>
                <a:lnTo>
                  <a:pt x="1609691" y="586788"/>
                </a:lnTo>
                <a:close/>
              </a:path>
              <a:path w="1609725" h="1932304">
                <a:moveTo>
                  <a:pt x="1609691" y="624888"/>
                </a:moveTo>
                <a:lnTo>
                  <a:pt x="1594478" y="624888"/>
                </a:lnTo>
                <a:lnTo>
                  <a:pt x="1594478" y="605838"/>
                </a:lnTo>
                <a:lnTo>
                  <a:pt x="1609691" y="605838"/>
                </a:lnTo>
                <a:lnTo>
                  <a:pt x="1609691" y="624888"/>
                </a:lnTo>
                <a:close/>
              </a:path>
              <a:path w="1609725" h="1932304">
                <a:moveTo>
                  <a:pt x="1609691" y="662988"/>
                </a:moveTo>
                <a:lnTo>
                  <a:pt x="1594478" y="662988"/>
                </a:lnTo>
                <a:lnTo>
                  <a:pt x="1594478" y="643938"/>
                </a:lnTo>
                <a:lnTo>
                  <a:pt x="1609691" y="643938"/>
                </a:lnTo>
                <a:lnTo>
                  <a:pt x="1609691" y="662988"/>
                </a:lnTo>
                <a:close/>
              </a:path>
              <a:path w="1609725" h="1932304">
                <a:moveTo>
                  <a:pt x="1609691" y="701088"/>
                </a:moveTo>
                <a:lnTo>
                  <a:pt x="1594478" y="701088"/>
                </a:lnTo>
                <a:lnTo>
                  <a:pt x="1594478" y="682038"/>
                </a:lnTo>
                <a:lnTo>
                  <a:pt x="1609691" y="682038"/>
                </a:lnTo>
                <a:lnTo>
                  <a:pt x="1609691" y="701088"/>
                </a:lnTo>
                <a:close/>
              </a:path>
              <a:path w="1609725" h="1932304">
                <a:moveTo>
                  <a:pt x="1609691" y="739188"/>
                </a:moveTo>
                <a:lnTo>
                  <a:pt x="1594478" y="739188"/>
                </a:lnTo>
                <a:lnTo>
                  <a:pt x="1594478" y="720138"/>
                </a:lnTo>
                <a:lnTo>
                  <a:pt x="1609691" y="720138"/>
                </a:lnTo>
                <a:lnTo>
                  <a:pt x="1609691" y="739188"/>
                </a:lnTo>
                <a:close/>
              </a:path>
              <a:path w="1609725" h="1932304">
                <a:moveTo>
                  <a:pt x="1609691" y="777288"/>
                </a:moveTo>
                <a:lnTo>
                  <a:pt x="1594478" y="777288"/>
                </a:lnTo>
                <a:lnTo>
                  <a:pt x="1594478" y="758238"/>
                </a:lnTo>
                <a:lnTo>
                  <a:pt x="1609691" y="758238"/>
                </a:lnTo>
                <a:lnTo>
                  <a:pt x="1609691" y="777288"/>
                </a:lnTo>
                <a:close/>
              </a:path>
              <a:path w="1609725" h="1932304">
                <a:moveTo>
                  <a:pt x="1609691" y="815388"/>
                </a:moveTo>
                <a:lnTo>
                  <a:pt x="1594478" y="815388"/>
                </a:lnTo>
                <a:lnTo>
                  <a:pt x="1594478" y="796338"/>
                </a:lnTo>
                <a:lnTo>
                  <a:pt x="1609691" y="796338"/>
                </a:lnTo>
                <a:lnTo>
                  <a:pt x="1609691" y="815388"/>
                </a:lnTo>
                <a:close/>
              </a:path>
              <a:path w="1609725" h="1932304">
                <a:moveTo>
                  <a:pt x="1609691" y="853488"/>
                </a:moveTo>
                <a:lnTo>
                  <a:pt x="1594478" y="853488"/>
                </a:lnTo>
                <a:lnTo>
                  <a:pt x="1594478" y="834438"/>
                </a:lnTo>
                <a:lnTo>
                  <a:pt x="1609691" y="834438"/>
                </a:lnTo>
                <a:lnTo>
                  <a:pt x="1609691" y="853488"/>
                </a:lnTo>
                <a:close/>
              </a:path>
              <a:path w="1609725" h="1932304">
                <a:moveTo>
                  <a:pt x="1609691" y="891588"/>
                </a:moveTo>
                <a:lnTo>
                  <a:pt x="1594478" y="891588"/>
                </a:lnTo>
                <a:lnTo>
                  <a:pt x="1594478" y="872538"/>
                </a:lnTo>
                <a:lnTo>
                  <a:pt x="1609691" y="872538"/>
                </a:lnTo>
                <a:lnTo>
                  <a:pt x="1609691" y="891588"/>
                </a:lnTo>
                <a:close/>
              </a:path>
              <a:path w="1609725" h="1932304">
                <a:moveTo>
                  <a:pt x="1609691" y="929688"/>
                </a:moveTo>
                <a:lnTo>
                  <a:pt x="1594478" y="929688"/>
                </a:lnTo>
                <a:lnTo>
                  <a:pt x="1594478" y="910638"/>
                </a:lnTo>
                <a:lnTo>
                  <a:pt x="1609691" y="910638"/>
                </a:lnTo>
                <a:lnTo>
                  <a:pt x="1609691" y="929688"/>
                </a:lnTo>
                <a:close/>
              </a:path>
              <a:path w="1609725" h="1932304">
                <a:moveTo>
                  <a:pt x="1609691" y="967788"/>
                </a:moveTo>
                <a:lnTo>
                  <a:pt x="1594478" y="967788"/>
                </a:lnTo>
                <a:lnTo>
                  <a:pt x="1594478" y="948738"/>
                </a:lnTo>
                <a:lnTo>
                  <a:pt x="1609691" y="948738"/>
                </a:lnTo>
                <a:lnTo>
                  <a:pt x="1609691" y="967788"/>
                </a:lnTo>
                <a:close/>
              </a:path>
              <a:path w="1609725" h="1932304">
                <a:moveTo>
                  <a:pt x="1609691" y="1005888"/>
                </a:moveTo>
                <a:lnTo>
                  <a:pt x="1594478" y="1005888"/>
                </a:lnTo>
                <a:lnTo>
                  <a:pt x="1594478" y="986838"/>
                </a:lnTo>
                <a:lnTo>
                  <a:pt x="1609691" y="986838"/>
                </a:lnTo>
                <a:lnTo>
                  <a:pt x="1609691" y="1005888"/>
                </a:lnTo>
                <a:close/>
              </a:path>
              <a:path w="1609725" h="1932304">
                <a:moveTo>
                  <a:pt x="1609691" y="1043988"/>
                </a:moveTo>
                <a:lnTo>
                  <a:pt x="1594478" y="1043988"/>
                </a:lnTo>
                <a:lnTo>
                  <a:pt x="1594478" y="1024938"/>
                </a:lnTo>
                <a:lnTo>
                  <a:pt x="1609691" y="1024938"/>
                </a:lnTo>
                <a:lnTo>
                  <a:pt x="1609691" y="1043988"/>
                </a:lnTo>
                <a:close/>
              </a:path>
              <a:path w="1609725" h="1932304">
                <a:moveTo>
                  <a:pt x="1609691" y="1082088"/>
                </a:moveTo>
                <a:lnTo>
                  <a:pt x="1594478" y="1082088"/>
                </a:lnTo>
                <a:lnTo>
                  <a:pt x="1594478" y="1063038"/>
                </a:lnTo>
                <a:lnTo>
                  <a:pt x="1609691" y="1063038"/>
                </a:lnTo>
                <a:lnTo>
                  <a:pt x="1609691" y="1082088"/>
                </a:lnTo>
                <a:close/>
              </a:path>
              <a:path w="1609725" h="1932304">
                <a:moveTo>
                  <a:pt x="1609691" y="1120188"/>
                </a:moveTo>
                <a:lnTo>
                  <a:pt x="1594478" y="1120188"/>
                </a:lnTo>
                <a:lnTo>
                  <a:pt x="1594478" y="1101138"/>
                </a:lnTo>
                <a:lnTo>
                  <a:pt x="1609691" y="1101138"/>
                </a:lnTo>
                <a:lnTo>
                  <a:pt x="1609691" y="1120188"/>
                </a:lnTo>
                <a:close/>
              </a:path>
              <a:path w="1609725" h="1932304">
                <a:moveTo>
                  <a:pt x="1609691" y="1158288"/>
                </a:moveTo>
                <a:lnTo>
                  <a:pt x="1594478" y="1158288"/>
                </a:lnTo>
                <a:lnTo>
                  <a:pt x="1594478" y="1139238"/>
                </a:lnTo>
                <a:lnTo>
                  <a:pt x="1609691" y="1139238"/>
                </a:lnTo>
                <a:lnTo>
                  <a:pt x="1609691" y="1158288"/>
                </a:lnTo>
                <a:close/>
              </a:path>
              <a:path w="1609725" h="1932304">
                <a:moveTo>
                  <a:pt x="1609691" y="1196388"/>
                </a:moveTo>
                <a:lnTo>
                  <a:pt x="1594478" y="1196388"/>
                </a:lnTo>
                <a:lnTo>
                  <a:pt x="1594478" y="1177338"/>
                </a:lnTo>
                <a:lnTo>
                  <a:pt x="1609691" y="1177338"/>
                </a:lnTo>
                <a:lnTo>
                  <a:pt x="1609691" y="1196388"/>
                </a:lnTo>
                <a:close/>
              </a:path>
              <a:path w="1609725" h="1932304">
                <a:moveTo>
                  <a:pt x="1609691" y="1234488"/>
                </a:moveTo>
                <a:lnTo>
                  <a:pt x="1594478" y="1234488"/>
                </a:lnTo>
                <a:lnTo>
                  <a:pt x="1594478" y="1215438"/>
                </a:lnTo>
                <a:lnTo>
                  <a:pt x="1609691" y="1215438"/>
                </a:lnTo>
                <a:lnTo>
                  <a:pt x="1609691" y="1234488"/>
                </a:lnTo>
                <a:close/>
              </a:path>
              <a:path w="1609725" h="1932304">
                <a:moveTo>
                  <a:pt x="1609691" y="1272588"/>
                </a:moveTo>
                <a:lnTo>
                  <a:pt x="1594478" y="1272588"/>
                </a:lnTo>
                <a:lnTo>
                  <a:pt x="1594478" y="1253538"/>
                </a:lnTo>
                <a:lnTo>
                  <a:pt x="1609691" y="1253538"/>
                </a:lnTo>
                <a:lnTo>
                  <a:pt x="1609691" y="1272588"/>
                </a:lnTo>
                <a:close/>
              </a:path>
              <a:path w="1609725" h="1932304">
                <a:moveTo>
                  <a:pt x="1609691" y="1310688"/>
                </a:moveTo>
                <a:lnTo>
                  <a:pt x="1594478" y="1310688"/>
                </a:lnTo>
                <a:lnTo>
                  <a:pt x="1594478" y="1291638"/>
                </a:lnTo>
                <a:lnTo>
                  <a:pt x="1609691" y="1291638"/>
                </a:lnTo>
                <a:lnTo>
                  <a:pt x="1609691" y="1310688"/>
                </a:lnTo>
                <a:close/>
              </a:path>
              <a:path w="1609725" h="1932304">
                <a:moveTo>
                  <a:pt x="1609691" y="1348788"/>
                </a:moveTo>
                <a:lnTo>
                  <a:pt x="1594478" y="1348788"/>
                </a:lnTo>
                <a:lnTo>
                  <a:pt x="1594478" y="1329738"/>
                </a:lnTo>
                <a:lnTo>
                  <a:pt x="1609691" y="1329738"/>
                </a:lnTo>
                <a:lnTo>
                  <a:pt x="1609691" y="1348788"/>
                </a:lnTo>
                <a:close/>
              </a:path>
              <a:path w="1609725" h="1932304">
                <a:moveTo>
                  <a:pt x="1609691" y="1386888"/>
                </a:moveTo>
                <a:lnTo>
                  <a:pt x="1594478" y="1386888"/>
                </a:lnTo>
                <a:lnTo>
                  <a:pt x="1594478" y="1367838"/>
                </a:lnTo>
                <a:lnTo>
                  <a:pt x="1609691" y="1367838"/>
                </a:lnTo>
                <a:lnTo>
                  <a:pt x="1609691" y="1386888"/>
                </a:lnTo>
                <a:close/>
              </a:path>
              <a:path w="1609725" h="1932304">
                <a:moveTo>
                  <a:pt x="1609691" y="1424988"/>
                </a:moveTo>
                <a:lnTo>
                  <a:pt x="1594478" y="1424988"/>
                </a:lnTo>
                <a:lnTo>
                  <a:pt x="1594478" y="1405938"/>
                </a:lnTo>
                <a:lnTo>
                  <a:pt x="1609691" y="1405938"/>
                </a:lnTo>
                <a:lnTo>
                  <a:pt x="1609691" y="1424988"/>
                </a:lnTo>
                <a:close/>
              </a:path>
              <a:path w="1609725" h="1932304">
                <a:moveTo>
                  <a:pt x="1609691" y="1463088"/>
                </a:moveTo>
                <a:lnTo>
                  <a:pt x="1594478" y="1463088"/>
                </a:lnTo>
                <a:lnTo>
                  <a:pt x="1594478" y="1444038"/>
                </a:lnTo>
                <a:lnTo>
                  <a:pt x="1609691" y="1444038"/>
                </a:lnTo>
                <a:lnTo>
                  <a:pt x="1609691" y="1463088"/>
                </a:lnTo>
                <a:close/>
              </a:path>
              <a:path w="1609725" h="1932304">
                <a:moveTo>
                  <a:pt x="1609691" y="1501188"/>
                </a:moveTo>
                <a:lnTo>
                  <a:pt x="1594478" y="1501188"/>
                </a:lnTo>
                <a:lnTo>
                  <a:pt x="1594478" y="1482138"/>
                </a:lnTo>
                <a:lnTo>
                  <a:pt x="1609691" y="1482138"/>
                </a:lnTo>
                <a:lnTo>
                  <a:pt x="1609691" y="1501188"/>
                </a:lnTo>
                <a:close/>
              </a:path>
              <a:path w="1609725" h="1932304">
                <a:moveTo>
                  <a:pt x="1609691" y="1539288"/>
                </a:moveTo>
                <a:lnTo>
                  <a:pt x="1594478" y="1539288"/>
                </a:lnTo>
                <a:lnTo>
                  <a:pt x="1594478" y="1520238"/>
                </a:lnTo>
                <a:lnTo>
                  <a:pt x="1609691" y="1520238"/>
                </a:lnTo>
                <a:lnTo>
                  <a:pt x="1609691" y="1539288"/>
                </a:lnTo>
                <a:close/>
              </a:path>
              <a:path w="1609725" h="1932304">
                <a:moveTo>
                  <a:pt x="1609691" y="1577388"/>
                </a:moveTo>
                <a:lnTo>
                  <a:pt x="1594478" y="1577388"/>
                </a:lnTo>
                <a:lnTo>
                  <a:pt x="1594478" y="1558338"/>
                </a:lnTo>
                <a:lnTo>
                  <a:pt x="1609691" y="1558338"/>
                </a:lnTo>
                <a:lnTo>
                  <a:pt x="1609691" y="1577388"/>
                </a:lnTo>
                <a:close/>
              </a:path>
              <a:path w="1609725" h="1932304">
                <a:moveTo>
                  <a:pt x="1609691" y="1615488"/>
                </a:moveTo>
                <a:lnTo>
                  <a:pt x="1594478" y="1615488"/>
                </a:lnTo>
                <a:lnTo>
                  <a:pt x="1594478" y="1596438"/>
                </a:lnTo>
                <a:lnTo>
                  <a:pt x="1609691" y="1596438"/>
                </a:lnTo>
                <a:lnTo>
                  <a:pt x="1609691" y="1615488"/>
                </a:lnTo>
                <a:close/>
              </a:path>
              <a:path w="1609725" h="1932304">
                <a:moveTo>
                  <a:pt x="1609691" y="1653588"/>
                </a:moveTo>
                <a:lnTo>
                  <a:pt x="1594478" y="1653588"/>
                </a:lnTo>
                <a:lnTo>
                  <a:pt x="1594478" y="1634538"/>
                </a:lnTo>
                <a:lnTo>
                  <a:pt x="1609691" y="1634538"/>
                </a:lnTo>
                <a:lnTo>
                  <a:pt x="1609691" y="1653588"/>
                </a:lnTo>
                <a:close/>
              </a:path>
              <a:path w="1609725" h="1932304">
                <a:moveTo>
                  <a:pt x="1609691" y="1691688"/>
                </a:moveTo>
                <a:lnTo>
                  <a:pt x="1594478" y="1691688"/>
                </a:lnTo>
                <a:lnTo>
                  <a:pt x="1594478" y="1672638"/>
                </a:lnTo>
                <a:lnTo>
                  <a:pt x="1609691" y="1672638"/>
                </a:lnTo>
                <a:lnTo>
                  <a:pt x="1609691" y="1691688"/>
                </a:lnTo>
                <a:close/>
              </a:path>
              <a:path w="1609725" h="1932304">
                <a:moveTo>
                  <a:pt x="1609691" y="1729759"/>
                </a:moveTo>
                <a:lnTo>
                  <a:pt x="1593885" y="1728548"/>
                </a:lnTo>
                <a:lnTo>
                  <a:pt x="1594280" y="1723394"/>
                </a:lnTo>
                <a:lnTo>
                  <a:pt x="1594478" y="1718221"/>
                </a:lnTo>
                <a:lnTo>
                  <a:pt x="1594478" y="1710738"/>
                </a:lnTo>
                <a:lnTo>
                  <a:pt x="1609691" y="1710738"/>
                </a:lnTo>
                <a:lnTo>
                  <a:pt x="1609691" y="1729759"/>
                </a:lnTo>
                <a:close/>
              </a:path>
              <a:path w="1609725" h="1932304">
                <a:moveTo>
                  <a:pt x="1606263" y="1767394"/>
                </a:moveTo>
                <a:lnTo>
                  <a:pt x="1588244" y="1762782"/>
                </a:lnTo>
                <a:lnTo>
                  <a:pt x="1589681" y="1757169"/>
                </a:lnTo>
                <a:lnTo>
                  <a:pt x="1590871" y="1751499"/>
                </a:lnTo>
                <a:lnTo>
                  <a:pt x="1591813" y="1745773"/>
                </a:lnTo>
                <a:lnTo>
                  <a:pt x="1609422" y="1748671"/>
                </a:lnTo>
                <a:lnTo>
                  <a:pt x="1607742" y="1763255"/>
                </a:lnTo>
                <a:lnTo>
                  <a:pt x="1606263" y="1767394"/>
                </a:lnTo>
                <a:close/>
              </a:path>
              <a:path w="1609725" h="1932304">
                <a:moveTo>
                  <a:pt x="1593473" y="1803177"/>
                </a:moveTo>
                <a:lnTo>
                  <a:pt x="1576709" y="1795571"/>
                </a:lnTo>
                <a:lnTo>
                  <a:pt x="1579107" y="1790286"/>
                </a:lnTo>
                <a:lnTo>
                  <a:pt x="1581268" y="1784910"/>
                </a:lnTo>
                <a:lnTo>
                  <a:pt x="1583192" y="1779442"/>
                </a:lnTo>
                <a:lnTo>
                  <a:pt x="1599860" y="1785308"/>
                </a:lnTo>
                <a:lnTo>
                  <a:pt x="1593473" y="1803177"/>
                </a:lnTo>
                <a:close/>
              </a:path>
              <a:path w="1609725" h="1932304">
                <a:moveTo>
                  <a:pt x="1574202" y="1836196"/>
                </a:moveTo>
                <a:lnTo>
                  <a:pt x="1559481" y="1826088"/>
                </a:lnTo>
                <a:lnTo>
                  <a:pt x="1562788" y="1821271"/>
                </a:lnTo>
                <a:lnTo>
                  <a:pt x="1565877" y="1816323"/>
                </a:lnTo>
                <a:lnTo>
                  <a:pt x="1568746" y="1811243"/>
                </a:lnTo>
                <a:lnTo>
                  <a:pt x="1584434" y="1820104"/>
                </a:lnTo>
                <a:lnTo>
                  <a:pt x="1574202" y="1836196"/>
                </a:lnTo>
                <a:close/>
              </a:path>
              <a:path w="1609725" h="1932304">
                <a:moveTo>
                  <a:pt x="1550020" y="1865420"/>
                </a:moveTo>
                <a:lnTo>
                  <a:pt x="1537340" y="1852996"/>
                </a:lnTo>
                <a:lnTo>
                  <a:pt x="1541410" y="1848842"/>
                </a:lnTo>
                <a:lnTo>
                  <a:pt x="1545292" y="1844521"/>
                </a:lnTo>
                <a:lnTo>
                  <a:pt x="1548986" y="1840032"/>
                </a:lnTo>
                <a:lnTo>
                  <a:pt x="1563480" y="1851960"/>
                </a:lnTo>
                <a:lnTo>
                  <a:pt x="1550020" y="1865420"/>
                </a:lnTo>
                <a:close/>
              </a:path>
              <a:path w="1609725" h="1932304">
                <a:moveTo>
                  <a:pt x="1521426" y="1890353"/>
                </a:moveTo>
                <a:lnTo>
                  <a:pt x="1510899" y="1875675"/>
                </a:lnTo>
                <a:lnTo>
                  <a:pt x="1515626" y="1872284"/>
                </a:lnTo>
                <a:lnTo>
                  <a:pt x="1520199" y="1868693"/>
                </a:lnTo>
                <a:lnTo>
                  <a:pt x="1524618" y="1864903"/>
                </a:lnTo>
                <a:lnTo>
                  <a:pt x="1536586" y="1878854"/>
                </a:lnTo>
                <a:lnTo>
                  <a:pt x="1531479" y="1883961"/>
                </a:lnTo>
                <a:lnTo>
                  <a:pt x="1521426" y="1890353"/>
                </a:lnTo>
                <a:close/>
              </a:path>
              <a:path w="1609725" h="1932304">
                <a:moveTo>
                  <a:pt x="1488912" y="1910497"/>
                </a:moveTo>
                <a:lnTo>
                  <a:pt x="1480774" y="1893513"/>
                </a:lnTo>
                <a:lnTo>
                  <a:pt x="1486053" y="1890984"/>
                </a:lnTo>
                <a:lnTo>
                  <a:pt x="1491214" y="1888225"/>
                </a:lnTo>
                <a:lnTo>
                  <a:pt x="1496258" y="1885236"/>
                </a:lnTo>
                <a:lnTo>
                  <a:pt x="1505346" y="1900576"/>
                </a:lnTo>
                <a:lnTo>
                  <a:pt x="1490805" y="1909821"/>
                </a:lnTo>
                <a:lnTo>
                  <a:pt x="1488912" y="1910497"/>
                </a:lnTo>
                <a:close/>
              </a:path>
              <a:path w="1609725" h="1932304">
                <a:moveTo>
                  <a:pt x="1453088" y="1923301"/>
                </a:moveTo>
                <a:lnTo>
                  <a:pt x="1448203" y="1905740"/>
                </a:lnTo>
                <a:lnTo>
                  <a:pt x="1453786" y="1904187"/>
                </a:lnTo>
                <a:lnTo>
                  <a:pt x="1459291" y="1902393"/>
                </a:lnTo>
                <a:lnTo>
                  <a:pt x="1464716" y="1900357"/>
                </a:lnTo>
                <a:lnTo>
                  <a:pt x="1470932" y="1916924"/>
                </a:lnTo>
                <a:lnTo>
                  <a:pt x="1453088" y="1923301"/>
                </a:lnTo>
                <a:close/>
              </a:path>
              <a:path w="1609725" h="1932304">
                <a:moveTo>
                  <a:pt x="1415794" y="1929630"/>
                </a:moveTo>
                <a:lnTo>
                  <a:pt x="1414089" y="1912087"/>
                </a:lnTo>
                <a:lnTo>
                  <a:pt x="1419838" y="1911528"/>
                </a:lnTo>
                <a:lnTo>
                  <a:pt x="1425542" y="1910724"/>
                </a:lnTo>
                <a:lnTo>
                  <a:pt x="1431202" y="1909674"/>
                </a:lnTo>
                <a:lnTo>
                  <a:pt x="1434505" y="1927475"/>
                </a:lnTo>
                <a:lnTo>
                  <a:pt x="1415794" y="1929630"/>
                </a:lnTo>
                <a:close/>
              </a:path>
              <a:path w="1609725" h="1932304">
                <a:moveTo>
                  <a:pt x="1394468" y="1932086"/>
                </a:moveTo>
                <a:lnTo>
                  <a:pt x="1377617" y="1932086"/>
                </a:lnTo>
                <a:lnTo>
                  <a:pt x="1377617" y="1913036"/>
                </a:lnTo>
                <a:lnTo>
                  <a:pt x="1396618" y="1913025"/>
                </a:lnTo>
                <a:lnTo>
                  <a:pt x="1396713" y="1931828"/>
                </a:lnTo>
                <a:lnTo>
                  <a:pt x="1394468" y="1932086"/>
                </a:lnTo>
                <a:close/>
              </a:path>
              <a:path w="1609725" h="1932304">
                <a:moveTo>
                  <a:pt x="1358567" y="1932086"/>
                </a:moveTo>
                <a:lnTo>
                  <a:pt x="1339517" y="1932086"/>
                </a:lnTo>
                <a:lnTo>
                  <a:pt x="1339517" y="1913036"/>
                </a:lnTo>
                <a:lnTo>
                  <a:pt x="1358567" y="1913036"/>
                </a:lnTo>
                <a:lnTo>
                  <a:pt x="1358567" y="1932086"/>
                </a:lnTo>
                <a:close/>
              </a:path>
              <a:path w="1609725" h="1932304">
                <a:moveTo>
                  <a:pt x="1320467" y="1932086"/>
                </a:moveTo>
                <a:lnTo>
                  <a:pt x="1301417" y="1932086"/>
                </a:lnTo>
                <a:lnTo>
                  <a:pt x="1301417" y="1913036"/>
                </a:lnTo>
                <a:lnTo>
                  <a:pt x="1320467" y="1913036"/>
                </a:lnTo>
                <a:lnTo>
                  <a:pt x="1320467" y="1932086"/>
                </a:lnTo>
                <a:close/>
              </a:path>
              <a:path w="1609725" h="1932304">
                <a:moveTo>
                  <a:pt x="1282367" y="1932086"/>
                </a:moveTo>
                <a:lnTo>
                  <a:pt x="1263317" y="1932086"/>
                </a:lnTo>
                <a:lnTo>
                  <a:pt x="1263317" y="1913036"/>
                </a:lnTo>
                <a:lnTo>
                  <a:pt x="1282367" y="1913036"/>
                </a:lnTo>
                <a:lnTo>
                  <a:pt x="1282367" y="1932086"/>
                </a:lnTo>
                <a:close/>
              </a:path>
              <a:path w="1609725" h="1932304">
                <a:moveTo>
                  <a:pt x="1244267" y="1932086"/>
                </a:moveTo>
                <a:lnTo>
                  <a:pt x="1225217" y="1932086"/>
                </a:lnTo>
                <a:lnTo>
                  <a:pt x="1225217" y="1913036"/>
                </a:lnTo>
                <a:lnTo>
                  <a:pt x="1244267" y="1913036"/>
                </a:lnTo>
                <a:lnTo>
                  <a:pt x="1244267" y="1932086"/>
                </a:lnTo>
                <a:close/>
              </a:path>
              <a:path w="1609725" h="1932304">
                <a:moveTo>
                  <a:pt x="1206167" y="1932086"/>
                </a:moveTo>
                <a:lnTo>
                  <a:pt x="1187117" y="1932086"/>
                </a:lnTo>
                <a:lnTo>
                  <a:pt x="1187117" y="1913036"/>
                </a:lnTo>
                <a:lnTo>
                  <a:pt x="1206167" y="1913036"/>
                </a:lnTo>
                <a:lnTo>
                  <a:pt x="1206167" y="1932086"/>
                </a:lnTo>
                <a:close/>
              </a:path>
              <a:path w="1609725" h="1932304">
                <a:moveTo>
                  <a:pt x="1168067" y="1932086"/>
                </a:moveTo>
                <a:lnTo>
                  <a:pt x="1149017" y="1932086"/>
                </a:lnTo>
                <a:lnTo>
                  <a:pt x="1149017" y="1913036"/>
                </a:lnTo>
                <a:lnTo>
                  <a:pt x="1168067" y="1913036"/>
                </a:lnTo>
                <a:lnTo>
                  <a:pt x="1168067" y="1932086"/>
                </a:lnTo>
                <a:close/>
              </a:path>
              <a:path w="1609725" h="1932304">
                <a:moveTo>
                  <a:pt x="1129967" y="1932086"/>
                </a:moveTo>
                <a:lnTo>
                  <a:pt x="1110917" y="1932086"/>
                </a:lnTo>
                <a:lnTo>
                  <a:pt x="1110917" y="1913036"/>
                </a:lnTo>
                <a:lnTo>
                  <a:pt x="1129967" y="1913036"/>
                </a:lnTo>
                <a:lnTo>
                  <a:pt x="1129967" y="1932086"/>
                </a:lnTo>
                <a:close/>
              </a:path>
              <a:path w="1609725" h="1932304">
                <a:moveTo>
                  <a:pt x="1091867" y="1932086"/>
                </a:moveTo>
                <a:lnTo>
                  <a:pt x="1072817" y="1932086"/>
                </a:lnTo>
                <a:lnTo>
                  <a:pt x="1072817" y="1913036"/>
                </a:lnTo>
                <a:lnTo>
                  <a:pt x="1091867" y="1913036"/>
                </a:lnTo>
                <a:lnTo>
                  <a:pt x="1091867" y="1932086"/>
                </a:lnTo>
                <a:close/>
              </a:path>
              <a:path w="1609725" h="1932304">
                <a:moveTo>
                  <a:pt x="1053767" y="1932086"/>
                </a:moveTo>
                <a:lnTo>
                  <a:pt x="1034717" y="1932086"/>
                </a:lnTo>
                <a:lnTo>
                  <a:pt x="1034717" y="1913036"/>
                </a:lnTo>
                <a:lnTo>
                  <a:pt x="1053767" y="1913036"/>
                </a:lnTo>
                <a:lnTo>
                  <a:pt x="1053767" y="1932086"/>
                </a:lnTo>
                <a:close/>
              </a:path>
              <a:path w="1609725" h="1932304">
                <a:moveTo>
                  <a:pt x="1015667" y="1932086"/>
                </a:moveTo>
                <a:lnTo>
                  <a:pt x="996617" y="1932086"/>
                </a:lnTo>
                <a:lnTo>
                  <a:pt x="996617" y="1913036"/>
                </a:lnTo>
                <a:lnTo>
                  <a:pt x="1015667" y="1913036"/>
                </a:lnTo>
                <a:lnTo>
                  <a:pt x="1015667" y="1932086"/>
                </a:lnTo>
                <a:close/>
              </a:path>
              <a:path w="1609725" h="1932304">
                <a:moveTo>
                  <a:pt x="977567" y="1932086"/>
                </a:moveTo>
                <a:lnTo>
                  <a:pt x="958517" y="1932086"/>
                </a:lnTo>
                <a:lnTo>
                  <a:pt x="958517" y="1913036"/>
                </a:lnTo>
                <a:lnTo>
                  <a:pt x="977567" y="1913036"/>
                </a:lnTo>
                <a:lnTo>
                  <a:pt x="977567" y="1932086"/>
                </a:lnTo>
                <a:close/>
              </a:path>
              <a:path w="1609725" h="1932304">
                <a:moveTo>
                  <a:pt x="939467" y="1932086"/>
                </a:moveTo>
                <a:lnTo>
                  <a:pt x="920417" y="1932086"/>
                </a:lnTo>
                <a:lnTo>
                  <a:pt x="920417" y="1913036"/>
                </a:lnTo>
                <a:lnTo>
                  <a:pt x="939467" y="1913036"/>
                </a:lnTo>
                <a:lnTo>
                  <a:pt x="939467" y="1932086"/>
                </a:lnTo>
                <a:close/>
              </a:path>
              <a:path w="1609725" h="1932304">
                <a:moveTo>
                  <a:pt x="901367" y="1932086"/>
                </a:moveTo>
                <a:lnTo>
                  <a:pt x="882317" y="1932086"/>
                </a:lnTo>
                <a:lnTo>
                  <a:pt x="882317" y="1913036"/>
                </a:lnTo>
                <a:lnTo>
                  <a:pt x="901367" y="1913036"/>
                </a:lnTo>
                <a:lnTo>
                  <a:pt x="901367" y="1932086"/>
                </a:lnTo>
                <a:close/>
              </a:path>
              <a:path w="1609725" h="1932304">
                <a:moveTo>
                  <a:pt x="863267" y="1932086"/>
                </a:moveTo>
                <a:lnTo>
                  <a:pt x="844217" y="1932086"/>
                </a:lnTo>
                <a:lnTo>
                  <a:pt x="844217" y="1913036"/>
                </a:lnTo>
                <a:lnTo>
                  <a:pt x="863267" y="1913036"/>
                </a:lnTo>
                <a:lnTo>
                  <a:pt x="863267" y="1932086"/>
                </a:lnTo>
                <a:close/>
              </a:path>
              <a:path w="1609725" h="1932304">
                <a:moveTo>
                  <a:pt x="825167" y="1932086"/>
                </a:moveTo>
                <a:lnTo>
                  <a:pt x="806117" y="1932086"/>
                </a:lnTo>
                <a:lnTo>
                  <a:pt x="806117" y="1913036"/>
                </a:lnTo>
                <a:lnTo>
                  <a:pt x="825167" y="1913036"/>
                </a:lnTo>
                <a:lnTo>
                  <a:pt x="825167" y="1932086"/>
                </a:lnTo>
                <a:close/>
              </a:path>
              <a:path w="1609725" h="1932304">
                <a:moveTo>
                  <a:pt x="787067" y="1932086"/>
                </a:moveTo>
                <a:lnTo>
                  <a:pt x="768017" y="1932086"/>
                </a:lnTo>
                <a:lnTo>
                  <a:pt x="768017" y="1913036"/>
                </a:lnTo>
                <a:lnTo>
                  <a:pt x="787067" y="1913036"/>
                </a:lnTo>
                <a:lnTo>
                  <a:pt x="787067" y="1932086"/>
                </a:lnTo>
                <a:close/>
              </a:path>
              <a:path w="1609725" h="1932304">
                <a:moveTo>
                  <a:pt x="748967" y="1932086"/>
                </a:moveTo>
                <a:lnTo>
                  <a:pt x="729917" y="1932086"/>
                </a:lnTo>
                <a:lnTo>
                  <a:pt x="729917" y="1913036"/>
                </a:lnTo>
                <a:lnTo>
                  <a:pt x="748967" y="1913036"/>
                </a:lnTo>
                <a:lnTo>
                  <a:pt x="748967" y="1932086"/>
                </a:lnTo>
                <a:close/>
              </a:path>
              <a:path w="1609725" h="1932304">
                <a:moveTo>
                  <a:pt x="710867" y="1932086"/>
                </a:moveTo>
                <a:lnTo>
                  <a:pt x="691817" y="1932086"/>
                </a:lnTo>
                <a:lnTo>
                  <a:pt x="691817" y="1913036"/>
                </a:lnTo>
                <a:lnTo>
                  <a:pt x="710867" y="1913036"/>
                </a:lnTo>
                <a:lnTo>
                  <a:pt x="710867" y="1932086"/>
                </a:lnTo>
                <a:close/>
              </a:path>
              <a:path w="1609725" h="1932304">
                <a:moveTo>
                  <a:pt x="672767" y="1932086"/>
                </a:moveTo>
                <a:lnTo>
                  <a:pt x="653717" y="1932086"/>
                </a:lnTo>
                <a:lnTo>
                  <a:pt x="653717" y="1913036"/>
                </a:lnTo>
                <a:lnTo>
                  <a:pt x="672767" y="1913036"/>
                </a:lnTo>
                <a:lnTo>
                  <a:pt x="672767" y="1932086"/>
                </a:lnTo>
                <a:close/>
              </a:path>
              <a:path w="1609725" h="1932304">
                <a:moveTo>
                  <a:pt x="634667" y="1932086"/>
                </a:moveTo>
                <a:lnTo>
                  <a:pt x="615617" y="1932086"/>
                </a:lnTo>
                <a:lnTo>
                  <a:pt x="615617" y="1913036"/>
                </a:lnTo>
                <a:lnTo>
                  <a:pt x="634667" y="1913036"/>
                </a:lnTo>
                <a:lnTo>
                  <a:pt x="634667" y="1932086"/>
                </a:lnTo>
                <a:close/>
              </a:path>
              <a:path w="1609725" h="1932304">
                <a:moveTo>
                  <a:pt x="596567" y="1932086"/>
                </a:moveTo>
                <a:lnTo>
                  <a:pt x="577517" y="1932086"/>
                </a:lnTo>
                <a:lnTo>
                  <a:pt x="577517" y="1913036"/>
                </a:lnTo>
                <a:lnTo>
                  <a:pt x="596567" y="1913036"/>
                </a:lnTo>
                <a:lnTo>
                  <a:pt x="596567" y="1932086"/>
                </a:lnTo>
                <a:close/>
              </a:path>
              <a:path w="1609725" h="1932304">
                <a:moveTo>
                  <a:pt x="558467" y="1932086"/>
                </a:moveTo>
                <a:lnTo>
                  <a:pt x="539417" y="1932086"/>
                </a:lnTo>
                <a:lnTo>
                  <a:pt x="539417" y="1913036"/>
                </a:lnTo>
                <a:lnTo>
                  <a:pt x="558467" y="1913036"/>
                </a:lnTo>
                <a:lnTo>
                  <a:pt x="558467" y="1932086"/>
                </a:lnTo>
                <a:close/>
              </a:path>
              <a:path w="1609725" h="1932304">
                <a:moveTo>
                  <a:pt x="520367" y="1932086"/>
                </a:moveTo>
                <a:lnTo>
                  <a:pt x="501317" y="1932086"/>
                </a:lnTo>
                <a:lnTo>
                  <a:pt x="501317" y="1913036"/>
                </a:lnTo>
                <a:lnTo>
                  <a:pt x="520367" y="1913036"/>
                </a:lnTo>
                <a:lnTo>
                  <a:pt x="520367" y="1932086"/>
                </a:lnTo>
                <a:close/>
              </a:path>
              <a:path w="1609725" h="1932304">
                <a:moveTo>
                  <a:pt x="482267" y="1932086"/>
                </a:moveTo>
                <a:lnTo>
                  <a:pt x="463217" y="1932086"/>
                </a:lnTo>
                <a:lnTo>
                  <a:pt x="463217" y="1913036"/>
                </a:lnTo>
                <a:lnTo>
                  <a:pt x="482267" y="1913036"/>
                </a:lnTo>
                <a:lnTo>
                  <a:pt x="482267" y="1932086"/>
                </a:lnTo>
                <a:close/>
              </a:path>
              <a:path w="1609725" h="1932304">
                <a:moveTo>
                  <a:pt x="444167" y="1932086"/>
                </a:moveTo>
                <a:lnTo>
                  <a:pt x="425117" y="1932086"/>
                </a:lnTo>
                <a:lnTo>
                  <a:pt x="425117" y="1913036"/>
                </a:lnTo>
                <a:lnTo>
                  <a:pt x="444167" y="1913036"/>
                </a:lnTo>
                <a:lnTo>
                  <a:pt x="444167" y="1932086"/>
                </a:lnTo>
                <a:close/>
              </a:path>
              <a:path w="1609725" h="1932304">
                <a:moveTo>
                  <a:pt x="406067" y="1932086"/>
                </a:moveTo>
                <a:lnTo>
                  <a:pt x="387017" y="1932086"/>
                </a:lnTo>
                <a:lnTo>
                  <a:pt x="387017" y="1913036"/>
                </a:lnTo>
                <a:lnTo>
                  <a:pt x="406067" y="1913036"/>
                </a:lnTo>
                <a:lnTo>
                  <a:pt x="406067" y="1932086"/>
                </a:lnTo>
                <a:close/>
              </a:path>
              <a:path w="1609725" h="1932304">
                <a:moveTo>
                  <a:pt x="367967" y="1932086"/>
                </a:moveTo>
                <a:lnTo>
                  <a:pt x="348917" y="1932086"/>
                </a:lnTo>
                <a:lnTo>
                  <a:pt x="348917" y="1913036"/>
                </a:lnTo>
                <a:lnTo>
                  <a:pt x="367967" y="1913036"/>
                </a:lnTo>
                <a:lnTo>
                  <a:pt x="367967" y="1932086"/>
                </a:lnTo>
                <a:close/>
              </a:path>
              <a:path w="1609725" h="1932304">
                <a:moveTo>
                  <a:pt x="329867" y="1932086"/>
                </a:moveTo>
                <a:lnTo>
                  <a:pt x="310817" y="1932086"/>
                </a:lnTo>
                <a:lnTo>
                  <a:pt x="310817" y="1913036"/>
                </a:lnTo>
                <a:lnTo>
                  <a:pt x="329867" y="1913036"/>
                </a:lnTo>
                <a:lnTo>
                  <a:pt x="329867" y="1932086"/>
                </a:lnTo>
                <a:close/>
              </a:path>
              <a:path w="1609725" h="1932304">
                <a:moveTo>
                  <a:pt x="291767" y="1932086"/>
                </a:moveTo>
                <a:lnTo>
                  <a:pt x="272717" y="1932086"/>
                </a:lnTo>
                <a:lnTo>
                  <a:pt x="272717" y="1913036"/>
                </a:lnTo>
                <a:lnTo>
                  <a:pt x="291767" y="1913036"/>
                </a:lnTo>
                <a:lnTo>
                  <a:pt x="291767" y="1932086"/>
                </a:lnTo>
                <a:close/>
              </a:path>
              <a:path w="1609725" h="1932304">
                <a:moveTo>
                  <a:pt x="253667" y="1932086"/>
                </a:moveTo>
                <a:lnTo>
                  <a:pt x="234617" y="1932086"/>
                </a:lnTo>
                <a:lnTo>
                  <a:pt x="234617" y="1913036"/>
                </a:lnTo>
                <a:lnTo>
                  <a:pt x="253667" y="1913036"/>
                </a:lnTo>
                <a:lnTo>
                  <a:pt x="253667" y="1932086"/>
                </a:lnTo>
                <a:close/>
              </a:path>
              <a:path w="1609725" h="1932304">
                <a:moveTo>
                  <a:pt x="215502" y="1931676"/>
                </a:moveTo>
                <a:lnTo>
                  <a:pt x="196456" y="1929483"/>
                </a:lnTo>
                <a:lnTo>
                  <a:pt x="198263" y="1911970"/>
                </a:lnTo>
                <a:lnTo>
                  <a:pt x="204078" y="1912570"/>
                </a:lnTo>
                <a:lnTo>
                  <a:pt x="209923" y="1912916"/>
                </a:lnTo>
                <a:lnTo>
                  <a:pt x="215800" y="1913010"/>
                </a:lnTo>
                <a:lnTo>
                  <a:pt x="215502" y="1931676"/>
                </a:lnTo>
                <a:close/>
              </a:path>
              <a:path w="1609725" h="1932304">
                <a:moveTo>
                  <a:pt x="177758" y="1927329"/>
                </a:moveTo>
                <a:lnTo>
                  <a:pt x="168831" y="1926301"/>
                </a:lnTo>
                <a:lnTo>
                  <a:pt x="159219" y="1922865"/>
                </a:lnTo>
                <a:lnTo>
                  <a:pt x="164184" y="1905420"/>
                </a:lnTo>
                <a:lnTo>
                  <a:pt x="169787" y="1907014"/>
                </a:lnTo>
                <a:lnTo>
                  <a:pt x="175453" y="1908360"/>
                </a:lnTo>
                <a:lnTo>
                  <a:pt x="181182" y="1909458"/>
                </a:lnTo>
                <a:lnTo>
                  <a:pt x="177758" y="1927329"/>
                </a:lnTo>
                <a:close/>
              </a:path>
              <a:path w="1609725" h="1932304">
                <a:moveTo>
                  <a:pt x="141392" y="1916494"/>
                </a:moveTo>
                <a:lnTo>
                  <a:pt x="123377" y="1910055"/>
                </a:lnTo>
                <a:lnTo>
                  <a:pt x="131677" y="1892994"/>
                </a:lnTo>
                <a:lnTo>
                  <a:pt x="136924" y="1895546"/>
                </a:lnTo>
                <a:lnTo>
                  <a:pt x="142269" y="1897862"/>
                </a:lnTo>
                <a:lnTo>
                  <a:pt x="147714" y="1899942"/>
                </a:lnTo>
                <a:lnTo>
                  <a:pt x="141392" y="1916494"/>
                </a:lnTo>
                <a:close/>
              </a:path>
              <a:path w="1609725" h="1932304">
                <a:moveTo>
                  <a:pt x="107088" y="1899881"/>
                </a:moveTo>
                <a:lnTo>
                  <a:pt x="91009" y="1889658"/>
                </a:lnTo>
                <a:lnTo>
                  <a:pt x="101668" y="1874981"/>
                </a:lnTo>
                <a:lnTo>
                  <a:pt x="106391" y="1878412"/>
                </a:lnTo>
                <a:lnTo>
                  <a:pt x="111252" y="1881627"/>
                </a:lnTo>
                <a:lnTo>
                  <a:pt x="116248" y="1884628"/>
                </a:lnTo>
                <a:lnTo>
                  <a:pt x="107088" y="1899881"/>
                </a:lnTo>
                <a:close/>
              </a:path>
              <a:path w="1609725" h="1932304">
                <a:moveTo>
                  <a:pt x="76026" y="1877939"/>
                </a:moveTo>
                <a:lnTo>
                  <a:pt x="62597" y="1864510"/>
                </a:lnTo>
                <a:lnTo>
                  <a:pt x="75362" y="1852149"/>
                </a:lnTo>
                <a:lnTo>
                  <a:pt x="79407" y="1856326"/>
                </a:lnTo>
                <a:lnTo>
                  <a:pt x="83624" y="1860320"/>
                </a:lnTo>
                <a:lnTo>
                  <a:pt x="88013" y="1864130"/>
                </a:lnTo>
                <a:lnTo>
                  <a:pt x="76026" y="1877939"/>
                </a:lnTo>
                <a:close/>
              </a:path>
              <a:path w="1609725" h="1932304">
                <a:moveTo>
                  <a:pt x="49128" y="1851040"/>
                </a:moveTo>
                <a:lnTo>
                  <a:pt x="48124" y="1850037"/>
                </a:lnTo>
                <a:lnTo>
                  <a:pt x="38632" y="1835106"/>
                </a:lnTo>
                <a:lnTo>
                  <a:pt x="53378" y="1825109"/>
                </a:lnTo>
                <a:lnTo>
                  <a:pt x="56644" y="1829926"/>
                </a:lnTo>
                <a:lnTo>
                  <a:pt x="60115" y="1834595"/>
                </a:lnTo>
                <a:lnTo>
                  <a:pt x="63792" y="1839116"/>
                </a:lnTo>
                <a:lnTo>
                  <a:pt x="49128" y="1851040"/>
                </a:lnTo>
                <a:close/>
              </a:path>
              <a:path w="1609725" h="1932304">
                <a:moveTo>
                  <a:pt x="28396" y="1819007"/>
                </a:moveTo>
                <a:lnTo>
                  <a:pt x="22265" y="1809363"/>
                </a:lnTo>
                <a:lnTo>
                  <a:pt x="19613" y="1801943"/>
                </a:lnTo>
                <a:lnTo>
                  <a:pt x="36327" y="1794480"/>
                </a:lnTo>
                <a:lnTo>
                  <a:pt x="38718" y="1799834"/>
                </a:lnTo>
                <a:lnTo>
                  <a:pt x="41342" y="1805076"/>
                </a:lnTo>
                <a:lnTo>
                  <a:pt x="44199" y="1810204"/>
                </a:lnTo>
                <a:lnTo>
                  <a:pt x="28396" y="1819007"/>
                </a:lnTo>
                <a:close/>
              </a:path>
              <a:path w="1609725" h="1932304">
                <a:moveTo>
                  <a:pt x="13236" y="1784102"/>
                </a:moveTo>
                <a:lnTo>
                  <a:pt x="6825" y="1766164"/>
                </a:lnTo>
                <a:lnTo>
                  <a:pt x="24992" y="1761630"/>
                </a:lnTo>
                <a:lnTo>
                  <a:pt x="26399" y="1767271"/>
                </a:lnTo>
                <a:lnTo>
                  <a:pt x="28051" y="1772838"/>
                </a:lnTo>
                <a:lnTo>
                  <a:pt x="29948" y="1778332"/>
                </a:lnTo>
                <a:lnTo>
                  <a:pt x="13236" y="1784102"/>
                </a:lnTo>
                <a:close/>
              </a:path>
              <a:path w="1609725" h="1932304">
                <a:moveTo>
                  <a:pt x="3959" y="1747405"/>
                </a:moveTo>
                <a:lnTo>
                  <a:pt x="1795" y="1728619"/>
                </a:lnTo>
                <a:lnTo>
                  <a:pt x="19555" y="1727363"/>
                </a:lnTo>
                <a:lnTo>
                  <a:pt x="19964" y="1733154"/>
                </a:lnTo>
                <a:lnTo>
                  <a:pt x="20622" y="1738907"/>
                </a:lnTo>
                <a:lnTo>
                  <a:pt x="21528" y="1744619"/>
                </a:lnTo>
                <a:lnTo>
                  <a:pt x="3959" y="1747405"/>
                </a:lnTo>
                <a:close/>
              </a:path>
              <a:path w="1609725" h="1932304">
                <a:moveTo>
                  <a:pt x="19050" y="1709446"/>
                </a:moveTo>
                <a:lnTo>
                  <a:pt x="0" y="1709446"/>
                </a:lnTo>
                <a:lnTo>
                  <a:pt x="0" y="1690396"/>
                </a:lnTo>
                <a:lnTo>
                  <a:pt x="19050" y="1690396"/>
                </a:lnTo>
                <a:lnTo>
                  <a:pt x="19050" y="1709446"/>
                </a:lnTo>
                <a:close/>
              </a:path>
              <a:path w="1609725" h="1932304">
                <a:moveTo>
                  <a:pt x="19050" y="1671346"/>
                </a:moveTo>
                <a:lnTo>
                  <a:pt x="0" y="1671346"/>
                </a:lnTo>
                <a:lnTo>
                  <a:pt x="0" y="1652296"/>
                </a:lnTo>
                <a:lnTo>
                  <a:pt x="19050" y="1652296"/>
                </a:lnTo>
                <a:lnTo>
                  <a:pt x="19050" y="1671346"/>
                </a:lnTo>
                <a:close/>
              </a:path>
              <a:path w="1609725" h="1932304">
                <a:moveTo>
                  <a:pt x="19050" y="1633246"/>
                </a:moveTo>
                <a:lnTo>
                  <a:pt x="0" y="1633246"/>
                </a:lnTo>
                <a:lnTo>
                  <a:pt x="0" y="1614196"/>
                </a:lnTo>
                <a:lnTo>
                  <a:pt x="19050" y="1614196"/>
                </a:lnTo>
                <a:lnTo>
                  <a:pt x="19050" y="1633246"/>
                </a:lnTo>
                <a:close/>
              </a:path>
              <a:path w="1609725" h="1932304">
                <a:moveTo>
                  <a:pt x="19050" y="1595146"/>
                </a:moveTo>
                <a:lnTo>
                  <a:pt x="0" y="1595146"/>
                </a:lnTo>
                <a:lnTo>
                  <a:pt x="0" y="1576096"/>
                </a:lnTo>
                <a:lnTo>
                  <a:pt x="19050" y="1576096"/>
                </a:lnTo>
                <a:lnTo>
                  <a:pt x="19050" y="1595146"/>
                </a:lnTo>
                <a:close/>
              </a:path>
              <a:path w="1609725" h="1932304">
                <a:moveTo>
                  <a:pt x="19050" y="1557046"/>
                </a:moveTo>
                <a:lnTo>
                  <a:pt x="0" y="1557046"/>
                </a:lnTo>
                <a:lnTo>
                  <a:pt x="0" y="1537996"/>
                </a:lnTo>
                <a:lnTo>
                  <a:pt x="19050" y="1537996"/>
                </a:lnTo>
                <a:lnTo>
                  <a:pt x="19050" y="1557046"/>
                </a:lnTo>
                <a:close/>
              </a:path>
              <a:path w="1609725" h="1932304">
                <a:moveTo>
                  <a:pt x="19050" y="1518946"/>
                </a:moveTo>
                <a:lnTo>
                  <a:pt x="0" y="1518946"/>
                </a:lnTo>
                <a:lnTo>
                  <a:pt x="0" y="1499896"/>
                </a:lnTo>
                <a:lnTo>
                  <a:pt x="19050" y="1499896"/>
                </a:lnTo>
                <a:lnTo>
                  <a:pt x="19050" y="1518946"/>
                </a:lnTo>
                <a:close/>
              </a:path>
              <a:path w="1609725" h="1932304">
                <a:moveTo>
                  <a:pt x="19050" y="1480846"/>
                </a:moveTo>
                <a:lnTo>
                  <a:pt x="0" y="1480846"/>
                </a:lnTo>
                <a:lnTo>
                  <a:pt x="0" y="1461796"/>
                </a:lnTo>
                <a:lnTo>
                  <a:pt x="19050" y="1461796"/>
                </a:lnTo>
                <a:lnTo>
                  <a:pt x="19050" y="1480846"/>
                </a:lnTo>
                <a:close/>
              </a:path>
              <a:path w="1609725" h="1932304">
                <a:moveTo>
                  <a:pt x="19050" y="1442746"/>
                </a:moveTo>
                <a:lnTo>
                  <a:pt x="0" y="1442746"/>
                </a:lnTo>
                <a:lnTo>
                  <a:pt x="0" y="1423696"/>
                </a:lnTo>
                <a:lnTo>
                  <a:pt x="19050" y="1423696"/>
                </a:lnTo>
                <a:lnTo>
                  <a:pt x="19050" y="1442746"/>
                </a:lnTo>
                <a:close/>
              </a:path>
              <a:path w="1609725" h="1932304">
                <a:moveTo>
                  <a:pt x="19050" y="1404646"/>
                </a:moveTo>
                <a:lnTo>
                  <a:pt x="0" y="1404646"/>
                </a:lnTo>
                <a:lnTo>
                  <a:pt x="0" y="1385596"/>
                </a:lnTo>
                <a:lnTo>
                  <a:pt x="19050" y="1385596"/>
                </a:lnTo>
                <a:lnTo>
                  <a:pt x="19050" y="1404646"/>
                </a:lnTo>
                <a:close/>
              </a:path>
              <a:path w="1609725" h="1932304">
                <a:moveTo>
                  <a:pt x="19050" y="1366546"/>
                </a:moveTo>
                <a:lnTo>
                  <a:pt x="0" y="1366546"/>
                </a:lnTo>
                <a:lnTo>
                  <a:pt x="0" y="1347496"/>
                </a:lnTo>
                <a:lnTo>
                  <a:pt x="19050" y="1347496"/>
                </a:lnTo>
                <a:lnTo>
                  <a:pt x="19050" y="1366546"/>
                </a:lnTo>
                <a:close/>
              </a:path>
              <a:path w="1609725" h="1932304">
                <a:moveTo>
                  <a:pt x="19050" y="1328446"/>
                </a:moveTo>
                <a:lnTo>
                  <a:pt x="0" y="1328446"/>
                </a:lnTo>
                <a:lnTo>
                  <a:pt x="0" y="1309396"/>
                </a:lnTo>
                <a:lnTo>
                  <a:pt x="19050" y="1309396"/>
                </a:lnTo>
                <a:lnTo>
                  <a:pt x="19050" y="1328446"/>
                </a:lnTo>
                <a:close/>
              </a:path>
              <a:path w="1609725" h="1932304">
                <a:moveTo>
                  <a:pt x="19050" y="1290346"/>
                </a:moveTo>
                <a:lnTo>
                  <a:pt x="0" y="1290346"/>
                </a:lnTo>
                <a:lnTo>
                  <a:pt x="0" y="1271296"/>
                </a:lnTo>
                <a:lnTo>
                  <a:pt x="19050" y="1271296"/>
                </a:lnTo>
                <a:lnTo>
                  <a:pt x="19050" y="1290346"/>
                </a:lnTo>
                <a:close/>
              </a:path>
              <a:path w="1609725" h="1932304">
                <a:moveTo>
                  <a:pt x="19050" y="1252246"/>
                </a:moveTo>
                <a:lnTo>
                  <a:pt x="0" y="1252246"/>
                </a:lnTo>
                <a:lnTo>
                  <a:pt x="0" y="1233196"/>
                </a:lnTo>
                <a:lnTo>
                  <a:pt x="19050" y="1233196"/>
                </a:lnTo>
                <a:lnTo>
                  <a:pt x="19050" y="1252246"/>
                </a:lnTo>
                <a:close/>
              </a:path>
              <a:path w="1609725" h="1932304">
                <a:moveTo>
                  <a:pt x="19050" y="1214146"/>
                </a:moveTo>
                <a:lnTo>
                  <a:pt x="0" y="1214146"/>
                </a:lnTo>
                <a:lnTo>
                  <a:pt x="0" y="1195096"/>
                </a:lnTo>
                <a:lnTo>
                  <a:pt x="19050" y="1195096"/>
                </a:lnTo>
                <a:lnTo>
                  <a:pt x="19050" y="1214146"/>
                </a:lnTo>
                <a:close/>
              </a:path>
              <a:path w="1609725" h="1932304">
                <a:moveTo>
                  <a:pt x="19050" y="1176046"/>
                </a:moveTo>
                <a:lnTo>
                  <a:pt x="0" y="1176046"/>
                </a:lnTo>
                <a:lnTo>
                  <a:pt x="0" y="1156996"/>
                </a:lnTo>
                <a:lnTo>
                  <a:pt x="19050" y="1156996"/>
                </a:lnTo>
                <a:lnTo>
                  <a:pt x="19050" y="1176046"/>
                </a:lnTo>
                <a:close/>
              </a:path>
              <a:path w="1609725" h="1932304">
                <a:moveTo>
                  <a:pt x="19050" y="1137946"/>
                </a:moveTo>
                <a:lnTo>
                  <a:pt x="0" y="1137946"/>
                </a:lnTo>
                <a:lnTo>
                  <a:pt x="0" y="1118896"/>
                </a:lnTo>
                <a:lnTo>
                  <a:pt x="19050" y="1118896"/>
                </a:lnTo>
                <a:lnTo>
                  <a:pt x="19050" y="1137946"/>
                </a:lnTo>
                <a:close/>
              </a:path>
              <a:path w="1609725" h="1932304">
                <a:moveTo>
                  <a:pt x="19050" y="1099846"/>
                </a:moveTo>
                <a:lnTo>
                  <a:pt x="0" y="1099846"/>
                </a:lnTo>
                <a:lnTo>
                  <a:pt x="0" y="1080796"/>
                </a:lnTo>
                <a:lnTo>
                  <a:pt x="19050" y="1080796"/>
                </a:lnTo>
                <a:lnTo>
                  <a:pt x="19050" y="1099846"/>
                </a:lnTo>
                <a:close/>
              </a:path>
              <a:path w="1609725" h="1932304">
                <a:moveTo>
                  <a:pt x="19050" y="1061746"/>
                </a:moveTo>
                <a:lnTo>
                  <a:pt x="0" y="1061746"/>
                </a:lnTo>
                <a:lnTo>
                  <a:pt x="0" y="1042696"/>
                </a:lnTo>
                <a:lnTo>
                  <a:pt x="19050" y="1042696"/>
                </a:lnTo>
                <a:lnTo>
                  <a:pt x="19050" y="1061746"/>
                </a:lnTo>
                <a:close/>
              </a:path>
              <a:path w="1609725" h="1932304">
                <a:moveTo>
                  <a:pt x="19050" y="1023646"/>
                </a:moveTo>
                <a:lnTo>
                  <a:pt x="0" y="1023646"/>
                </a:lnTo>
                <a:lnTo>
                  <a:pt x="0" y="1004596"/>
                </a:lnTo>
                <a:lnTo>
                  <a:pt x="19050" y="1004596"/>
                </a:lnTo>
                <a:lnTo>
                  <a:pt x="19050" y="1023646"/>
                </a:lnTo>
                <a:close/>
              </a:path>
              <a:path w="1609725" h="1932304">
                <a:moveTo>
                  <a:pt x="19050" y="985546"/>
                </a:moveTo>
                <a:lnTo>
                  <a:pt x="0" y="985546"/>
                </a:lnTo>
                <a:lnTo>
                  <a:pt x="0" y="966496"/>
                </a:lnTo>
                <a:lnTo>
                  <a:pt x="19050" y="966496"/>
                </a:lnTo>
                <a:lnTo>
                  <a:pt x="19050" y="985546"/>
                </a:lnTo>
                <a:close/>
              </a:path>
              <a:path w="1609725" h="1932304">
                <a:moveTo>
                  <a:pt x="19050" y="947446"/>
                </a:moveTo>
                <a:lnTo>
                  <a:pt x="0" y="947446"/>
                </a:lnTo>
                <a:lnTo>
                  <a:pt x="0" y="928396"/>
                </a:lnTo>
                <a:lnTo>
                  <a:pt x="19050" y="928396"/>
                </a:lnTo>
                <a:lnTo>
                  <a:pt x="19050" y="947446"/>
                </a:lnTo>
                <a:close/>
              </a:path>
              <a:path w="1609725" h="1932304">
                <a:moveTo>
                  <a:pt x="19050" y="909346"/>
                </a:moveTo>
                <a:lnTo>
                  <a:pt x="0" y="909346"/>
                </a:lnTo>
                <a:lnTo>
                  <a:pt x="0" y="890296"/>
                </a:lnTo>
                <a:lnTo>
                  <a:pt x="19050" y="890296"/>
                </a:lnTo>
                <a:lnTo>
                  <a:pt x="19050" y="909346"/>
                </a:lnTo>
                <a:close/>
              </a:path>
              <a:path w="1609725" h="1932304">
                <a:moveTo>
                  <a:pt x="19050" y="871246"/>
                </a:moveTo>
                <a:lnTo>
                  <a:pt x="0" y="871246"/>
                </a:lnTo>
                <a:lnTo>
                  <a:pt x="0" y="852196"/>
                </a:lnTo>
                <a:lnTo>
                  <a:pt x="19050" y="852196"/>
                </a:lnTo>
                <a:lnTo>
                  <a:pt x="19050" y="871246"/>
                </a:lnTo>
                <a:close/>
              </a:path>
              <a:path w="1609725" h="1932304">
                <a:moveTo>
                  <a:pt x="19050" y="833146"/>
                </a:moveTo>
                <a:lnTo>
                  <a:pt x="0" y="833146"/>
                </a:lnTo>
                <a:lnTo>
                  <a:pt x="0" y="814096"/>
                </a:lnTo>
                <a:lnTo>
                  <a:pt x="19050" y="814096"/>
                </a:lnTo>
                <a:lnTo>
                  <a:pt x="19050" y="833146"/>
                </a:lnTo>
                <a:close/>
              </a:path>
              <a:path w="1609725" h="1932304">
                <a:moveTo>
                  <a:pt x="19050" y="795046"/>
                </a:moveTo>
                <a:lnTo>
                  <a:pt x="0" y="795046"/>
                </a:lnTo>
                <a:lnTo>
                  <a:pt x="0" y="775996"/>
                </a:lnTo>
                <a:lnTo>
                  <a:pt x="19050" y="775996"/>
                </a:lnTo>
                <a:lnTo>
                  <a:pt x="19050" y="795046"/>
                </a:lnTo>
                <a:close/>
              </a:path>
              <a:path w="1609725" h="1932304">
                <a:moveTo>
                  <a:pt x="19050" y="756946"/>
                </a:moveTo>
                <a:lnTo>
                  <a:pt x="0" y="756946"/>
                </a:lnTo>
                <a:lnTo>
                  <a:pt x="0" y="737896"/>
                </a:lnTo>
                <a:lnTo>
                  <a:pt x="19050" y="737896"/>
                </a:lnTo>
                <a:lnTo>
                  <a:pt x="19050" y="756946"/>
                </a:lnTo>
                <a:close/>
              </a:path>
              <a:path w="1609725" h="1932304">
                <a:moveTo>
                  <a:pt x="19050" y="718846"/>
                </a:moveTo>
                <a:lnTo>
                  <a:pt x="0" y="718846"/>
                </a:lnTo>
                <a:lnTo>
                  <a:pt x="0" y="699796"/>
                </a:lnTo>
                <a:lnTo>
                  <a:pt x="19050" y="699796"/>
                </a:lnTo>
                <a:lnTo>
                  <a:pt x="19050" y="718846"/>
                </a:lnTo>
                <a:close/>
              </a:path>
              <a:path w="1609725" h="1932304">
                <a:moveTo>
                  <a:pt x="19050" y="680746"/>
                </a:moveTo>
                <a:lnTo>
                  <a:pt x="0" y="680746"/>
                </a:lnTo>
                <a:lnTo>
                  <a:pt x="0" y="661696"/>
                </a:lnTo>
                <a:lnTo>
                  <a:pt x="19050" y="661696"/>
                </a:lnTo>
                <a:lnTo>
                  <a:pt x="19050" y="680746"/>
                </a:lnTo>
                <a:close/>
              </a:path>
              <a:path w="1609725" h="1932304">
                <a:moveTo>
                  <a:pt x="19050" y="642646"/>
                </a:moveTo>
                <a:lnTo>
                  <a:pt x="0" y="642646"/>
                </a:lnTo>
                <a:lnTo>
                  <a:pt x="0" y="623596"/>
                </a:lnTo>
                <a:lnTo>
                  <a:pt x="19050" y="623596"/>
                </a:lnTo>
                <a:lnTo>
                  <a:pt x="19050" y="642646"/>
                </a:lnTo>
                <a:close/>
              </a:path>
              <a:path w="1609725" h="1932304">
                <a:moveTo>
                  <a:pt x="19050" y="604546"/>
                </a:moveTo>
                <a:lnTo>
                  <a:pt x="0" y="604546"/>
                </a:lnTo>
                <a:lnTo>
                  <a:pt x="0" y="585496"/>
                </a:lnTo>
                <a:lnTo>
                  <a:pt x="19050" y="585496"/>
                </a:lnTo>
                <a:lnTo>
                  <a:pt x="19050" y="604546"/>
                </a:lnTo>
                <a:close/>
              </a:path>
              <a:path w="1609725" h="1932304">
                <a:moveTo>
                  <a:pt x="19050" y="566446"/>
                </a:moveTo>
                <a:lnTo>
                  <a:pt x="0" y="566446"/>
                </a:lnTo>
                <a:lnTo>
                  <a:pt x="0" y="547396"/>
                </a:lnTo>
                <a:lnTo>
                  <a:pt x="19050" y="547396"/>
                </a:lnTo>
                <a:lnTo>
                  <a:pt x="19050" y="566446"/>
                </a:lnTo>
                <a:close/>
              </a:path>
              <a:path w="1609725" h="1932304">
                <a:moveTo>
                  <a:pt x="19050" y="528346"/>
                </a:moveTo>
                <a:lnTo>
                  <a:pt x="0" y="528346"/>
                </a:lnTo>
                <a:lnTo>
                  <a:pt x="0" y="509296"/>
                </a:lnTo>
                <a:lnTo>
                  <a:pt x="19050" y="509296"/>
                </a:lnTo>
                <a:lnTo>
                  <a:pt x="19050" y="528346"/>
                </a:lnTo>
                <a:close/>
              </a:path>
              <a:path w="1609725" h="1932304">
                <a:moveTo>
                  <a:pt x="19050" y="490246"/>
                </a:moveTo>
                <a:lnTo>
                  <a:pt x="0" y="490246"/>
                </a:lnTo>
                <a:lnTo>
                  <a:pt x="0" y="471196"/>
                </a:lnTo>
                <a:lnTo>
                  <a:pt x="19050" y="471196"/>
                </a:lnTo>
                <a:lnTo>
                  <a:pt x="19050" y="490246"/>
                </a:lnTo>
                <a:close/>
              </a:path>
              <a:path w="1609725" h="1932304">
                <a:moveTo>
                  <a:pt x="19050" y="452146"/>
                </a:moveTo>
                <a:lnTo>
                  <a:pt x="0" y="452146"/>
                </a:lnTo>
                <a:lnTo>
                  <a:pt x="0" y="433096"/>
                </a:lnTo>
                <a:lnTo>
                  <a:pt x="19050" y="433096"/>
                </a:lnTo>
                <a:lnTo>
                  <a:pt x="19050" y="452146"/>
                </a:lnTo>
                <a:close/>
              </a:path>
              <a:path w="1609725" h="1932304">
                <a:moveTo>
                  <a:pt x="19050" y="414046"/>
                </a:moveTo>
                <a:lnTo>
                  <a:pt x="0" y="414046"/>
                </a:lnTo>
                <a:lnTo>
                  <a:pt x="0" y="394996"/>
                </a:lnTo>
                <a:lnTo>
                  <a:pt x="19050" y="394996"/>
                </a:lnTo>
                <a:lnTo>
                  <a:pt x="19050" y="414046"/>
                </a:lnTo>
                <a:close/>
              </a:path>
              <a:path w="1609725" h="1932304">
                <a:moveTo>
                  <a:pt x="19050" y="375946"/>
                </a:moveTo>
                <a:lnTo>
                  <a:pt x="0" y="375946"/>
                </a:lnTo>
                <a:lnTo>
                  <a:pt x="0" y="356896"/>
                </a:lnTo>
                <a:lnTo>
                  <a:pt x="19050" y="356896"/>
                </a:lnTo>
                <a:lnTo>
                  <a:pt x="19050" y="375946"/>
                </a:lnTo>
                <a:close/>
              </a:path>
              <a:path w="1609725" h="1932304">
                <a:moveTo>
                  <a:pt x="19050" y="337846"/>
                </a:moveTo>
                <a:lnTo>
                  <a:pt x="0" y="337846"/>
                </a:lnTo>
                <a:lnTo>
                  <a:pt x="0" y="318796"/>
                </a:lnTo>
                <a:lnTo>
                  <a:pt x="19050" y="318796"/>
                </a:lnTo>
                <a:lnTo>
                  <a:pt x="19050" y="337846"/>
                </a:lnTo>
                <a:close/>
              </a:path>
              <a:path w="1609725" h="1932304">
                <a:moveTo>
                  <a:pt x="19050" y="299746"/>
                </a:moveTo>
                <a:lnTo>
                  <a:pt x="0" y="299746"/>
                </a:lnTo>
                <a:lnTo>
                  <a:pt x="0" y="280696"/>
                </a:lnTo>
                <a:lnTo>
                  <a:pt x="19050" y="280696"/>
                </a:lnTo>
                <a:lnTo>
                  <a:pt x="19050" y="299746"/>
                </a:lnTo>
                <a:close/>
              </a:path>
              <a:path w="1609725" h="1932304">
                <a:moveTo>
                  <a:pt x="19050" y="261646"/>
                </a:moveTo>
                <a:lnTo>
                  <a:pt x="0" y="261646"/>
                </a:lnTo>
                <a:lnTo>
                  <a:pt x="0" y="242596"/>
                </a:lnTo>
                <a:lnTo>
                  <a:pt x="19050" y="242596"/>
                </a:lnTo>
                <a:lnTo>
                  <a:pt x="19050" y="261646"/>
                </a:lnTo>
                <a:close/>
              </a:path>
              <a:path w="1609725" h="1932304">
                <a:moveTo>
                  <a:pt x="19050" y="223546"/>
                </a:moveTo>
                <a:lnTo>
                  <a:pt x="0" y="223546"/>
                </a:lnTo>
                <a:lnTo>
                  <a:pt x="0" y="219059"/>
                </a:lnTo>
                <a:lnTo>
                  <a:pt x="1691" y="204370"/>
                </a:lnTo>
                <a:lnTo>
                  <a:pt x="19497" y="205555"/>
                </a:lnTo>
                <a:lnTo>
                  <a:pt x="19199" y="210041"/>
                </a:lnTo>
                <a:lnTo>
                  <a:pt x="19050" y="214542"/>
                </a:lnTo>
                <a:lnTo>
                  <a:pt x="19050" y="223546"/>
                </a:lnTo>
                <a:close/>
              </a:path>
              <a:path w="1609725" h="1932304">
                <a:moveTo>
                  <a:pt x="21401" y="188277"/>
                </a:moveTo>
                <a:lnTo>
                  <a:pt x="3857" y="185569"/>
                </a:lnTo>
                <a:lnTo>
                  <a:pt x="5785" y="168831"/>
                </a:lnTo>
                <a:lnTo>
                  <a:pt x="6516" y="166786"/>
                </a:lnTo>
                <a:lnTo>
                  <a:pt x="24791" y="171265"/>
                </a:lnTo>
                <a:lnTo>
                  <a:pt x="23415" y="176881"/>
                </a:lnTo>
                <a:lnTo>
                  <a:pt x="22285" y="182552"/>
                </a:lnTo>
                <a:lnTo>
                  <a:pt x="21401" y="188277"/>
                </a:lnTo>
                <a:close/>
              </a:path>
              <a:path w="1609725" h="1932304">
                <a:moveTo>
                  <a:pt x="29680" y="154535"/>
                </a:moveTo>
                <a:lnTo>
                  <a:pt x="12933" y="148830"/>
                </a:lnTo>
                <a:lnTo>
                  <a:pt x="19303" y="131009"/>
                </a:lnTo>
                <a:lnTo>
                  <a:pt x="35986" y="138374"/>
                </a:lnTo>
                <a:lnTo>
                  <a:pt x="33648" y="143671"/>
                </a:lnTo>
                <a:lnTo>
                  <a:pt x="31546" y="149058"/>
                </a:lnTo>
                <a:lnTo>
                  <a:pt x="29680" y="154535"/>
                </a:lnTo>
                <a:close/>
              </a:path>
              <a:path w="1609725" h="1932304">
                <a:moveTo>
                  <a:pt x="43794" y="122612"/>
                </a:moveTo>
                <a:lnTo>
                  <a:pt x="27906" y="113849"/>
                </a:lnTo>
                <a:lnTo>
                  <a:pt x="38145" y="97744"/>
                </a:lnTo>
                <a:lnTo>
                  <a:pt x="52913" y="107667"/>
                </a:lnTo>
                <a:lnTo>
                  <a:pt x="49652" y="112519"/>
                </a:lnTo>
                <a:lnTo>
                  <a:pt x="46613" y="117500"/>
                </a:lnTo>
                <a:lnTo>
                  <a:pt x="43794" y="122612"/>
                </a:lnTo>
                <a:close/>
              </a:path>
              <a:path w="1609725" h="1932304">
                <a:moveTo>
                  <a:pt x="63269" y="93615"/>
                </a:moveTo>
                <a:lnTo>
                  <a:pt x="48481" y="81691"/>
                </a:lnTo>
                <a:lnTo>
                  <a:pt x="61958" y="68214"/>
                </a:lnTo>
                <a:lnTo>
                  <a:pt x="74786" y="80534"/>
                </a:lnTo>
                <a:lnTo>
                  <a:pt x="70757" y="84729"/>
                </a:lnTo>
                <a:lnTo>
                  <a:pt x="66918" y="89089"/>
                </a:lnTo>
                <a:lnTo>
                  <a:pt x="63269" y="93615"/>
                </a:lnTo>
                <a:close/>
              </a:path>
              <a:path w="1609725" h="1932304">
                <a:moveTo>
                  <a:pt x="87387" y="68501"/>
                </a:moveTo>
                <a:lnTo>
                  <a:pt x="75384" y="54789"/>
                </a:lnTo>
                <a:lnTo>
                  <a:pt x="82048" y="48124"/>
                </a:lnTo>
                <a:lnTo>
                  <a:pt x="90242" y="42915"/>
                </a:lnTo>
                <a:lnTo>
                  <a:pt x="100996" y="57594"/>
                </a:lnTo>
                <a:lnTo>
                  <a:pt x="96304" y="61031"/>
                </a:lnTo>
                <a:lnTo>
                  <a:pt x="91768" y="64667"/>
                </a:lnTo>
                <a:lnTo>
                  <a:pt x="87387" y="68501"/>
                </a:lnTo>
                <a:close/>
              </a:path>
              <a:path w="1609725" h="1932304">
                <a:moveTo>
                  <a:pt x="115534" y="47889"/>
                </a:moveTo>
                <a:lnTo>
                  <a:pt x="106321" y="32692"/>
                </a:lnTo>
                <a:lnTo>
                  <a:pt x="122529" y="22388"/>
                </a:lnTo>
                <a:lnTo>
                  <a:pt x="130924" y="39460"/>
                </a:lnTo>
                <a:lnTo>
                  <a:pt x="125674" y="42042"/>
                </a:lnTo>
                <a:lnTo>
                  <a:pt x="120544" y="44851"/>
                </a:lnTo>
                <a:lnTo>
                  <a:pt x="115534" y="47889"/>
                </a:lnTo>
                <a:close/>
              </a:path>
              <a:path w="1609725" h="1932304">
                <a:moveTo>
                  <a:pt x="146945" y="32439"/>
                </a:moveTo>
                <a:lnTo>
                  <a:pt x="140547" y="15894"/>
                </a:lnTo>
                <a:lnTo>
                  <a:pt x="158363" y="9526"/>
                </a:lnTo>
                <a:lnTo>
                  <a:pt x="163385" y="26895"/>
                </a:lnTo>
                <a:lnTo>
                  <a:pt x="157825" y="28503"/>
                </a:lnTo>
                <a:lnTo>
                  <a:pt x="152345" y="30351"/>
                </a:lnTo>
                <a:lnTo>
                  <a:pt x="146945" y="32439"/>
                </a:lnTo>
                <a:close/>
              </a:path>
              <a:path w="1609725" h="1932304">
                <a:moveTo>
                  <a:pt x="180380" y="22783"/>
                </a:moveTo>
                <a:lnTo>
                  <a:pt x="176870" y="4859"/>
                </a:lnTo>
                <a:lnTo>
                  <a:pt x="195559" y="2706"/>
                </a:lnTo>
                <a:lnTo>
                  <a:pt x="197438" y="20203"/>
                </a:lnTo>
                <a:lnTo>
                  <a:pt x="191707" y="20818"/>
                </a:lnTo>
                <a:lnTo>
                  <a:pt x="186020" y="21678"/>
                </a:lnTo>
                <a:lnTo>
                  <a:pt x="180380" y="22783"/>
                </a:lnTo>
                <a:close/>
              </a:path>
              <a:path w="1609725" h="1932304">
                <a:moveTo>
                  <a:pt x="214954" y="19091"/>
                </a:moveTo>
                <a:lnTo>
                  <a:pt x="214581" y="515"/>
                </a:lnTo>
                <a:lnTo>
                  <a:pt x="219059" y="0"/>
                </a:lnTo>
                <a:lnTo>
                  <a:pt x="238109" y="0"/>
                </a:lnTo>
                <a:lnTo>
                  <a:pt x="238109" y="19049"/>
                </a:lnTo>
                <a:lnTo>
                  <a:pt x="217689" y="19049"/>
                </a:lnTo>
                <a:lnTo>
                  <a:pt x="214954" y="19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172944" y="4823512"/>
            <a:ext cx="133286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15" dirty="0">
                <a:latin typeface="Tahoma"/>
                <a:cs typeface="Tahoma"/>
              </a:rPr>
              <a:t>Dibujado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85" dirty="0">
                <a:latin typeface="Tahoma"/>
                <a:cs typeface="Tahoma"/>
              </a:rPr>
              <a:t>por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5" dirty="0">
                <a:latin typeface="Tahoma"/>
                <a:cs typeface="Tahoma"/>
              </a:rPr>
              <a:t>mi..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18648" y="723520"/>
            <a:ext cx="2635885" cy="1370330"/>
          </a:xfrm>
          <a:custGeom>
            <a:avLst/>
            <a:gdLst/>
            <a:ahLst/>
            <a:cxnLst/>
            <a:rect l="l" t="t" r="r" b="b"/>
            <a:pathLst>
              <a:path w="2635885" h="1370330">
                <a:moveTo>
                  <a:pt x="276214" y="19049"/>
                </a:moveTo>
                <a:lnTo>
                  <a:pt x="257164" y="19049"/>
                </a:lnTo>
                <a:lnTo>
                  <a:pt x="257164" y="0"/>
                </a:lnTo>
                <a:lnTo>
                  <a:pt x="276214" y="0"/>
                </a:lnTo>
                <a:lnTo>
                  <a:pt x="276214" y="19049"/>
                </a:lnTo>
                <a:close/>
              </a:path>
              <a:path w="2635885" h="1370330">
                <a:moveTo>
                  <a:pt x="314314" y="19049"/>
                </a:moveTo>
                <a:lnTo>
                  <a:pt x="295264" y="19049"/>
                </a:lnTo>
                <a:lnTo>
                  <a:pt x="295264" y="0"/>
                </a:lnTo>
                <a:lnTo>
                  <a:pt x="314314" y="0"/>
                </a:lnTo>
                <a:lnTo>
                  <a:pt x="314314" y="19049"/>
                </a:lnTo>
                <a:close/>
              </a:path>
              <a:path w="2635885" h="1370330">
                <a:moveTo>
                  <a:pt x="352414" y="19049"/>
                </a:moveTo>
                <a:lnTo>
                  <a:pt x="333364" y="19049"/>
                </a:lnTo>
                <a:lnTo>
                  <a:pt x="333364" y="0"/>
                </a:lnTo>
                <a:lnTo>
                  <a:pt x="352414" y="0"/>
                </a:lnTo>
                <a:lnTo>
                  <a:pt x="352414" y="19049"/>
                </a:lnTo>
                <a:close/>
              </a:path>
              <a:path w="2635885" h="1370330">
                <a:moveTo>
                  <a:pt x="390514" y="19049"/>
                </a:moveTo>
                <a:lnTo>
                  <a:pt x="371464" y="19049"/>
                </a:lnTo>
                <a:lnTo>
                  <a:pt x="371464" y="0"/>
                </a:lnTo>
                <a:lnTo>
                  <a:pt x="390514" y="0"/>
                </a:lnTo>
                <a:lnTo>
                  <a:pt x="390514" y="19049"/>
                </a:lnTo>
                <a:close/>
              </a:path>
              <a:path w="2635885" h="1370330">
                <a:moveTo>
                  <a:pt x="428614" y="19049"/>
                </a:moveTo>
                <a:lnTo>
                  <a:pt x="409564" y="19049"/>
                </a:lnTo>
                <a:lnTo>
                  <a:pt x="409564" y="0"/>
                </a:lnTo>
                <a:lnTo>
                  <a:pt x="428614" y="0"/>
                </a:lnTo>
                <a:lnTo>
                  <a:pt x="428614" y="19049"/>
                </a:lnTo>
                <a:close/>
              </a:path>
              <a:path w="2635885" h="1370330">
                <a:moveTo>
                  <a:pt x="466714" y="19049"/>
                </a:moveTo>
                <a:lnTo>
                  <a:pt x="447664" y="19049"/>
                </a:lnTo>
                <a:lnTo>
                  <a:pt x="447664" y="0"/>
                </a:lnTo>
                <a:lnTo>
                  <a:pt x="466714" y="0"/>
                </a:lnTo>
                <a:lnTo>
                  <a:pt x="466714" y="19049"/>
                </a:lnTo>
                <a:close/>
              </a:path>
              <a:path w="2635885" h="1370330">
                <a:moveTo>
                  <a:pt x="504814" y="19049"/>
                </a:moveTo>
                <a:lnTo>
                  <a:pt x="485764" y="19049"/>
                </a:lnTo>
                <a:lnTo>
                  <a:pt x="485764" y="0"/>
                </a:lnTo>
                <a:lnTo>
                  <a:pt x="504814" y="0"/>
                </a:lnTo>
                <a:lnTo>
                  <a:pt x="504814" y="19049"/>
                </a:lnTo>
                <a:close/>
              </a:path>
              <a:path w="2635885" h="1370330">
                <a:moveTo>
                  <a:pt x="542914" y="19049"/>
                </a:moveTo>
                <a:lnTo>
                  <a:pt x="523864" y="19049"/>
                </a:lnTo>
                <a:lnTo>
                  <a:pt x="523864" y="0"/>
                </a:lnTo>
                <a:lnTo>
                  <a:pt x="542914" y="0"/>
                </a:lnTo>
                <a:lnTo>
                  <a:pt x="542914" y="19049"/>
                </a:lnTo>
                <a:close/>
              </a:path>
              <a:path w="2635885" h="1370330">
                <a:moveTo>
                  <a:pt x="581014" y="19049"/>
                </a:moveTo>
                <a:lnTo>
                  <a:pt x="561964" y="19049"/>
                </a:lnTo>
                <a:lnTo>
                  <a:pt x="561964" y="0"/>
                </a:lnTo>
                <a:lnTo>
                  <a:pt x="581014" y="0"/>
                </a:lnTo>
                <a:lnTo>
                  <a:pt x="581014" y="19049"/>
                </a:lnTo>
                <a:close/>
              </a:path>
              <a:path w="2635885" h="1370330">
                <a:moveTo>
                  <a:pt x="619114" y="19049"/>
                </a:moveTo>
                <a:lnTo>
                  <a:pt x="600064" y="19049"/>
                </a:lnTo>
                <a:lnTo>
                  <a:pt x="600064" y="0"/>
                </a:lnTo>
                <a:lnTo>
                  <a:pt x="619114" y="0"/>
                </a:lnTo>
                <a:lnTo>
                  <a:pt x="619114" y="19049"/>
                </a:lnTo>
                <a:close/>
              </a:path>
              <a:path w="2635885" h="1370330">
                <a:moveTo>
                  <a:pt x="657214" y="19049"/>
                </a:moveTo>
                <a:lnTo>
                  <a:pt x="638164" y="19049"/>
                </a:lnTo>
                <a:lnTo>
                  <a:pt x="638164" y="0"/>
                </a:lnTo>
                <a:lnTo>
                  <a:pt x="657214" y="0"/>
                </a:lnTo>
                <a:lnTo>
                  <a:pt x="657214" y="19049"/>
                </a:lnTo>
                <a:close/>
              </a:path>
              <a:path w="2635885" h="1370330">
                <a:moveTo>
                  <a:pt x="695314" y="19049"/>
                </a:moveTo>
                <a:lnTo>
                  <a:pt x="676264" y="19049"/>
                </a:lnTo>
                <a:lnTo>
                  <a:pt x="676264" y="0"/>
                </a:lnTo>
                <a:lnTo>
                  <a:pt x="695314" y="0"/>
                </a:lnTo>
                <a:lnTo>
                  <a:pt x="695314" y="19049"/>
                </a:lnTo>
                <a:close/>
              </a:path>
              <a:path w="2635885" h="1370330">
                <a:moveTo>
                  <a:pt x="733414" y="19049"/>
                </a:moveTo>
                <a:lnTo>
                  <a:pt x="714364" y="19049"/>
                </a:lnTo>
                <a:lnTo>
                  <a:pt x="714364" y="0"/>
                </a:lnTo>
                <a:lnTo>
                  <a:pt x="733414" y="0"/>
                </a:lnTo>
                <a:lnTo>
                  <a:pt x="733414" y="19049"/>
                </a:lnTo>
                <a:close/>
              </a:path>
              <a:path w="2635885" h="1370330">
                <a:moveTo>
                  <a:pt x="771514" y="19049"/>
                </a:moveTo>
                <a:lnTo>
                  <a:pt x="752464" y="19049"/>
                </a:lnTo>
                <a:lnTo>
                  <a:pt x="752464" y="0"/>
                </a:lnTo>
                <a:lnTo>
                  <a:pt x="771514" y="0"/>
                </a:lnTo>
                <a:lnTo>
                  <a:pt x="771514" y="19049"/>
                </a:lnTo>
                <a:close/>
              </a:path>
              <a:path w="2635885" h="1370330">
                <a:moveTo>
                  <a:pt x="809614" y="19049"/>
                </a:moveTo>
                <a:lnTo>
                  <a:pt x="790564" y="19049"/>
                </a:lnTo>
                <a:lnTo>
                  <a:pt x="790564" y="0"/>
                </a:lnTo>
                <a:lnTo>
                  <a:pt x="809614" y="0"/>
                </a:lnTo>
                <a:lnTo>
                  <a:pt x="809614" y="19049"/>
                </a:lnTo>
                <a:close/>
              </a:path>
              <a:path w="2635885" h="1370330">
                <a:moveTo>
                  <a:pt x="847714" y="19049"/>
                </a:moveTo>
                <a:lnTo>
                  <a:pt x="828664" y="19049"/>
                </a:lnTo>
                <a:lnTo>
                  <a:pt x="828664" y="0"/>
                </a:lnTo>
                <a:lnTo>
                  <a:pt x="847714" y="0"/>
                </a:lnTo>
                <a:lnTo>
                  <a:pt x="847714" y="19049"/>
                </a:lnTo>
                <a:close/>
              </a:path>
              <a:path w="2635885" h="1370330">
                <a:moveTo>
                  <a:pt x="885814" y="19049"/>
                </a:moveTo>
                <a:lnTo>
                  <a:pt x="866764" y="19049"/>
                </a:lnTo>
                <a:lnTo>
                  <a:pt x="866764" y="0"/>
                </a:lnTo>
                <a:lnTo>
                  <a:pt x="885814" y="0"/>
                </a:lnTo>
                <a:lnTo>
                  <a:pt x="885814" y="19049"/>
                </a:lnTo>
                <a:close/>
              </a:path>
              <a:path w="2635885" h="1370330">
                <a:moveTo>
                  <a:pt x="923914" y="19049"/>
                </a:moveTo>
                <a:lnTo>
                  <a:pt x="904864" y="19049"/>
                </a:lnTo>
                <a:lnTo>
                  <a:pt x="904864" y="0"/>
                </a:lnTo>
                <a:lnTo>
                  <a:pt x="923914" y="0"/>
                </a:lnTo>
                <a:lnTo>
                  <a:pt x="923914" y="19049"/>
                </a:lnTo>
                <a:close/>
              </a:path>
              <a:path w="2635885" h="1370330">
                <a:moveTo>
                  <a:pt x="962014" y="19049"/>
                </a:moveTo>
                <a:lnTo>
                  <a:pt x="942964" y="19049"/>
                </a:lnTo>
                <a:lnTo>
                  <a:pt x="942964" y="0"/>
                </a:lnTo>
                <a:lnTo>
                  <a:pt x="962014" y="0"/>
                </a:lnTo>
                <a:lnTo>
                  <a:pt x="962014" y="19049"/>
                </a:lnTo>
                <a:close/>
              </a:path>
              <a:path w="2635885" h="1370330">
                <a:moveTo>
                  <a:pt x="1000114" y="19049"/>
                </a:moveTo>
                <a:lnTo>
                  <a:pt x="981064" y="19049"/>
                </a:lnTo>
                <a:lnTo>
                  <a:pt x="981064" y="0"/>
                </a:lnTo>
                <a:lnTo>
                  <a:pt x="1000114" y="0"/>
                </a:lnTo>
                <a:lnTo>
                  <a:pt x="1000114" y="19049"/>
                </a:lnTo>
                <a:close/>
              </a:path>
              <a:path w="2635885" h="1370330">
                <a:moveTo>
                  <a:pt x="1038214" y="19049"/>
                </a:moveTo>
                <a:lnTo>
                  <a:pt x="1019164" y="19049"/>
                </a:lnTo>
                <a:lnTo>
                  <a:pt x="1019164" y="0"/>
                </a:lnTo>
                <a:lnTo>
                  <a:pt x="1038214" y="0"/>
                </a:lnTo>
                <a:lnTo>
                  <a:pt x="1038214" y="19049"/>
                </a:lnTo>
                <a:close/>
              </a:path>
              <a:path w="2635885" h="1370330">
                <a:moveTo>
                  <a:pt x="1076314" y="19049"/>
                </a:moveTo>
                <a:lnTo>
                  <a:pt x="1057264" y="19049"/>
                </a:lnTo>
                <a:lnTo>
                  <a:pt x="1057264" y="0"/>
                </a:lnTo>
                <a:lnTo>
                  <a:pt x="1076314" y="0"/>
                </a:lnTo>
                <a:lnTo>
                  <a:pt x="1076314" y="19049"/>
                </a:lnTo>
                <a:close/>
              </a:path>
              <a:path w="2635885" h="1370330">
                <a:moveTo>
                  <a:pt x="1114414" y="19049"/>
                </a:moveTo>
                <a:lnTo>
                  <a:pt x="1095364" y="19049"/>
                </a:lnTo>
                <a:lnTo>
                  <a:pt x="1095364" y="0"/>
                </a:lnTo>
                <a:lnTo>
                  <a:pt x="1114414" y="0"/>
                </a:lnTo>
                <a:lnTo>
                  <a:pt x="1114414" y="19049"/>
                </a:lnTo>
                <a:close/>
              </a:path>
              <a:path w="2635885" h="1370330">
                <a:moveTo>
                  <a:pt x="1152514" y="19049"/>
                </a:moveTo>
                <a:lnTo>
                  <a:pt x="1133464" y="19049"/>
                </a:lnTo>
                <a:lnTo>
                  <a:pt x="1133464" y="0"/>
                </a:lnTo>
                <a:lnTo>
                  <a:pt x="1152514" y="0"/>
                </a:lnTo>
                <a:lnTo>
                  <a:pt x="1152514" y="19049"/>
                </a:lnTo>
                <a:close/>
              </a:path>
              <a:path w="2635885" h="1370330">
                <a:moveTo>
                  <a:pt x="1190614" y="19049"/>
                </a:moveTo>
                <a:lnTo>
                  <a:pt x="1171564" y="19049"/>
                </a:lnTo>
                <a:lnTo>
                  <a:pt x="1171564" y="0"/>
                </a:lnTo>
                <a:lnTo>
                  <a:pt x="1190614" y="0"/>
                </a:lnTo>
                <a:lnTo>
                  <a:pt x="1190614" y="19049"/>
                </a:lnTo>
                <a:close/>
              </a:path>
              <a:path w="2635885" h="1370330">
                <a:moveTo>
                  <a:pt x="1228714" y="19049"/>
                </a:moveTo>
                <a:lnTo>
                  <a:pt x="1209664" y="19049"/>
                </a:lnTo>
                <a:lnTo>
                  <a:pt x="1209664" y="0"/>
                </a:lnTo>
                <a:lnTo>
                  <a:pt x="1228714" y="0"/>
                </a:lnTo>
                <a:lnTo>
                  <a:pt x="1228714" y="19049"/>
                </a:lnTo>
                <a:close/>
              </a:path>
              <a:path w="2635885" h="1370330">
                <a:moveTo>
                  <a:pt x="1266814" y="19049"/>
                </a:moveTo>
                <a:lnTo>
                  <a:pt x="1247764" y="19049"/>
                </a:lnTo>
                <a:lnTo>
                  <a:pt x="1247764" y="0"/>
                </a:lnTo>
                <a:lnTo>
                  <a:pt x="1266814" y="0"/>
                </a:lnTo>
                <a:lnTo>
                  <a:pt x="1266814" y="19049"/>
                </a:lnTo>
                <a:close/>
              </a:path>
              <a:path w="2635885" h="1370330">
                <a:moveTo>
                  <a:pt x="1304914" y="19049"/>
                </a:moveTo>
                <a:lnTo>
                  <a:pt x="1285864" y="19049"/>
                </a:lnTo>
                <a:lnTo>
                  <a:pt x="1285864" y="0"/>
                </a:lnTo>
                <a:lnTo>
                  <a:pt x="1304914" y="0"/>
                </a:lnTo>
                <a:lnTo>
                  <a:pt x="1304914" y="19049"/>
                </a:lnTo>
                <a:close/>
              </a:path>
              <a:path w="2635885" h="1370330">
                <a:moveTo>
                  <a:pt x="1343014" y="19049"/>
                </a:moveTo>
                <a:lnTo>
                  <a:pt x="1323964" y="19049"/>
                </a:lnTo>
                <a:lnTo>
                  <a:pt x="1323964" y="0"/>
                </a:lnTo>
                <a:lnTo>
                  <a:pt x="1343014" y="0"/>
                </a:lnTo>
                <a:lnTo>
                  <a:pt x="1343014" y="19049"/>
                </a:lnTo>
                <a:close/>
              </a:path>
              <a:path w="2635885" h="1370330">
                <a:moveTo>
                  <a:pt x="1381114" y="19049"/>
                </a:moveTo>
                <a:lnTo>
                  <a:pt x="1362064" y="19049"/>
                </a:lnTo>
                <a:lnTo>
                  <a:pt x="1362064" y="0"/>
                </a:lnTo>
                <a:lnTo>
                  <a:pt x="1381114" y="0"/>
                </a:lnTo>
                <a:lnTo>
                  <a:pt x="1381114" y="19049"/>
                </a:lnTo>
                <a:close/>
              </a:path>
              <a:path w="2635885" h="1370330">
                <a:moveTo>
                  <a:pt x="1419214" y="19049"/>
                </a:moveTo>
                <a:lnTo>
                  <a:pt x="1400164" y="19049"/>
                </a:lnTo>
                <a:lnTo>
                  <a:pt x="1400164" y="0"/>
                </a:lnTo>
                <a:lnTo>
                  <a:pt x="1419214" y="0"/>
                </a:lnTo>
                <a:lnTo>
                  <a:pt x="1419214" y="19049"/>
                </a:lnTo>
                <a:close/>
              </a:path>
              <a:path w="2635885" h="1370330">
                <a:moveTo>
                  <a:pt x="1457314" y="19049"/>
                </a:moveTo>
                <a:lnTo>
                  <a:pt x="1438264" y="19049"/>
                </a:lnTo>
                <a:lnTo>
                  <a:pt x="1438264" y="0"/>
                </a:lnTo>
                <a:lnTo>
                  <a:pt x="1457314" y="0"/>
                </a:lnTo>
                <a:lnTo>
                  <a:pt x="1457314" y="19049"/>
                </a:lnTo>
                <a:close/>
              </a:path>
              <a:path w="2635885" h="1370330">
                <a:moveTo>
                  <a:pt x="1495414" y="19049"/>
                </a:moveTo>
                <a:lnTo>
                  <a:pt x="1476364" y="19049"/>
                </a:lnTo>
                <a:lnTo>
                  <a:pt x="1476364" y="0"/>
                </a:lnTo>
                <a:lnTo>
                  <a:pt x="1495414" y="0"/>
                </a:lnTo>
                <a:lnTo>
                  <a:pt x="1495414" y="19049"/>
                </a:lnTo>
                <a:close/>
              </a:path>
              <a:path w="2635885" h="1370330">
                <a:moveTo>
                  <a:pt x="1533514" y="19049"/>
                </a:moveTo>
                <a:lnTo>
                  <a:pt x="1514464" y="19049"/>
                </a:lnTo>
                <a:lnTo>
                  <a:pt x="1514464" y="0"/>
                </a:lnTo>
                <a:lnTo>
                  <a:pt x="1533514" y="0"/>
                </a:lnTo>
                <a:lnTo>
                  <a:pt x="1533514" y="19049"/>
                </a:lnTo>
                <a:close/>
              </a:path>
              <a:path w="2635885" h="1370330">
                <a:moveTo>
                  <a:pt x="1571614" y="19049"/>
                </a:moveTo>
                <a:lnTo>
                  <a:pt x="1552564" y="19049"/>
                </a:lnTo>
                <a:lnTo>
                  <a:pt x="1552564" y="0"/>
                </a:lnTo>
                <a:lnTo>
                  <a:pt x="1571614" y="0"/>
                </a:lnTo>
                <a:lnTo>
                  <a:pt x="1571614" y="19049"/>
                </a:lnTo>
                <a:close/>
              </a:path>
              <a:path w="2635885" h="1370330">
                <a:moveTo>
                  <a:pt x="1609714" y="19049"/>
                </a:moveTo>
                <a:lnTo>
                  <a:pt x="1590664" y="19049"/>
                </a:lnTo>
                <a:lnTo>
                  <a:pt x="1590664" y="0"/>
                </a:lnTo>
                <a:lnTo>
                  <a:pt x="1609714" y="0"/>
                </a:lnTo>
                <a:lnTo>
                  <a:pt x="1609714" y="19049"/>
                </a:lnTo>
                <a:close/>
              </a:path>
              <a:path w="2635885" h="1370330">
                <a:moveTo>
                  <a:pt x="1647814" y="19049"/>
                </a:moveTo>
                <a:lnTo>
                  <a:pt x="1628764" y="19049"/>
                </a:lnTo>
                <a:lnTo>
                  <a:pt x="1628764" y="0"/>
                </a:lnTo>
                <a:lnTo>
                  <a:pt x="1647814" y="0"/>
                </a:lnTo>
                <a:lnTo>
                  <a:pt x="1647814" y="19049"/>
                </a:lnTo>
                <a:close/>
              </a:path>
              <a:path w="2635885" h="1370330">
                <a:moveTo>
                  <a:pt x="1685914" y="19049"/>
                </a:moveTo>
                <a:lnTo>
                  <a:pt x="1666864" y="19049"/>
                </a:lnTo>
                <a:lnTo>
                  <a:pt x="1666864" y="0"/>
                </a:lnTo>
                <a:lnTo>
                  <a:pt x="1685914" y="0"/>
                </a:lnTo>
                <a:lnTo>
                  <a:pt x="1685914" y="19049"/>
                </a:lnTo>
                <a:close/>
              </a:path>
              <a:path w="2635885" h="1370330">
                <a:moveTo>
                  <a:pt x="1724014" y="19049"/>
                </a:moveTo>
                <a:lnTo>
                  <a:pt x="1704964" y="19049"/>
                </a:lnTo>
                <a:lnTo>
                  <a:pt x="1704964" y="0"/>
                </a:lnTo>
                <a:lnTo>
                  <a:pt x="1724014" y="0"/>
                </a:lnTo>
                <a:lnTo>
                  <a:pt x="1724014" y="19049"/>
                </a:lnTo>
                <a:close/>
              </a:path>
              <a:path w="2635885" h="1370330">
                <a:moveTo>
                  <a:pt x="1762114" y="19049"/>
                </a:moveTo>
                <a:lnTo>
                  <a:pt x="1743064" y="19049"/>
                </a:lnTo>
                <a:lnTo>
                  <a:pt x="1743064" y="0"/>
                </a:lnTo>
                <a:lnTo>
                  <a:pt x="1762114" y="0"/>
                </a:lnTo>
                <a:lnTo>
                  <a:pt x="1762114" y="19049"/>
                </a:lnTo>
                <a:close/>
              </a:path>
              <a:path w="2635885" h="1370330">
                <a:moveTo>
                  <a:pt x="1800214" y="19049"/>
                </a:moveTo>
                <a:lnTo>
                  <a:pt x="1781164" y="19049"/>
                </a:lnTo>
                <a:lnTo>
                  <a:pt x="1781164" y="0"/>
                </a:lnTo>
                <a:lnTo>
                  <a:pt x="1800214" y="0"/>
                </a:lnTo>
                <a:lnTo>
                  <a:pt x="1800214" y="19049"/>
                </a:lnTo>
                <a:close/>
              </a:path>
              <a:path w="2635885" h="1370330">
                <a:moveTo>
                  <a:pt x="1838314" y="19049"/>
                </a:moveTo>
                <a:lnTo>
                  <a:pt x="1819264" y="19049"/>
                </a:lnTo>
                <a:lnTo>
                  <a:pt x="1819264" y="0"/>
                </a:lnTo>
                <a:lnTo>
                  <a:pt x="1838314" y="0"/>
                </a:lnTo>
                <a:lnTo>
                  <a:pt x="1838314" y="19049"/>
                </a:lnTo>
                <a:close/>
              </a:path>
              <a:path w="2635885" h="1370330">
                <a:moveTo>
                  <a:pt x="1876414" y="19049"/>
                </a:moveTo>
                <a:lnTo>
                  <a:pt x="1857364" y="19049"/>
                </a:lnTo>
                <a:lnTo>
                  <a:pt x="1857364" y="0"/>
                </a:lnTo>
                <a:lnTo>
                  <a:pt x="1876414" y="0"/>
                </a:lnTo>
                <a:lnTo>
                  <a:pt x="1876414" y="19049"/>
                </a:lnTo>
                <a:close/>
              </a:path>
              <a:path w="2635885" h="1370330">
                <a:moveTo>
                  <a:pt x="1914514" y="19049"/>
                </a:moveTo>
                <a:lnTo>
                  <a:pt x="1895464" y="19049"/>
                </a:lnTo>
                <a:lnTo>
                  <a:pt x="1895464" y="0"/>
                </a:lnTo>
                <a:lnTo>
                  <a:pt x="1914514" y="0"/>
                </a:lnTo>
                <a:lnTo>
                  <a:pt x="1914514" y="19049"/>
                </a:lnTo>
                <a:close/>
              </a:path>
              <a:path w="2635885" h="1370330">
                <a:moveTo>
                  <a:pt x="1952614" y="19049"/>
                </a:moveTo>
                <a:lnTo>
                  <a:pt x="1933564" y="19049"/>
                </a:lnTo>
                <a:lnTo>
                  <a:pt x="1933564" y="0"/>
                </a:lnTo>
                <a:lnTo>
                  <a:pt x="1952614" y="0"/>
                </a:lnTo>
                <a:lnTo>
                  <a:pt x="1952614" y="19049"/>
                </a:lnTo>
                <a:close/>
              </a:path>
              <a:path w="2635885" h="1370330">
                <a:moveTo>
                  <a:pt x="1990714" y="19049"/>
                </a:moveTo>
                <a:lnTo>
                  <a:pt x="1971664" y="19049"/>
                </a:lnTo>
                <a:lnTo>
                  <a:pt x="1971664" y="0"/>
                </a:lnTo>
                <a:lnTo>
                  <a:pt x="1990714" y="0"/>
                </a:lnTo>
                <a:lnTo>
                  <a:pt x="1990714" y="19049"/>
                </a:lnTo>
                <a:close/>
              </a:path>
              <a:path w="2635885" h="1370330">
                <a:moveTo>
                  <a:pt x="2028814" y="19049"/>
                </a:moveTo>
                <a:lnTo>
                  <a:pt x="2009764" y="19049"/>
                </a:lnTo>
                <a:lnTo>
                  <a:pt x="2009764" y="0"/>
                </a:lnTo>
                <a:lnTo>
                  <a:pt x="2028814" y="0"/>
                </a:lnTo>
                <a:lnTo>
                  <a:pt x="2028814" y="19049"/>
                </a:lnTo>
                <a:close/>
              </a:path>
              <a:path w="2635885" h="1370330">
                <a:moveTo>
                  <a:pt x="2066914" y="19049"/>
                </a:moveTo>
                <a:lnTo>
                  <a:pt x="2047864" y="19049"/>
                </a:lnTo>
                <a:lnTo>
                  <a:pt x="2047864" y="0"/>
                </a:lnTo>
                <a:lnTo>
                  <a:pt x="2066914" y="0"/>
                </a:lnTo>
                <a:lnTo>
                  <a:pt x="2066914" y="19049"/>
                </a:lnTo>
                <a:close/>
              </a:path>
              <a:path w="2635885" h="1370330">
                <a:moveTo>
                  <a:pt x="2105014" y="19049"/>
                </a:moveTo>
                <a:lnTo>
                  <a:pt x="2085964" y="19049"/>
                </a:lnTo>
                <a:lnTo>
                  <a:pt x="2085964" y="0"/>
                </a:lnTo>
                <a:lnTo>
                  <a:pt x="2105014" y="0"/>
                </a:lnTo>
                <a:lnTo>
                  <a:pt x="2105014" y="19049"/>
                </a:lnTo>
                <a:close/>
              </a:path>
              <a:path w="2635885" h="1370330">
                <a:moveTo>
                  <a:pt x="2143114" y="19049"/>
                </a:moveTo>
                <a:lnTo>
                  <a:pt x="2124064" y="19049"/>
                </a:lnTo>
                <a:lnTo>
                  <a:pt x="2124064" y="0"/>
                </a:lnTo>
                <a:lnTo>
                  <a:pt x="2143114" y="0"/>
                </a:lnTo>
                <a:lnTo>
                  <a:pt x="2143114" y="19049"/>
                </a:lnTo>
                <a:close/>
              </a:path>
              <a:path w="2635885" h="1370330">
                <a:moveTo>
                  <a:pt x="2181214" y="19049"/>
                </a:moveTo>
                <a:lnTo>
                  <a:pt x="2162164" y="19049"/>
                </a:lnTo>
                <a:lnTo>
                  <a:pt x="2162164" y="0"/>
                </a:lnTo>
                <a:lnTo>
                  <a:pt x="2181214" y="0"/>
                </a:lnTo>
                <a:lnTo>
                  <a:pt x="2181214" y="19049"/>
                </a:lnTo>
                <a:close/>
              </a:path>
              <a:path w="2635885" h="1370330">
                <a:moveTo>
                  <a:pt x="2219314" y="19049"/>
                </a:moveTo>
                <a:lnTo>
                  <a:pt x="2200264" y="19049"/>
                </a:lnTo>
                <a:lnTo>
                  <a:pt x="2200264" y="0"/>
                </a:lnTo>
                <a:lnTo>
                  <a:pt x="2219314" y="0"/>
                </a:lnTo>
                <a:lnTo>
                  <a:pt x="2219314" y="19049"/>
                </a:lnTo>
                <a:close/>
              </a:path>
              <a:path w="2635885" h="1370330">
                <a:moveTo>
                  <a:pt x="2257414" y="19049"/>
                </a:moveTo>
                <a:lnTo>
                  <a:pt x="2238364" y="19049"/>
                </a:lnTo>
                <a:lnTo>
                  <a:pt x="2238364" y="0"/>
                </a:lnTo>
                <a:lnTo>
                  <a:pt x="2257414" y="0"/>
                </a:lnTo>
                <a:lnTo>
                  <a:pt x="2257414" y="19049"/>
                </a:lnTo>
                <a:close/>
              </a:path>
              <a:path w="2635885" h="1370330">
                <a:moveTo>
                  <a:pt x="2295514" y="19049"/>
                </a:moveTo>
                <a:lnTo>
                  <a:pt x="2276464" y="19049"/>
                </a:lnTo>
                <a:lnTo>
                  <a:pt x="2276464" y="0"/>
                </a:lnTo>
                <a:lnTo>
                  <a:pt x="2295514" y="0"/>
                </a:lnTo>
                <a:lnTo>
                  <a:pt x="2295514" y="19049"/>
                </a:lnTo>
                <a:close/>
              </a:path>
              <a:path w="2635885" h="1370330">
                <a:moveTo>
                  <a:pt x="2333614" y="19049"/>
                </a:moveTo>
                <a:lnTo>
                  <a:pt x="2314564" y="19049"/>
                </a:lnTo>
                <a:lnTo>
                  <a:pt x="2314564" y="0"/>
                </a:lnTo>
                <a:lnTo>
                  <a:pt x="2333614" y="0"/>
                </a:lnTo>
                <a:lnTo>
                  <a:pt x="2333614" y="19049"/>
                </a:lnTo>
                <a:close/>
              </a:path>
              <a:path w="2635885" h="1370330">
                <a:moveTo>
                  <a:pt x="2371714" y="19049"/>
                </a:moveTo>
                <a:lnTo>
                  <a:pt x="2352664" y="19049"/>
                </a:lnTo>
                <a:lnTo>
                  <a:pt x="2352664" y="0"/>
                </a:lnTo>
                <a:lnTo>
                  <a:pt x="2371714" y="0"/>
                </a:lnTo>
                <a:lnTo>
                  <a:pt x="2371714" y="19049"/>
                </a:lnTo>
                <a:close/>
              </a:path>
              <a:path w="2635885" h="1370330">
                <a:moveTo>
                  <a:pt x="2409814" y="19049"/>
                </a:moveTo>
                <a:lnTo>
                  <a:pt x="2390764" y="19049"/>
                </a:lnTo>
                <a:lnTo>
                  <a:pt x="2390764" y="0"/>
                </a:lnTo>
                <a:lnTo>
                  <a:pt x="2409814" y="0"/>
                </a:lnTo>
                <a:lnTo>
                  <a:pt x="2409814" y="19049"/>
                </a:lnTo>
                <a:close/>
              </a:path>
              <a:path w="2635885" h="1370330">
                <a:moveTo>
                  <a:pt x="2445342" y="21069"/>
                </a:moveTo>
                <a:lnTo>
                  <a:pt x="2439599" y="20249"/>
                </a:lnTo>
                <a:lnTo>
                  <a:pt x="2433820" y="19679"/>
                </a:lnTo>
                <a:lnTo>
                  <a:pt x="2428004" y="19358"/>
                </a:lnTo>
                <a:lnTo>
                  <a:pt x="2428994" y="1405"/>
                </a:lnTo>
                <a:lnTo>
                  <a:pt x="2447840" y="3576"/>
                </a:lnTo>
                <a:lnTo>
                  <a:pt x="2445342" y="21069"/>
                </a:lnTo>
                <a:close/>
              </a:path>
              <a:path w="2635885" h="1370330">
                <a:moveTo>
                  <a:pt x="2479164" y="28960"/>
                </a:moveTo>
                <a:lnTo>
                  <a:pt x="2473632" y="27147"/>
                </a:lnTo>
                <a:lnTo>
                  <a:pt x="2468029" y="25579"/>
                </a:lnTo>
                <a:lnTo>
                  <a:pt x="2462355" y="24258"/>
                </a:lnTo>
                <a:lnTo>
                  <a:pt x="2466667" y="5744"/>
                </a:lnTo>
                <a:lnTo>
                  <a:pt x="2467023" y="5785"/>
                </a:lnTo>
                <a:lnTo>
                  <a:pt x="2484692" y="12101"/>
                </a:lnTo>
                <a:lnTo>
                  <a:pt x="2479164" y="28960"/>
                </a:lnTo>
                <a:close/>
              </a:path>
              <a:path w="2635885" h="1370330">
                <a:moveTo>
                  <a:pt x="2511224" y="42696"/>
                </a:moveTo>
                <a:lnTo>
                  <a:pt x="2506045" y="39917"/>
                </a:lnTo>
                <a:lnTo>
                  <a:pt x="2500757" y="37373"/>
                </a:lnTo>
                <a:lnTo>
                  <a:pt x="2495361" y="35065"/>
                </a:lnTo>
                <a:lnTo>
                  <a:pt x="2502464" y="18453"/>
                </a:lnTo>
                <a:lnTo>
                  <a:pt x="2513132" y="22266"/>
                </a:lnTo>
                <a:lnTo>
                  <a:pt x="2519884" y="26558"/>
                </a:lnTo>
                <a:lnTo>
                  <a:pt x="2511224" y="42696"/>
                </a:lnTo>
                <a:close/>
              </a:path>
              <a:path w="2635885" h="1370330">
                <a:moveTo>
                  <a:pt x="2540454" y="61846"/>
                </a:moveTo>
                <a:lnTo>
                  <a:pt x="2535875" y="58239"/>
                </a:lnTo>
                <a:lnTo>
                  <a:pt x="2531150" y="54839"/>
                </a:lnTo>
                <a:lnTo>
                  <a:pt x="2526281" y="51647"/>
                </a:lnTo>
                <a:lnTo>
                  <a:pt x="2536007" y="36809"/>
                </a:lnTo>
                <a:lnTo>
                  <a:pt x="2552111" y="47047"/>
                </a:lnTo>
                <a:lnTo>
                  <a:pt x="2540454" y="61846"/>
                </a:lnTo>
                <a:close/>
              </a:path>
              <a:path w="2635885" h="1370330">
                <a:moveTo>
                  <a:pt x="2565840" y="85679"/>
                </a:moveTo>
                <a:lnTo>
                  <a:pt x="2561962" y="81349"/>
                </a:lnTo>
                <a:lnTo>
                  <a:pt x="2557904" y="77194"/>
                </a:lnTo>
                <a:lnTo>
                  <a:pt x="2553666" y="73215"/>
                </a:lnTo>
                <a:lnTo>
                  <a:pt x="2565884" y="60202"/>
                </a:lnTo>
                <a:lnTo>
                  <a:pt x="2579304" y="73622"/>
                </a:lnTo>
                <a:lnTo>
                  <a:pt x="2565840" y="85679"/>
                </a:lnTo>
                <a:close/>
              </a:path>
              <a:path w="2635885" h="1370330">
                <a:moveTo>
                  <a:pt x="2586767" y="113581"/>
                </a:moveTo>
                <a:lnTo>
                  <a:pt x="2583690" y="108634"/>
                </a:lnTo>
                <a:lnTo>
                  <a:pt x="2580401" y="103828"/>
                </a:lnTo>
                <a:lnTo>
                  <a:pt x="2576900" y="99160"/>
                </a:lnTo>
                <a:lnTo>
                  <a:pt x="2591599" y="88133"/>
                </a:lnTo>
                <a:lnTo>
                  <a:pt x="2601824" y="104215"/>
                </a:lnTo>
                <a:lnTo>
                  <a:pt x="2586767" y="113581"/>
                </a:lnTo>
                <a:close/>
              </a:path>
              <a:path w="2635885" h="1370330">
                <a:moveTo>
                  <a:pt x="2602589" y="144842"/>
                </a:moveTo>
                <a:lnTo>
                  <a:pt x="2600418" y="139412"/>
                </a:lnTo>
                <a:lnTo>
                  <a:pt x="2598011" y="134086"/>
                </a:lnTo>
                <a:lnTo>
                  <a:pt x="2595367" y="128864"/>
                </a:lnTo>
                <a:lnTo>
                  <a:pt x="2612108" y="120390"/>
                </a:lnTo>
                <a:lnTo>
                  <a:pt x="2613592" y="122725"/>
                </a:lnTo>
                <a:lnTo>
                  <a:pt x="2619132" y="138226"/>
                </a:lnTo>
                <a:lnTo>
                  <a:pt x="2602589" y="144842"/>
                </a:lnTo>
                <a:close/>
              </a:path>
              <a:path w="2635885" h="1370330">
                <a:moveTo>
                  <a:pt x="2612627" y="178168"/>
                </a:moveTo>
                <a:lnTo>
                  <a:pt x="2611439" y="172443"/>
                </a:lnTo>
                <a:lnTo>
                  <a:pt x="2610001" y="166787"/>
                </a:lnTo>
                <a:lnTo>
                  <a:pt x="2608315" y="161199"/>
                </a:lnTo>
                <a:lnTo>
                  <a:pt x="2625491" y="156016"/>
                </a:lnTo>
                <a:lnTo>
                  <a:pt x="2630072" y="168835"/>
                </a:lnTo>
                <a:lnTo>
                  <a:pt x="2630715" y="174411"/>
                </a:lnTo>
                <a:lnTo>
                  <a:pt x="2612627" y="178168"/>
                </a:lnTo>
                <a:close/>
              </a:path>
              <a:path w="2635885" h="1370330">
                <a:moveTo>
                  <a:pt x="2616707" y="212638"/>
                </a:moveTo>
                <a:lnTo>
                  <a:pt x="2616523" y="206787"/>
                </a:lnTo>
                <a:lnTo>
                  <a:pt x="2616086" y="200967"/>
                </a:lnTo>
                <a:lnTo>
                  <a:pt x="2615398" y="195179"/>
                </a:lnTo>
                <a:lnTo>
                  <a:pt x="2632868" y="193102"/>
                </a:lnTo>
                <a:lnTo>
                  <a:pt x="2635051" y="212060"/>
                </a:lnTo>
                <a:lnTo>
                  <a:pt x="2616707" y="212638"/>
                </a:lnTo>
                <a:close/>
              </a:path>
              <a:path w="2635885" h="1370330">
                <a:moveTo>
                  <a:pt x="2635858" y="250266"/>
                </a:moveTo>
                <a:lnTo>
                  <a:pt x="2616808" y="250266"/>
                </a:lnTo>
                <a:lnTo>
                  <a:pt x="2616808" y="231216"/>
                </a:lnTo>
                <a:lnTo>
                  <a:pt x="2635858" y="231216"/>
                </a:lnTo>
                <a:lnTo>
                  <a:pt x="2635858" y="250266"/>
                </a:lnTo>
                <a:close/>
              </a:path>
              <a:path w="2635885" h="1370330">
                <a:moveTo>
                  <a:pt x="2635858" y="288366"/>
                </a:moveTo>
                <a:lnTo>
                  <a:pt x="2616808" y="288366"/>
                </a:lnTo>
                <a:lnTo>
                  <a:pt x="2616808" y="269316"/>
                </a:lnTo>
                <a:lnTo>
                  <a:pt x="2635858" y="269316"/>
                </a:lnTo>
                <a:lnTo>
                  <a:pt x="2635858" y="288366"/>
                </a:lnTo>
                <a:close/>
              </a:path>
              <a:path w="2635885" h="1370330">
                <a:moveTo>
                  <a:pt x="2635858" y="326466"/>
                </a:moveTo>
                <a:lnTo>
                  <a:pt x="2616808" y="326466"/>
                </a:lnTo>
                <a:lnTo>
                  <a:pt x="2616808" y="307416"/>
                </a:lnTo>
                <a:lnTo>
                  <a:pt x="2635858" y="307416"/>
                </a:lnTo>
                <a:lnTo>
                  <a:pt x="2635858" y="326466"/>
                </a:lnTo>
                <a:close/>
              </a:path>
              <a:path w="2635885" h="1370330">
                <a:moveTo>
                  <a:pt x="2635858" y="364566"/>
                </a:moveTo>
                <a:lnTo>
                  <a:pt x="2616808" y="364566"/>
                </a:lnTo>
                <a:lnTo>
                  <a:pt x="2616808" y="345516"/>
                </a:lnTo>
                <a:lnTo>
                  <a:pt x="2635858" y="345516"/>
                </a:lnTo>
                <a:lnTo>
                  <a:pt x="2635858" y="364566"/>
                </a:lnTo>
                <a:close/>
              </a:path>
              <a:path w="2635885" h="1370330">
                <a:moveTo>
                  <a:pt x="2635858" y="402666"/>
                </a:moveTo>
                <a:lnTo>
                  <a:pt x="2616808" y="402666"/>
                </a:lnTo>
                <a:lnTo>
                  <a:pt x="2616808" y="383616"/>
                </a:lnTo>
                <a:lnTo>
                  <a:pt x="2635858" y="383616"/>
                </a:lnTo>
                <a:lnTo>
                  <a:pt x="2635858" y="402666"/>
                </a:lnTo>
                <a:close/>
              </a:path>
              <a:path w="2635885" h="1370330">
                <a:moveTo>
                  <a:pt x="2635858" y="440766"/>
                </a:moveTo>
                <a:lnTo>
                  <a:pt x="2616808" y="440766"/>
                </a:lnTo>
                <a:lnTo>
                  <a:pt x="2616808" y="421716"/>
                </a:lnTo>
                <a:lnTo>
                  <a:pt x="2635858" y="421716"/>
                </a:lnTo>
                <a:lnTo>
                  <a:pt x="2635858" y="440766"/>
                </a:lnTo>
                <a:close/>
              </a:path>
              <a:path w="2635885" h="1370330">
                <a:moveTo>
                  <a:pt x="2635858" y="478866"/>
                </a:moveTo>
                <a:lnTo>
                  <a:pt x="2616808" y="478866"/>
                </a:lnTo>
                <a:lnTo>
                  <a:pt x="2616808" y="459816"/>
                </a:lnTo>
                <a:lnTo>
                  <a:pt x="2635858" y="459816"/>
                </a:lnTo>
                <a:lnTo>
                  <a:pt x="2635858" y="478866"/>
                </a:lnTo>
                <a:close/>
              </a:path>
              <a:path w="2635885" h="1370330">
                <a:moveTo>
                  <a:pt x="2635858" y="516966"/>
                </a:moveTo>
                <a:lnTo>
                  <a:pt x="2616808" y="516966"/>
                </a:lnTo>
                <a:lnTo>
                  <a:pt x="2616808" y="497916"/>
                </a:lnTo>
                <a:lnTo>
                  <a:pt x="2635858" y="497916"/>
                </a:lnTo>
                <a:lnTo>
                  <a:pt x="2635858" y="516966"/>
                </a:lnTo>
                <a:close/>
              </a:path>
              <a:path w="2635885" h="1370330">
                <a:moveTo>
                  <a:pt x="2635858" y="555066"/>
                </a:moveTo>
                <a:lnTo>
                  <a:pt x="2616808" y="555066"/>
                </a:lnTo>
                <a:lnTo>
                  <a:pt x="2616808" y="536016"/>
                </a:lnTo>
                <a:lnTo>
                  <a:pt x="2635858" y="536016"/>
                </a:lnTo>
                <a:lnTo>
                  <a:pt x="2635858" y="555066"/>
                </a:lnTo>
                <a:close/>
              </a:path>
              <a:path w="2635885" h="1370330">
                <a:moveTo>
                  <a:pt x="2635858" y="593166"/>
                </a:moveTo>
                <a:lnTo>
                  <a:pt x="2616808" y="593166"/>
                </a:lnTo>
                <a:lnTo>
                  <a:pt x="2616808" y="574116"/>
                </a:lnTo>
                <a:lnTo>
                  <a:pt x="2635858" y="574116"/>
                </a:lnTo>
                <a:lnTo>
                  <a:pt x="2635858" y="593166"/>
                </a:lnTo>
                <a:close/>
              </a:path>
              <a:path w="2635885" h="1370330">
                <a:moveTo>
                  <a:pt x="2635858" y="631266"/>
                </a:moveTo>
                <a:lnTo>
                  <a:pt x="2616808" y="631266"/>
                </a:lnTo>
                <a:lnTo>
                  <a:pt x="2616808" y="612216"/>
                </a:lnTo>
                <a:lnTo>
                  <a:pt x="2635858" y="612216"/>
                </a:lnTo>
                <a:lnTo>
                  <a:pt x="2635858" y="631266"/>
                </a:lnTo>
                <a:close/>
              </a:path>
              <a:path w="2635885" h="1370330">
                <a:moveTo>
                  <a:pt x="2635858" y="669366"/>
                </a:moveTo>
                <a:lnTo>
                  <a:pt x="2616808" y="669366"/>
                </a:lnTo>
                <a:lnTo>
                  <a:pt x="2616808" y="650316"/>
                </a:lnTo>
                <a:lnTo>
                  <a:pt x="2635858" y="650316"/>
                </a:lnTo>
                <a:lnTo>
                  <a:pt x="2635858" y="669366"/>
                </a:lnTo>
                <a:close/>
              </a:path>
              <a:path w="2635885" h="1370330">
                <a:moveTo>
                  <a:pt x="2635858" y="707466"/>
                </a:moveTo>
                <a:lnTo>
                  <a:pt x="2616808" y="707466"/>
                </a:lnTo>
                <a:lnTo>
                  <a:pt x="2616808" y="688416"/>
                </a:lnTo>
                <a:lnTo>
                  <a:pt x="2635858" y="688416"/>
                </a:lnTo>
                <a:lnTo>
                  <a:pt x="2635858" y="707466"/>
                </a:lnTo>
                <a:close/>
              </a:path>
              <a:path w="2635885" h="1370330">
                <a:moveTo>
                  <a:pt x="2635858" y="745566"/>
                </a:moveTo>
                <a:lnTo>
                  <a:pt x="2616808" y="745566"/>
                </a:lnTo>
                <a:lnTo>
                  <a:pt x="2616808" y="726516"/>
                </a:lnTo>
                <a:lnTo>
                  <a:pt x="2635858" y="726516"/>
                </a:lnTo>
                <a:lnTo>
                  <a:pt x="2635858" y="745566"/>
                </a:lnTo>
                <a:close/>
              </a:path>
              <a:path w="2635885" h="1370330">
                <a:moveTo>
                  <a:pt x="2635858" y="783666"/>
                </a:moveTo>
                <a:lnTo>
                  <a:pt x="2616808" y="783666"/>
                </a:lnTo>
                <a:lnTo>
                  <a:pt x="2616808" y="764616"/>
                </a:lnTo>
                <a:lnTo>
                  <a:pt x="2635858" y="764616"/>
                </a:lnTo>
                <a:lnTo>
                  <a:pt x="2635858" y="783666"/>
                </a:lnTo>
                <a:close/>
              </a:path>
              <a:path w="2635885" h="1370330">
                <a:moveTo>
                  <a:pt x="2635858" y="821766"/>
                </a:moveTo>
                <a:lnTo>
                  <a:pt x="2616808" y="821766"/>
                </a:lnTo>
                <a:lnTo>
                  <a:pt x="2616808" y="802716"/>
                </a:lnTo>
                <a:lnTo>
                  <a:pt x="2635858" y="802716"/>
                </a:lnTo>
                <a:lnTo>
                  <a:pt x="2635858" y="821766"/>
                </a:lnTo>
                <a:close/>
              </a:path>
              <a:path w="2635885" h="1370330">
                <a:moveTo>
                  <a:pt x="2635858" y="859866"/>
                </a:moveTo>
                <a:lnTo>
                  <a:pt x="2616808" y="859866"/>
                </a:lnTo>
                <a:lnTo>
                  <a:pt x="2616808" y="840816"/>
                </a:lnTo>
                <a:lnTo>
                  <a:pt x="2635858" y="840816"/>
                </a:lnTo>
                <a:lnTo>
                  <a:pt x="2635858" y="859866"/>
                </a:lnTo>
                <a:close/>
              </a:path>
              <a:path w="2635885" h="1370330">
                <a:moveTo>
                  <a:pt x="2635858" y="897966"/>
                </a:moveTo>
                <a:lnTo>
                  <a:pt x="2616808" y="897966"/>
                </a:lnTo>
                <a:lnTo>
                  <a:pt x="2616808" y="878916"/>
                </a:lnTo>
                <a:lnTo>
                  <a:pt x="2635858" y="878916"/>
                </a:lnTo>
                <a:lnTo>
                  <a:pt x="2635858" y="897966"/>
                </a:lnTo>
                <a:close/>
              </a:path>
              <a:path w="2635885" h="1370330">
                <a:moveTo>
                  <a:pt x="2635858" y="936066"/>
                </a:moveTo>
                <a:lnTo>
                  <a:pt x="2616808" y="936066"/>
                </a:lnTo>
                <a:lnTo>
                  <a:pt x="2616808" y="917016"/>
                </a:lnTo>
                <a:lnTo>
                  <a:pt x="2635858" y="917016"/>
                </a:lnTo>
                <a:lnTo>
                  <a:pt x="2635858" y="936066"/>
                </a:lnTo>
                <a:close/>
              </a:path>
              <a:path w="2635885" h="1370330">
                <a:moveTo>
                  <a:pt x="2635858" y="974166"/>
                </a:moveTo>
                <a:lnTo>
                  <a:pt x="2616808" y="974166"/>
                </a:lnTo>
                <a:lnTo>
                  <a:pt x="2616808" y="955116"/>
                </a:lnTo>
                <a:lnTo>
                  <a:pt x="2635858" y="955116"/>
                </a:lnTo>
                <a:lnTo>
                  <a:pt x="2635858" y="974166"/>
                </a:lnTo>
                <a:close/>
              </a:path>
              <a:path w="2635885" h="1370330">
                <a:moveTo>
                  <a:pt x="2635858" y="1012266"/>
                </a:moveTo>
                <a:lnTo>
                  <a:pt x="2616808" y="1012266"/>
                </a:lnTo>
                <a:lnTo>
                  <a:pt x="2616808" y="993216"/>
                </a:lnTo>
                <a:lnTo>
                  <a:pt x="2635858" y="993216"/>
                </a:lnTo>
                <a:lnTo>
                  <a:pt x="2635858" y="1012266"/>
                </a:lnTo>
                <a:close/>
              </a:path>
              <a:path w="2635885" h="1370330">
                <a:moveTo>
                  <a:pt x="2635858" y="1050366"/>
                </a:moveTo>
                <a:lnTo>
                  <a:pt x="2616808" y="1050366"/>
                </a:lnTo>
                <a:lnTo>
                  <a:pt x="2616808" y="1031316"/>
                </a:lnTo>
                <a:lnTo>
                  <a:pt x="2635858" y="1031316"/>
                </a:lnTo>
                <a:lnTo>
                  <a:pt x="2635858" y="1050366"/>
                </a:lnTo>
                <a:close/>
              </a:path>
              <a:path w="2635885" h="1370330">
                <a:moveTo>
                  <a:pt x="2635858" y="1088466"/>
                </a:moveTo>
                <a:lnTo>
                  <a:pt x="2616808" y="1088466"/>
                </a:lnTo>
                <a:lnTo>
                  <a:pt x="2616808" y="1069416"/>
                </a:lnTo>
                <a:lnTo>
                  <a:pt x="2635858" y="1069416"/>
                </a:lnTo>
                <a:lnTo>
                  <a:pt x="2635858" y="1088466"/>
                </a:lnTo>
                <a:close/>
              </a:path>
              <a:path w="2635885" h="1370330">
                <a:moveTo>
                  <a:pt x="2635858" y="1126566"/>
                </a:moveTo>
                <a:lnTo>
                  <a:pt x="2616808" y="1126566"/>
                </a:lnTo>
                <a:lnTo>
                  <a:pt x="2616808" y="1107516"/>
                </a:lnTo>
                <a:lnTo>
                  <a:pt x="2635858" y="1107516"/>
                </a:lnTo>
                <a:lnTo>
                  <a:pt x="2635858" y="1126566"/>
                </a:lnTo>
                <a:close/>
              </a:path>
              <a:path w="2635885" h="1370330">
                <a:moveTo>
                  <a:pt x="2634240" y="1164794"/>
                </a:moveTo>
                <a:lnTo>
                  <a:pt x="2616398" y="1163659"/>
                </a:lnTo>
                <a:lnTo>
                  <a:pt x="2616671" y="1159368"/>
                </a:lnTo>
                <a:lnTo>
                  <a:pt x="2616808" y="1155065"/>
                </a:lnTo>
                <a:lnTo>
                  <a:pt x="2616808" y="1145616"/>
                </a:lnTo>
                <a:lnTo>
                  <a:pt x="2635858" y="1145616"/>
                </a:lnTo>
                <a:lnTo>
                  <a:pt x="2635858" y="1150748"/>
                </a:lnTo>
                <a:lnTo>
                  <a:pt x="2634240" y="1164794"/>
                </a:lnTo>
                <a:close/>
              </a:path>
              <a:path w="2635885" h="1370330">
                <a:moveTo>
                  <a:pt x="2629562" y="1202406"/>
                </a:moveTo>
                <a:lnTo>
                  <a:pt x="2611207" y="1197965"/>
                </a:lnTo>
                <a:lnTo>
                  <a:pt x="2612566" y="1192349"/>
                </a:lnTo>
                <a:lnTo>
                  <a:pt x="2613679" y="1186678"/>
                </a:lnTo>
                <a:lnTo>
                  <a:pt x="2614545" y="1180954"/>
                </a:lnTo>
                <a:lnTo>
                  <a:pt x="2632073" y="1183606"/>
                </a:lnTo>
                <a:lnTo>
                  <a:pt x="2630072" y="1200978"/>
                </a:lnTo>
                <a:lnTo>
                  <a:pt x="2629562" y="1202406"/>
                </a:lnTo>
                <a:close/>
              </a:path>
              <a:path w="2635885" h="1370330">
                <a:moveTo>
                  <a:pt x="2616775" y="1238182"/>
                </a:moveTo>
                <a:lnTo>
                  <a:pt x="2600112" y="1230887"/>
                </a:lnTo>
                <a:lnTo>
                  <a:pt x="2602433" y="1225587"/>
                </a:lnTo>
                <a:lnTo>
                  <a:pt x="2604518" y="1220197"/>
                </a:lnTo>
                <a:lnTo>
                  <a:pt x="2606365" y="1214718"/>
                </a:lnTo>
                <a:lnTo>
                  <a:pt x="2623140" y="1220375"/>
                </a:lnTo>
                <a:lnTo>
                  <a:pt x="2616775" y="1238182"/>
                </a:lnTo>
                <a:close/>
              </a:path>
              <a:path w="2635885" h="1370330">
                <a:moveTo>
                  <a:pt x="2598059" y="1271520"/>
                </a:moveTo>
                <a:lnTo>
                  <a:pt x="2583275" y="1261650"/>
                </a:lnTo>
                <a:lnTo>
                  <a:pt x="2586521" y="1256788"/>
                </a:lnTo>
                <a:lnTo>
                  <a:pt x="2589546" y="1251797"/>
                </a:lnTo>
                <a:lnTo>
                  <a:pt x="2592350" y="1246676"/>
                </a:lnTo>
                <a:lnTo>
                  <a:pt x="2608300" y="1255411"/>
                </a:lnTo>
                <a:lnTo>
                  <a:pt x="2598059" y="1271520"/>
                </a:lnTo>
                <a:close/>
              </a:path>
              <a:path w="2635885" h="1370330">
                <a:moveTo>
                  <a:pt x="2574354" y="1301140"/>
                </a:moveTo>
                <a:lnTo>
                  <a:pt x="2561481" y="1288849"/>
                </a:lnTo>
                <a:lnTo>
                  <a:pt x="2565497" y="1284642"/>
                </a:lnTo>
                <a:lnTo>
                  <a:pt x="2569323" y="1280270"/>
                </a:lnTo>
                <a:lnTo>
                  <a:pt x="2572959" y="1275733"/>
                </a:lnTo>
                <a:lnTo>
                  <a:pt x="2587812" y="1287637"/>
                </a:lnTo>
                <a:lnTo>
                  <a:pt x="2574354" y="1301140"/>
                </a:lnTo>
                <a:close/>
              </a:path>
              <a:path w="2635885" h="1370330">
                <a:moveTo>
                  <a:pt x="2546162" y="1326548"/>
                </a:moveTo>
                <a:lnTo>
                  <a:pt x="2535339" y="1311865"/>
                </a:lnTo>
                <a:lnTo>
                  <a:pt x="2540020" y="1308414"/>
                </a:lnTo>
                <a:lnTo>
                  <a:pt x="2544546" y="1304766"/>
                </a:lnTo>
                <a:lnTo>
                  <a:pt x="2548915" y="1300918"/>
                </a:lnTo>
                <a:lnTo>
                  <a:pt x="2560930" y="1314564"/>
                </a:lnTo>
                <a:lnTo>
                  <a:pt x="2553807" y="1321687"/>
                </a:lnTo>
                <a:lnTo>
                  <a:pt x="2546162" y="1326548"/>
                </a:lnTo>
                <a:close/>
              </a:path>
              <a:path w="2635885" h="1370330">
                <a:moveTo>
                  <a:pt x="2513884" y="1347069"/>
                </a:moveTo>
                <a:lnTo>
                  <a:pt x="2505469" y="1330086"/>
                </a:lnTo>
                <a:lnTo>
                  <a:pt x="2510710" y="1327489"/>
                </a:lnTo>
                <a:lnTo>
                  <a:pt x="2515831" y="1324665"/>
                </a:lnTo>
                <a:lnTo>
                  <a:pt x="2520832" y="1321613"/>
                </a:lnTo>
                <a:lnTo>
                  <a:pt x="2530083" y="1336771"/>
                </a:lnTo>
                <a:lnTo>
                  <a:pt x="2513884" y="1347069"/>
                </a:lnTo>
                <a:close/>
              </a:path>
              <a:path w="2635885" h="1370330">
                <a:moveTo>
                  <a:pt x="2478104" y="1360067"/>
                </a:moveTo>
                <a:lnTo>
                  <a:pt x="2473041" y="1342751"/>
                </a:lnTo>
                <a:lnTo>
                  <a:pt x="2478593" y="1341127"/>
                </a:lnTo>
                <a:lnTo>
                  <a:pt x="2484066" y="1339264"/>
                </a:lnTo>
                <a:lnTo>
                  <a:pt x="2489459" y="1337160"/>
                </a:lnTo>
                <a:lnTo>
                  <a:pt x="2495913" y="1353702"/>
                </a:lnTo>
                <a:lnTo>
                  <a:pt x="2478104" y="1360067"/>
                </a:lnTo>
                <a:close/>
              </a:path>
              <a:path w="2635885" h="1370330">
                <a:moveTo>
                  <a:pt x="2440936" y="1367033"/>
                </a:moveTo>
                <a:lnTo>
                  <a:pt x="2439006" y="1349545"/>
                </a:lnTo>
                <a:lnTo>
                  <a:pt x="2444732" y="1348914"/>
                </a:lnTo>
                <a:lnTo>
                  <a:pt x="2450413" y="1348037"/>
                </a:lnTo>
                <a:lnTo>
                  <a:pt x="2456048" y="1346917"/>
                </a:lnTo>
                <a:lnTo>
                  <a:pt x="2459621" y="1364880"/>
                </a:lnTo>
                <a:lnTo>
                  <a:pt x="2440936" y="1367033"/>
                </a:lnTo>
                <a:close/>
              </a:path>
              <a:path w="2635885" h="1370330">
                <a:moveTo>
                  <a:pt x="2416793" y="1369813"/>
                </a:moveTo>
                <a:lnTo>
                  <a:pt x="2402795" y="1369813"/>
                </a:lnTo>
                <a:lnTo>
                  <a:pt x="2402795" y="1350763"/>
                </a:lnTo>
                <a:lnTo>
                  <a:pt x="2418364" y="1350763"/>
                </a:lnTo>
                <a:lnTo>
                  <a:pt x="2421506" y="1350709"/>
                </a:lnTo>
                <a:lnTo>
                  <a:pt x="2421932" y="1369221"/>
                </a:lnTo>
                <a:lnTo>
                  <a:pt x="2416793" y="1369813"/>
                </a:lnTo>
                <a:close/>
              </a:path>
              <a:path w="2635885" h="1370330">
                <a:moveTo>
                  <a:pt x="2383745" y="1369813"/>
                </a:moveTo>
                <a:lnTo>
                  <a:pt x="2364695" y="1369813"/>
                </a:lnTo>
                <a:lnTo>
                  <a:pt x="2364695" y="1350763"/>
                </a:lnTo>
                <a:lnTo>
                  <a:pt x="2383745" y="1350763"/>
                </a:lnTo>
                <a:lnTo>
                  <a:pt x="2383745" y="1369813"/>
                </a:lnTo>
                <a:close/>
              </a:path>
              <a:path w="2635885" h="1370330">
                <a:moveTo>
                  <a:pt x="2345645" y="1369813"/>
                </a:moveTo>
                <a:lnTo>
                  <a:pt x="2326595" y="1369813"/>
                </a:lnTo>
                <a:lnTo>
                  <a:pt x="2326595" y="1350763"/>
                </a:lnTo>
                <a:lnTo>
                  <a:pt x="2345645" y="1350763"/>
                </a:lnTo>
                <a:lnTo>
                  <a:pt x="2345645" y="1369813"/>
                </a:lnTo>
                <a:close/>
              </a:path>
              <a:path w="2635885" h="1370330">
                <a:moveTo>
                  <a:pt x="2307545" y="1369813"/>
                </a:moveTo>
                <a:lnTo>
                  <a:pt x="2288495" y="1369813"/>
                </a:lnTo>
                <a:lnTo>
                  <a:pt x="2288495" y="1350763"/>
                </a:lnTo>
                <a:lnTo>
                  <a:pt x="2307545" y="1350763"/>
                </a:lnTo>
                <a:lnTo>
                  <a:pt x="2307545" y="1369813"/>
                </a:lnTo>
                <a:close/>
              </a:path>
              <a:path w="2635885" h="1370330">
                <a:moveTo>
                  <a:pt x="2269445" y="1369813"/>
                </a:moveTo>
                <a:lnTo>
                  <a:pt x="2250395" y="1369813"/>
                </a:lnTo>
                <a:lnTo>
                  <a:pt x="2250395" y="1350763"/>
                </a:lnTo>
                <a:lnTo>
                  <a:pt x="2269445" y="1350763"/>
                </a:lnTo>
                <a:lnTo>
                  <a:pt x="2269445" y="1369813"/>
                </a:lnTo>
                <a:close/>
              </a:path>
              <a:path w="2635885" h="1370330">
                <a:moveTo>
                  <a:pt x="2231345" y="1369813"/>
                </a:moveTo>
                <a:lnTo>
                  <a:pt x="2212295" y="1369813"/>
                </a:lnTo>
                <a:lnTo>
                  <a:pt x="2212295" y="1350763"/>
                </a:lnTo>
                <a:lnTo>
                  <a:pt x="2231345" y="1350763"/>
                </a:lnTo>
                <a:lnTo>
                  <a:pt x="2231345" y="1369813"/>
                </a:lnTo>
                <a:close/>
              </a:path>
              <a:path w="2635885" h="1370330">
                <a:moveTo>
                  <a:pt x="2193245" y="1369813"/>
                </a:moveTo>
                <a:lnTo>
                  <a:pt x="2174195" y="1369813"/>
                </a:lnTo>
                <a:lnTo>
                  <a:pt x="2174195" y="1350763"/>
                </a:lnTo>
                <a:lnTo>
                  <a:pt x="2193245" y="1350763"/>
                </a:lnTo>
                <a:lnTo>
                  <a:pt x="2193245" y="1369813"/>
                </a:lnTo>
                <a:close/>
              </a:path>
              <a:path w="2635885" h="1370330">
                <a:moveTo>
                  <a:pt x="2155145" y="1369813"/>
                </a:moveTo>
                <a:lnTo>
                  <a:pt x="2136095" y="1369813"/>
                </a:lnTo>
                <a:lnTo>
                  <a:pt x="2136095" y="1350763"/>
                </a:lnTo>
                <a:lnTo>
                  <a:pt x="2155145" y="1350763"/>
                </a:lnTo>
                <a:lnTo>
                  <a:pt x="2155145" y="1369813"/>
                </a:lnTo>
                <a:close/>
              </a:path>
              <a:path w="2635885" h="1370330">
                <a:moveTo>
                  <a:pt x="2117045" y="1369813"/>
                </a:moveTo>
                <a:lnTo>
                  <a:pt x="2097995" y="1369813"/>
                </a:lnTo>
                <a:lnTo>
                  <a:pt x="2097995" y="1350763"/>
                </a:lnTo>
                <a:lnTo>
                  <a:pt x="2117045" y="1350763"/>
                </a:lnTo>
                <a:lnTo>
                  <a:pt x="2117045" y="1369813"/>
                </a:lnTo>
                <a:close/>
              </a:path>
              <a:path w="2635885" h="1370330">
                <a:moveTo>
                  <a:pt x="2078945" y="1369813"/>
                </a:moveTo>
                <a:lnTo>
                  <a:pt x="2059895" y="1369813"/>
                </a:lnTo>
                <a:lnTo>
                  <a:pt x="2059895" y="1350763"/>
                </a:lnTo>
                <a:lnTo>
                  <a:pt x="2078945" y="1350763"/>
                </a:lnTo>
                <a:lnTo>
                  <a:pt x="2078945" y="1369813"/>
                </a:lnTo>
                <a:close/>
              </a:path>
              <a:path w="2635885" h="1370330">
                <a:moveTo>
                  <a:pt x="2040845" y="1369813"/>
                </a:moveTo>
                <a:lnTo>
                  <a:pt x="2021795" y="1369813"/>
                </a:lnTo>
                <a:lnTo>
                  <a:pt x="2021795" y="1350763"/>
                </a:lnTo>
                <a:lnTo>
                  <a:pt x="2040845" y="1350763"/>
                </a:lnTo>
                <a:lnTo>
                  <a:pt x="2040845" y="1369813"/>
                </a:lnTo>
                <a:close/>
              </a:path>
              <a:path w="2635885" h="1370330">
                <a:moveTo>
                  <a:pt x="2002745" y="1369813"/>
                </a:moveTo>
                <a:lnTo>
                  <a:pt x="1983695" y="1369813"/>
                </a:lnTo>
                <a:lnTo>
                  <a:pt x="1983695" y="1350763"/>
                </a:lnTo>
                <a:lnTo>
                  <a:pt x="2002745" y="1350763"/>
                </a:lnTo>
                <a:lnTo>
                  <a:pt x="2002745" y="1369813"/>
                </a:lnTo>
                <a:close/>
              </a:path>
              <a:path w="2635885" h="1370330">
                <a:moveTo>
                  <a:pt x="1964645" y="1369813"/>
                </a:moveTo>
                <a:lnTo>
                  <a:pt x="1945595" y="1369813"/>
                </a:lnTo>
                <a:lnTo>
                  <a:pt x="1945595" y="1350763"/>
                </a:lnTo>
                <a:lnTo>
                  <a:pt x="1964645" y="1350763"/>
                </a:lnTo>
                <a:lnTo>
                  <a:pt x="1964645" y="1369813"/>
                </a:lnTo>
                <a:close/>
              </a:path>
              <a:path w="2635885" h="1370330">
                <a:moveTo>
                  <a:pt x="1926545" y="1369813"/>
                </a:moveTo>
                <a:lnTo>
                  <a:pt x="1907495" y="1369813"/>
                </a:lnTo>
                <a:lnTo>
                  <a:pt x="1907495" y="1350763"/>
                </a:lnTo>
                <a:lnTo>
                  <a:pt x="1926545" y="1350763"/>
                </a:lnTo>
                <a:lnTo>
                  <a:pt x="1926545" y="1369813"/>
                </a:lnTo>
                <a:close/>
              </a:path>
              <a:path w="2635885" h="1370330">
                <a:moveTo>
                  <a:pt x="1888445" y="1369813"/>
                </a:moveTo>
                <a:lnTo>
                  <a:pt x="1869395" y="1369813"/>
                </a:lnTo>
                <a:lnTo>
                  <a:pt x="1869395" y="1350763"/>
                </a:lnTo>
                <a:lnTo>
                  <a:pt x="1888445" y="1350763"/>
                </a:lnTo>
                <a:lnTo>
                  <a:pt x="1888445" y="1369813"/>
                </a:lnTo>
                <a:close/>
              </a:path>
              <a:path w="2635885" h="1370330">
                <a:moveTo>
                  <a:pt x="1850345" y="1369813"/>
                </a:moveTo>
                <a:lnTo>
                  <a:pt x="1831295" y="1369813"/>
                </a:lnTo>
                <a:lnTo>
                  <a:pt x="1831295" y="1350763"/>
                </a:lnTo>
                <a:lnTo>
                  <a:pt x="1850345" y="1350763"/>
                </a:lnTo>
                <a:lnTo>
                  <a:pt x="1850345" y="1369813"/>
                </a:lnTo>
                <a:close/>
              </a:path>
              <a:path w="2635885" h="1370330">
                <a:moveTo>
                  <a:pt x="1812245" y="1369813"/>
                </a:moveTo>
                <a:lnTo>
                  <a:pt x="1793195" y="1369813"/>
                </a:lnTo>
                <a:lnTo>
                  <a:pt x="1793195" y="1350763"/>
                </a:lnTo>
                <a:lnTo>
                  <a:pt x="1812245" y="1350763"/>
                </a:lnTo>
                <a:lnTo>
                  <a:pt x="1812245" y="1369813"/>
                </a:lnTo>
                <a:close/>
              </a:path>
              <a:path w="2635885" h="1370330">
                <a:moveTo>
                  <a:pt x="1774145" y="1369813"/>
                </a:moveTo>
                <a:lnTo>
                  <a:pt x="1755095" y="1369813"/>
                </a:lnTo>
                <a:lnTo>
                  <a:pt x="1755095" y="1350763"/>
                </a:lnTo>
                <a:lnTo>
                  <a:pt x="1774145" y="1350763"/>
                </a:lnTo>
                <a:lnTo>
                  <a:pt x="1774145" y="1369813"/>
                </a:lnTo>
                <a:close/>
              </a:path>
              <a:path w="2635885" h="1370330">
                <a:moveTo>
                  <a:pt x="1736045" y="1369813"/>
                </a:moveTo>
                <a:lnTo>
                  <a:pt x="1716995" y="1369813"/>
                </a:lnTo>
                <a:lnTo>
                  <a:pt x="1716995" y="1350763"/>
                </a:lnTo>
                <a:lnTo>
                  <a:pt x="1736045" y="1350763"/>
                </a:lnTo>
                <a:lnTo>
                  <a:pt x="1736045" y="1369813"/>
                </a:lnTo>
                <a:close/>
              </a:path>
              <a:path w="2635885" h="1370330">
                <a:moveTo>
                  <a:pt x="1697945" y="1369813"/>
                </a:moveTo>
                <a:lnTo>
                  <a:pt x="1678895" y="1369813"/>
                </a:lnTo>
                <a:lnTo>
                  <a:pt x="1678895" y="1350763"/>
                </a:lnTo>
                <a:lnTo>
                  <a:pt x="1697945" y="1350763"/>
                </a:lnTo>
                <a:lnTo>
                  <a:pt x="1697945" y="1369813"/>
                </a:lnTo>
                <a:close/>
              </a:path>
              <a:path w="2635885" h="1370330">
                <a:moveTo>
                  <a:pt x="1659845" y="1369813"/>
                </a:moveTo>
                <a:lnTo>
                  <a:pt x="1640795" y="1369813"/>
                </a:lnTo>
                <a:lnTo>
                  <a:pt x="1640795" y="1350763"/>
                </a:lnTo>
                <a:lnTo>
                  <a:pt x="1659845" y="1350763"/>
                </a:lnTo>
                <a:lnTo>
                  <a:pt x="1659845" y="1369813"/>
                </a:lnTo>
                <a:close/>
              </a:path>
              <a:path w="2635885" h="1370330">
                <a:moveTo>
                  <a:pt x="1621745" y="1369813"/>
                </a:moveTo>
                <a:lnTo>
                  <a:pt x="1602695" y="1369813"/>
                </a:lnTo>
                <a:lnTo>
                  <a:pt x="1602695" y="1350763"/>
                </a:lnTo>
                <a:lnTo>
                  <a:pt x="1621745" y="1350763"/>
                </a:lnTo>
                <a:lnTo>
                  <a:pt x="1621745" y="1369813"/>
                </a:lnTo>
                <a:close/>
              </a:path>
              <a:path w="2635885" h="1370330">
                <a:moveTo>
                  <a:pt x="1583645" y="1369813"/>
                </a:moveTo>
                <a:lnTo>
                  <a:pt x="1564595" y="1369813"/>
                </a:lnTo>
                <a:lnTo>
                  <a:pt x="1564595" y="1350763"/>
                </a:lnTo>
                <a:lnTo>
                  <a:pt x="1583645" y="1350763"/>
                </a:lnTo>
                <a:lnTo>
                  <a:pt x="1583645" y="1369813"/>
                </a:lnTo>
                <a:close/>
              </a:path>
              <a:path w="2635885" h="1370330">
                <a:moveTo>
                  <a:pt x="1545545" y="1369813"/>
                </a:moveTo>
                <a:lnTo>
                  <a:pt x="1526495" y="1369813"/>
                </a:lnTo>
                <a:lnTo>
                  <a:pt x="1526495" y="1350763"/>
                </a:lnTo>
                <a:lnTo>
                  <a:pt x="1545545" y="1350763"/>
                </a:lnTo>
                <a:lnTo>
                  <a:pt x="1545545" y="1369813"/>
                </a:lnTo>
                <a:close/>
              </a:path>
              <a:path w="2635885" h="1370330">
                <a:moveTo>
                  <a:pt x="1507445" y="1369813"/>
                </a:moveTo>
                <a:lnTo>
                  <a:pt x="1488395" y="1369813"/>
                </a:lnTo>
                <a:lnTo>
                  <a:pt x="1488395" y="1350763"/>
                </a:lnTo>
                <a:lnTo>
                  <a:pt x="1507445" y="1350763"/>
                </a:lnTo>
                <a:lnTo>
                  <a:pt x="1507445" y="1369813"/>
                </a:lnTo>
                <a:close/>
              </a:path>
              <a:path w="2635885" h="1370330">
                <a:moveTo>
                  <a:pt x="1469345" y="1369813"/>
                </a:moveTo>
                <a:lnTo>
                  <a:pt x="1450295" y="1369813"/>
                </a:lnTo>
                <a:lnTo>
                  <a:pt x="1450295" y="1350763"/>
                </a:lnTo>
                <a:lnTo>
                  <a:pt x="1469345" y="1350763"/>
                </a:lnTo>
                <a:lnTo>
                  <a:pt x="1469345" y="1369813"/>
                </a:lnTo>
                <a:close/>
              </a:path>
              <a:path w="2635885" h="1370330">
                <a:moveTo>
                  <a:pt x="1431245" y="1369813"/>
                </a:moveTo>
                <a:lnTo>
                  <a:pt x="1412195" y="1369813"/>
                </a:lnTo>
                <a:lnTo>
                  <a:pt x="1412195" y="1350763"/>
                </a:lnTo>
                <a:lnTo>
                  <a:pt x="1431245" y="1350763"/>
                </a:lnTo>
                <a:lnTo>
                  <a:pt x="1431245" y="1369813"/>
                </a:lnTo>
                <a:close/>
              </a:path>
              <a:path w="2635885" h="1370330">
                <a:moveTo>
                  <a:pt x="1393145" y="1369813"/>
                </a:moveTo>
                <a:lnTo>
                  <a:pt x="1374095" y="1369813"/>
                </a:lnTo>
                <a:lnTo>
                  <a:pt x="1374095" y="1350763"/>
                </a:lnTo>
                <a:lnTo>
                  <a:pt x="1393145" y="1350763"/>
                </a:lnTo>
                <a:lnTo>
                  <a:pt x="1393145" y="1369813"/>
                </a:lnTo>
                <a:close/>
              </a:path>
              <a:path w="2635885" h="1370330">
                <a:moveTo>
                  <a:pt x="1355045" y="1369813"/>
                </a:moveTo>
                <a:lnTo>
                  <a:pt x="1335995" y="1369813"/>
                </a:lnTo>
                <a:lnTo>
                  <a:pt x="1335995" y="1350763"/>
                </a:lnTo>
                <a:lnTo>
                  <a:pt x="1355045" y="1350763"/>
                </a:lnTo>
                <a:lnTo>
                  <a:pt x="1355045" y="1369813"/>
                </a:lnTo>
                <a:close/>
              </a:path>
              <a:path w="2635885" h="1370330">
                <a:moveTo>
                  <a:pt x="1316945" y="1369813"/>
                </a:moveTo>
                <a:lnTo>
                  <a:pt x="1297895" y="1369813"/>
                </a:lnTo>
                <a:lnTo>
                  <a:pt x="1297895" y="1350763"/>
                </a:lnTo>
                <a:lnTo>
                  <a:pt x="1316945" y="1350763"/>
                </a:lnTo>
                <a:lnTo>
                  <a:pt x="1316945" y="1369813"/>
                </a:lnTo>
                <a:close/>
              </a:path>
              <a:path w="2635885" h="1370330">
                <a:moveTo>
                  <a:pt x="1278845" y="1369813"/>
                </a:moveTo>
                <a:lnTo>
                  <a:pt x="1259795" y="1369813"/>
                </a:lnTo>
                <a:lnTo>
                  <a:pt x="1259795" y="1350763"/>
                </a:lnTo>
                <a:lnTo>
                  <a:pt x="1278845" y="1350763"/>
                </a:lnTo>
                <a:lnTo>
                  <a:pt x="1278845" y="1369813"/>
                </a:lnTo>
                <a:close/>
              </a:path>
              <a:path w="2635885" h="1370330">
                <a:moveTo>
                  <a:pt x="1240745" y="1369813"/>
                </a:moveTo>
                <a:lnTo>
                  <a:pt x="1221695" y="1369813"/>
                </a:lnTo>
                <a:lnTo>
                  <a:pt x="1221695" y="1350763"/>
                </a:lnTo>
                <a:lnTo>
                  <a:pt x="1240745" y="1350763"/>
                </a:lnTo>
                <a:lnTo>
                  <a:pt x="1240745" y="1369813"/>
                </a:lnTo>
                <a:close/>
              </a:path>
              <a:path w="2635885" h="1370330">
                <a:moveTo>
                  <a:pt x="1202645" y="1369813"/>
                </a:moveTo>
                <a:lnTo>
                  <a:pt x="1183595" y="1369813"/>
                </a:lnTo>
                <a:lnTo>
                  <a:pt x="1183595" y="1350763"/>
                </a:lnTo>
                <a:lnTo>
                  <a:pt x="1202645" y="1350763"/>
                </a:lnTo>
                <a:lnTo>
                  <a:pt x="1202645" y="1369813"/>
                </a:lnTo>
                <a:close/>
              </a:path>
              <a:path w="2635885" h="1370330">
                <a:moveTo>
                  <a:pt x="1164545" y="1369813"/>
                </a:moveTo>
                <a:lnTo>
                  <a:pt x="1145495" y="1369813"/>
                </a:lnTo>
                <a:lnTo>
                  <a:pt x="1145495" y="1350763"/>
                </a:lnTo>
                <a:lnTo>
                  <a:pt x="1164545" y="1350763"/>
                </a:lnTo>
                <a:lnTo>
                  <a:pt x="1164545" y="1369813"/>
                </a:lnTo>
                <a:close/>
              </a:path>
              <a:path w="2635885" h="1370330">
                <a:moveTo>
                  <a:pt x="1126445" y="1369813"/>
                </a:moveTo>
                <a:lnTo>
                  <a:pt x="1107395" y="1369813"/>
                </a:lnTo>
                <a:lnTo>
                  <a:pt x="1107395" y="1350763"/>
                </a:lnTo>
                <a:lnTo>
                  <a:pt x="1126445" y="1350763"/>
                </a:lnTo>
                <a:lnTo>
                  <a:pt x="1126445" y="1369813"/>
                </a:lnTo>
                <a:close/>
              </a:path>
              <a:path w="2635885" h="1370330">
                <a:moveTo>
                  <a:pt x="1088345" y="1369813"/>
                </a:moveTo>
                <a:lnTo>
                  <a:pt x="1069295" y="1369813"/>
                </a:lnTo>
                <a:lnTo>
                  <a:pt x="1069295" y="1350763"/>
                </a:lnTo>
                <a:lnTo>
                  <a:pt x="1088345" y="1350763"/>
                </a:lnTo>
                <a:lnTo>
                  <a:pt x="1088345" y="1369813"/>
                </a:lnTo>
                <a:close/>
              </a:path>
              <a:path w="2635885" h="1370330">
                <a:moveTo>
                  <a:pt x="1050245" y="1369813"/>
                </a:moveTo>
                <a:lnTo>
                  <a:pt x="1031195" y="1369813"/>
                </a:lnTo>
                <a:lnTo>
                  <a:pt x="1031195" y="1350763"/>
                </a:lnTo>
                <a:lnTo>
                  <a:pt x="1050245" y="1350763"/>
                </a:lnTo>
                <a:lnTo>
                  <a:pt x="1050245" y="1369813"/>
                </a:lnTo>
                <a:close/>
              </a:path>
              <a:path w="2635885" h="1370330">
                <a:moveTo>
                  <a:pt x="1012145" y="1369813"/>
                </a:moveTo>
                <a:lnTo>
                  <a:pt x="993095" y="1369813"/>
                </a:lnTo>
                <a:lnTo>
                  <a:pt x="993095" y="1350763"/>
                </a:lnTo>
                <a:lnTo>
                  <a:pt x="1012145" y="1350763"/>
                </a:lnTo>
                <a:lnTo>
                  <a:pt x="1012145" y="1369813"/>
                </a:lnTo>
                <a:close/>
              </a:path>
              <a:path w="2635885" h="1370330">
                <a:moveTo>
                  <a:pt x="974045" y="1369813"/>
                </a:moveTo>
                <a:lnTo>
                  <a:pt x="954995" y="1369813"/>
                </a:lnTo>
                <a:lnTo>
                  <a:pt x="954995" y="1350763"/>
                </a:lnTo>
                <a:lnTo>
                  <a:pt x="974045" y="1350763"/>
                </a:lnTo>
                <a:lnTo>
                  <a:pt x="974045" y="1369813"/>
                </a:lnTo>
                <a:close/>
              </a:path>
              <a:path w="2635885" h="1370330">
                <a:moveTo>
                  <a:pt x="935945" y="1369813"/>
                </a:moveTo>
                <a:lnTo>
                  <a:pt x="916895" y="1369813"/>
                </a:lnTo>
                <a:lnTo>
                  <a:pt x="916895" y="1350763"/>
                </a:lnTo>
                <a:lnTo>
                  <a:pt x="935945" y="1350763"/>
                </a:lnTo>
                <a:lnTo>
                  <a:pt x="935945" y="1369813"/>
                </a:lnTo>
                <a:close/>
              </a:path>
              <a:path w="2635885" h="1370330">
                <a:moveTo>
                  <a:pt x="897845" y="1369813"/>
                </a:moveTo>
                <a:lnTo>
                  <a:pt x="878795" y="1369813"/>
                </a:lnTo>
                <a:lnTo>
                  <a:pt x="878795" y="1350763"/>
                </a:lnTo>
                <a:lnTo>
                  <a:pt x="897845" y="1350763"/>
                </a:lnTo>
                <a:lnTo>
                  <a:pt x="897845" y="1369813"/>
                </a:lnTo>
                <a:close/>
              </a:path>
              <a:path w="2635885" h="1370330">
                <a:moveTo>
                  <a:pt x="859745" y="1369813"/>
                </a:moveTo>
                <a:lnTo>
                  <a:pt x="840695" y="1369813"/>
                </a:lnTo>
                <a:lnTo>
                  <a:pt x="840695" y="1350763"/>
                </a:lnTo>
                <a:lnTo>
                  <a:pt x="859745" y="1350763"/>
                </a:lnTo>
                <a:lnTo>
                  <a:pt x="859745" y="1369813"/>
                </a:lnTo>
                <a:close/>
              </a:path>
              <a:path w="2635885" h="1370330">
                <a:moveTo>
                  <a:pt x="821645" y="1369813"/>
                </a:moveTo>
                <a:lnTo>
                  <a:pt x="802595" y="1369813"/>
                </a:lnTo>
                <a:lnTo>
                  <a:pt x="802595" y="1350763"/>
                </a:lnTo>
                <a:lnTo>
                  <a:pt x="821645" y="1350763"/>
                </a:lnTo>
                <a:lnTo>
                  <a:pt x="821645" y="1369813"/>
                </a:lnTo>
                <a:close/>
              </a:path>
              <a:path w="2635885" h="1370330">
                <a:moveTo>
                  <a:pt x="783545" y="1369813"/>
                </a:moveTo>
                <a:lnTo>
                  <a:pt x="764495" y="1369813"/>
                </a:lnTo>
                <a:lnTo>
                  <a:pt x="764495" y="1350763"/>
                </a:lnTo>
                <a:lnTo>
                  <a:pt x="783545" y="1350763"/>
                </a:lnTo>
                <a:lnTo>
                  <a:pt x="783545" y="1369813"/>
                </a:lnTo>
                <a:close/>
              </a:path>
              <a:path w="2635885" h="1370330">
                <a:moveTo>
                  <a:pt x="745445" y="1369813"/>
                </a:moveTo>
                <a:lnTo>
                  <a:pt x="726395" y="1369813"/>
                </a:lnTo>
                <a:lnTo>
                  <a:pt x="726395" y="1350763"/>
                </a:lnTo>
                <a:lnTo>
                  <a:pt x="745445" y="1350763"/>
                </a:lnTo>
                <a:lnTo>
                  <a:pt x="745445" y="1369813"/>
                </a:lnTo>
                <a:close/>
              </a:path>
              <a:path w="2635885" h="1370330">
                <a:moveTo>
                  <a:pt x="707345" y="1369813"/>
                </a:moveTo>
                <a:lnTo>
                  <a:pt x="688295" y="1369813"/>
                </a:lnTo>
                <a:lnTo>
                  <a:pt x="688295" y="1350763"/>
                </a:lnTo>
                <a:lnTo>
                  <a:pt x="707345" y="1350763"/>
                </a:lnTo>
                <a:lnTo>
                  <a:pt x="707345" y="1369813"/>
                </a:lnTo>
                <a:close/>
              </a:path>
              <a:path w="2635885" h="1370330">
                <a:moveTo>
                  <a:pt x="669245" y="1369813"/>
                </a:moveTo>
                <a:lnTo>
                  <a:pt x="650195" y="1369813"/>
                </a:lnTo>
                <a:lnTo>
                  <a:pt x="650195" y="1350763"/>
                </a:lnTo>
                <a:lnTo>
                  <a:pt x="669245" y="1350763"/>
                </a:lnTo>
                <a:lnTo>
                  <a:pt x="669245" y="1369813"/>
                </a:lnTo>
                <a:close/>
              </a:path>
              <a:path w="2635885" h="1370330">
                <a:moveTo>
                  <a:pt x="631145" y="1369813"/>
                </a:moveTo>
                <a:lnTo>
                  <a:pt x="612095" y="1369813"/>
                </a:lnTo>
                <a:lnTo>
                  <a:pt x="612095" y="1350763"/>
                </a:lnTo>
                <a:lnTo>
                  <a:pt x="631145" y="1350763"/>
                </a:lnTo>
                <a:lnTo>
                  <a:pt x="631145" y="1369813"/>
                </a:lnTo>
                <a:close/>
              </a:path>
              <a:path w="2635885" h="1370330">
                <a:moveTo>
                  <a:pt x="593045" y="1369813"/>
                </a:moveTo>
                <a:lnTo>
                  <a:pt x="573995" y="1369813"/>
                </a:lnTo>
                <a:lnTo>
                  <a:pt x="573995" y="1350763"/>
                </a:lnTo>
                <a:lnTo>
                  <a:pt x="593045" y="1350763"/>
                </a:lnTo>
                <a:lnTo>
                  <a:pt x="593045" y="1369813"/>
                </a:lnTo>
                <a:close/>
              </a:path>
              <a:path w="2635885" h="1370330">
                <a:moveTo>
                  <a:pt x="554945" y="1369813"/>
                </a:moveTo>
                <a:lnTo>
                  <a:pt x="535895" y="1369813"/>
                </a:lnTo>
                <a:lnTo>
                  <a:pt x="535895" y="1350763"/>
                </a:lnTo>
                <a:lnTo>
                  <a:pt x="554945" y="1350763"/>
                </a:lnTo>
                <a:lnTo>
                  <a:pt x="554945" y="1369813"/>
                </a:lnTo>
                <a:close/>
              </a:path>
              <a:path w="2635885" h="1370330">
                <a:moveTo>
                  <a:pt x="516845" y="1369813"/>
                </a:moveTo>
                <a:lnTo>
                  <a:pt x="497795" y="1369813"/>
                </a:lnTo>
                <a:lnTo>
                  <a:pt x="497795" y="1350763"/>
                </a:lnTo>
                <a:lnTo>
                  <a:pt x="516845" y="1350763"/>
                </a:lnTo>
                <a:lnTo>
                  <a:pt x="516845" y="1369813"/>
                </a:lnTo>
                <a:close/>
              </a:path>
              <a:path w="2635885" h="1370330">
                <a:moveTo>
                  <a:pt x="478745" y="1369813"/>
                </a:moveTo>
                <a:lnTo>
                  <a:pt x="459695" y="1369813"/>
                </a:lnTo>
                <a:lnTo>
                  <a:pt x="459695" y="1350763"/>
                </a:lnTo>
                <a:lnTo>
                  <a:pt x="478745" y="1350763"/>
                </a:lnTo>
                <a:lnTo>
                  <a:pt x="478745" y="1369813"/>
                </a:lnTo>
                <a:close/>
              </a:path>
              <a:path w="2635885" h="1370330">
                <a:moveTo>
                  <a:pt x="440645" y="1369813"/>
                </a:moveTo>
                <a:lnTo>
                  <a:pt x="421595" y="1369813"/>
                </a:lnTo>
                <a:lnTo>
                  <a:pt x="421595" y="1350763"/>
                </a:lnTo>
                <a:lnTo>
                  <a:pt x="440645" y="1350763"/>
                </a:lnTo>
                <a:lnTo>
                  <a:pt x="440645" y="1369813"/>
                </a:lnTo>
                <a:close/>
              </a:path>
              <a:path w="2635885" h="1370330">
                <a:moveTo>
                  <a:pt x="402545" y="1369813"/>
                </a:moveTo>
                <a:lnTo>
                  <a:pt x="383495" y="1369813"/>
                </a:lnTo>
                <a:lnTo>
                  <a:pt x="383495" y="1350763"/>
                </a:lnTo>
                <a:lnTo>
                  <a:pt x="402545" y="1350763"/>
                </a:lnTo>
                <a:lnTo>
                  <a:pt x="402545" y="1369813"/>
                </a:lnTo>
                <a:close/>
              </a:path>
              <a:path w="2635885" h="1370330">
                <a:moveTo>
                  <a:pt x="364445" y="1369813"/>
                </a:moveTo>
                <a:lnTo>
                  <a:pt x="345395" y="1369813"/>
                </a:lnTo>
                <a:lnTo>
                  <a:pt x="345395" y="1350763"/>
                </a:lnTo>
                <a:lnTo>
                  <a:pt x="364445" y="1350763"/>
                </a:lnTo>
                <a:lnTo>
                  <a:pt x="364445" y="1369813"/>
                </a:lnTo>
                <a:close/>
              </a:path>
              <a:path w="2635885" h="1370330">
                <a:moveTo>
                  <a:pt x="326345" y="1369813"/>
                </a:moveTo>
                <a:lnTo>
                  <a:pt x="307295" y="1369813"/>
                </a:lnTo>
                <a:lnTo>
                  <a:pt x="307295" y="1350763"/>
                </a:lnTo>
                <a:lnTo>
                  <a:pt x="326345" y="1350763"/>
                </a:lnTo>
                <a:lnTo>
                  <a:pt x="326345" y="1369813"/>
                </a:lnTo>
                <a:close/>
              </a:path>
              <a:path w="2635885" h="1370330">
                <a:moveTo>
                  <a:pt x="288245" y="1369813"/>
                </a:moveTo>
                <a:lnTo>
                  <a:pt x="269195" y="1369813"/>
                </a:lnTo>
                <a:lnTo>
                  <a:pt x="269195" y="1350763"/>
                </a:lnTo>
                <a:lnTo>
                  <a:pt x="288245" y="1350763"/>
                </a:lnTo>
                <a:lnTo>
                  <a:pt x="288245" y="1369813"/>
                </a:lnTo>
                <a:close/>
              </a:path>
              <a:path w="2635885" h="1370330">
                <a:moveTo>
                  <a:pt x="250145" y="1369813"/>
                </a:moveTo>
                <a:lnTo>
                  <a:pt x="231095" y="1369813"/>
                </a:lnTo>
                <a:lnTo>
                  <a:pt x="231095" y="1350763"/>
                </a:lnTo>
                <a:lnTo>
                  <a:pt x="250145" y="1350763"/>
                </a:lnTo>
                <a:lnTo>
                  <a:pt x="250145" y="1369813"/>
                </a:lnTo>
                <a:close/>
              </a:path>
              <a:path w="2635885" h="1370330">
                <a:moveTo>
                  <a:pt x="211937" y="1368993"/>
                </a:moveTo>
                <a:lnTo>
                  <a:pt x="192983" y="1366809"/>
                </a:lnTo>
                <a:lnTo>
                  <a:pt x="195069" y="1349341"/>
                </a:lnTo>
                <a:lnTo>
                  <a:pt x="200854" y="1350032"/>
                </a:lnTo>
                <a:lnTo>
                  <a:pt x="206673" y="1350471"/>
                </a:lnTo>
                <a:lnTo>
                  <a:pt x="212525" y="1350659"/>
                </a:lnTo>
                <a:lnTo>
                  <a:pt x="211937" y="1368993"/>
                </a:lnTo>
                <a:close/>
              </a:path>
              <a:path w="2635885" h="1370330">
                <a:moveTo>
                  <a:pt x="174289" y="1364656"/>
                </a:moveTo>
                <a:lnTo>
                  <a:pt x="168835" y="1364028"/>
                </a:lnTo>
                <a:lnTo>
                  <a:pt x="155902" y="1359405"/>
                </a:lnTo>
                <a:lnTo>
                  <a:pt x="161092" y="1342238"/>
                </a:lnTo>
                <a:lnTo>
                  <a:pt x="166680" y="1343928"/>
                </a:lnTo>
                <a:lnTo>
                  <a:pt x="172335" y="1345368"/>
                </a:lnTo>
                <a:lnTo>
                  <a:pt x="178058" y="1346560"/>
                </a:lnTo>
                <a:lnTo>
                  <a:pt x="174289" y="1364656"/>
                </a:lnTo>
                <a:close/>
              </a:path>
              <a:path w="2635885" h="1370330">
                <a:moveTo>
                  <a:pt x="138114" y="1353047"/>
                </a:moveTo>
                <a:lnTo>
                  <a:pt x="122725" y="1347547"/>
                </a:lnTo>
                <a:lnTo>
                  <a:pt x="120286" y="1345997"/>
                </a:lnTo>
                <a:lnTo>
                  <a:pt x="128764" y="1329272"/>
                </a:lnTo>
                <a:lnTo>
                  <a:pt x="133987" y="1331919"/>
                </a:lnTo>
                <a:lnTo>
                  <a:pt x="139312" y="1334330"/>
                </a:lnTo>
                <a:lnTo>
                  <a:pt x="144739" y="1336504"/>
                </a:lnTo>
                <a:lnTo>
                  <a:pt x="138114" y="1353047"/>
                </a:lnTo>
                <a:close/>
              </a:path>
              <a:path w="2635885" h="1370330">
                <a:moveTo>
                  <a:pt x="104113" y="1335714"/>
                </a:moveTo>
                <a:lnTo>
                  <a:pt x="88030" y="1325489"/>
                </a:lnTo>
                <a:lnTo>
                  <a:pt x="99072" y="1310788"/>
                </a:lnTo>
                <a:lnTo>
                  <a:pt x="103736" y="1314292"/>
                </a:lnTo>
                <a:lnTo>
                  <a:pt x="108541" y="1317583"/>
                </a:lnTo>
                <a:lnTo>
                  <a:pt x="113486" y="1320664"/>
                </a:lnTo>
                <a:lnTo>
                  <a:pt x="104113" y="1335714"/>
                </a:lnTo>
                <a:close/>
              </a:path>
              <a:path w="2635885" h="1370330">
                <a:moveTo>
                  <a:pt x="73537" y="1313173"/>
                </a:moveTo>
                <a:lnTo>
                  <a:pt x="60117" y="1299754"/>
                </a:lnTo>
                <a:lnTo>
                  <a:pt x="73139" y="1287541"/>
                </a:lnTo>
                <a:lnTo>
                  <a:pt x="77116" y="1291781"/>
                </a:lnTo>
                <a:lnTo>
                  <a:pt x="81268" y="1295841"/>
                </a:lnTo>
                <a:lnTo>
                  <a:pt x="85597" y="1299722"/>
                </a:lnTo>
                <a:lnTo>
                  <a:pt x="73537" y="1313173"/>
                </a:lnTo>
                <a:close/>
              </a:path>
              <a:path w="2635885" h="1370330">
                <a:moveTo>
                  <a:pt x="46982" y="1285963"/>
                </a:moveTo>
                <a:lnTo>
                  <a:pt x="36743" y="1269860"/>
                </a:lnTo>
                <a:lnTo>
                  <a:pt x="51586" y="1260143"/>
                </a:lnTo>
                <a:lnTo>
                  <a:pt x="54776" y="1265015"/>
                </a:lnTo>
                <a:lnTo>
                  <a:pt x="58266" y="1269860"/>
                </a:lnTo>
                <a:lnTo>
                  <a:pt x="61777" y="1274322"/>
                </a:lnTo>
                <a:lnTo>
                  <a:pt x="46982" y="1285963"/>
                </a:lnTo>
                <a:close/>
              </a:path>
              <a:path w="2635885" h="1370330">
                <a:moveTo>
                  <a:pt x="26493" y="1253736"/>
                </a:moveTo>
                <a:lnTo>
                  <a:pt x="22266" y="1247088"/>
                </a:lnTo>
                <a:lnTo>
                  <a:pt x="18411" y="1236304"/>
                </a:lnTo>
                <a:lnTo>
                  <a:pt x="35021" y="1229212"/>
                </a:lnTo>
                <a:lnTo>
                  <a:pt x="37326" y="1234611"/>
                </a:lnTo>
                <a:lnTo>
                  <a:pt x="39867" y="1239901"/>
                </a:lnTo>
                <a:lnTo>
                  <a:pt x="42643" y="1245081"/>
                </a:lnTo>
                <a:lnTo>
                  <a:pt x="26493" y="1253736"/>
                </a:lnTo>
                <a:close/>
              </a:path>
              <a:path w="2635885" h="1370330">
                <a:moveTo>
                  <a:pt x="12060" y="1218534"/>
                </a:moveTo>
                <a:lnTo>
                  <a:pt x="5785" y="1200978"/>
                </a:lnTo>
                <a:lnTo>
                  <a:pt x="5730" y="1200499"/>
                </a:lnTo>
                <a:lnTo>
                  <a:pt x="24232" y="1196201"/>
                </a:lnTo>
                <a:lnTo>
                  <a:pt x="25550" y="1201876"/>
                </a:lnTo>
                <a:lnTo>
                  <a:pt x="27115" y="1207480"/>
                </a:lnTo>
                <a:lnTo>
                  <a:pt x="28926" y="1213014"/>
                </a:lnTo>
                <a:lnTo>
                  <a:pt x="12060" y="1218534"/>
                </a:lnTo>
                <a:close/>
              </a:path>
              <a:path w="2635885" h="1370330">
                <a:moveTo>
                  <a:pt x="3562" y="1181675"/>
                </a:moveTo>
                <a:lnTo>
                  <a:pt x="1391" y="1162828"/>
                </a:lnTo>
                <a:lnTo>
                  <a:pt x="19352" y="1161847"/>
                </a:lnTo>
                <a:lnTo>
                  <a:pt x="19669" y="1167664"/>
                </a:lnTo>
                <a:lnTo>
                  <a:pt x="20237" y="1173444"/>
                </a:lnTo>
                <a:lnTo>
                  <a:pt x="21053" y="1179188"/>
                </a:lnTo>
                <a:lnTo>
                  <a:pt x="3562" y="1181675"/>
                </a:lnTo>
                <a:close/>
              </a:path>
              <a:path w="2635885" h="1370330">
                <a:moveTo>
                  <a:pt x="19050" y="1143648"/>
                </a:moveTo>
                <a:lnTo>
                  <a:pt x="0" y="1143648"/>
                </a:lnTo>
                <a:lnTo>
                  <a:pt x="0" y="1124598"/>
                </a:lnTo>
                <a:lnTo>
                  <a:pt x="19050" y="1124598"/>
                </a:lnTo>
                <a:lnTo>
                  <a:pt x="19050" y="1143648"/>
                </a:lnTo>
                <a:close/>
              </a:path>
              <a:path w="2635885" h="1370330">
                <a:moveTo>
                  <a:pt x="19050" y="1105548"/>
                </a:moveTo>
                <a:lnTo>
                  <a:pt x="0" y="1105548"/>
                </a:lnTo>
                <a:lnTo>
                  <a:pt x="0" y="1086498"/>
                </a:lnTo>
                <a:lnTo>
                  <a:pt x="19050" y="1086498"/>
                </a:lnTo>
                <a:lnTo>
                  <a:pt x="19050" y="1105548"/>
                </a:lnTo>
                <a:close/>
              </a:path>
              <a:path w="2635885" h="1370330">
                <a:moveTo>
                  <a:pt x="19050" y="1067448"/>
                </a:moveTo>
                <a:lnTo>
                  <a:pt x="0" y="1067448"/>
                </a:lnTo>
                <a:lnTo>
                  <a:pt x="0" y="1048398"/>
                </a:lnTo>
                <a:lnTo>
                  <a:pt x="19050" y="1048398"/>
                </a:lnTo>
                <a:lnTo>
                  <a:pt x="19050" y="1067448"/>
                </a:lnTo>
                <a:close/>
              </a:path>
              <a:path w="2635885" h="1370330">
                <a:moveTo>
                  <a:pt x="19050" y="1029348"/>
                </a:moveTo>
                <a:lnTo>
                  <a:pt x="0" y="1029348"/>
                </a:lnTo>
                <a:lnTo>
                  <a:pt x="0" y="1010298"/>
                </a:lnTo>
                <a:lnTo>
                  <a:pt x="19050" y="1010298"/>
                </a:lnTo>
                <a:lnTo>
                  <a:pt x="19050" y="1029348"/>
                </a:lnTo>
                <a:close/>
              </a:path>
              <a:path w="2635885" h="1370330">
                <a:moveTo>
                  <a:pt x="19050" y="991248"/>
                </a:moveTo>
                <a:lnTo>
                  <a:pt x="0" y="991248"/>
                </a:lnTo>
                <a:lnTo>
                  <a:pt x="0" y="972198"/>
                </a:lnTo>
                <a:lnTo>
                  <a:pt x="19050" y="972198"/>
                </a:lnTo>
                <a:lnTo>
                  <a:pt x="19050" y="991248"/>
                </a:lnTo>
                <a:close/>
              </a:path>
              <a:path w="2635885" h="1370330">
                <a:moveTo>
                  <a:pt x="19050" y="953148"/>
                </a:moveTo>
                <a:lnTo>
                  <a:pt x="0" y="953148"/>
                </a:lnTo>
                <a:lnTo>
                  <a:pt x="0" y="934098"/>
                </a:lnTo>
                <a:lnTo>
                  <a:pt x="19050" y="934098"/>
                </a:lnTo>
                <a:lnTo>
                  <a:pt x="19050" y="953148"/>
                </a:lnTo>
                <a:close/>
              </a:path>
              <a:path w="2635885" h="1370330">
                <a:moveTo>
                  <a:pt x="19050" y="915048"/>
                </a:moveTo>
                <a:lnTo>
                  <a:pt x="0" y="915048"/>
                </a:lnTo>
                <a:lnTo>
                  <a:pt x="0" y="895998"/>
                </a:lnTo>
                <a:lnTo>
                  <a:pt x="19050" y="895998"/>
                </a:lnTo>
                <a:lnTo>
                  <a:pt x="19050" y="915048"/>
                </a:lnTo>
                <a:close/>
              </a:path>
              <a:path w="2635885" h="1370330">
                <a:moveTo>
                  <a:pt x="19050" y="876948"/>
                </a:moveTo>
                <a:lnTo>
                  <a:pt x="0" y="876948"/>
                </a:lnTo>
                <a:lnTo>
                  <a:pt x="0" y="857898"/>
                </a:lnTo>
                <a:lnTo>
                  <a:pt x="19050" y="857898"/>
                </a:lnTo>
                <a:lnTo>
                  <a:pt x="19050" y="876948"/>
                </a:lnTo>
                <a:close/>
              </a:path>
              <a:path w="2635885" h="1370330">
                <a:moveTo>
                  <a:pt x="19050" y="838848"/>
                </a:moveTo>
                <a:lnTo>
                  <a:pt x="0" y="838848"/>
                </a:lnTo>
                <a:lnTo>
                  <a:pt x="0" y="819798"/>
                </a:lnTo>
                <a:lnTo>
                  <a:pt x="19050" y="819798"/>
                </a:lnTo>
                <a:lnTo>
                  <a:pt x="19050" y="838848"/>
                </a:lnTo>
                <a:close/>
              </a:path>
              <a:path w="2635885" h="1370330">
                <a:moveTo>
                  <a:pt x="19050" y="800748"/>
                </a:moveTo>
                <a:lnTo>
                  <a:pt x="0" y="800748"/>
                </a:lnTo>
                <a:lnTo>
                  <a:pt x="0" y="781698"/>
                </a:lnTo>
                <a:lnTo>
                  <a:pt x="19050" y="781698"/>
                </a:lnTo>
                <a:lnTo>
                  <a:pt x="19050" y="800748"/>
                </a:lnTo>
                <a:close/>
              </a:path>
              <a:path w="2635885" h="1370330">
                <a:moveTo>
                  <a:pt x="19050" y="762648"/>
                </a:moveTo>
                <a:lnTo>
                  <a:pt x="0" y="762648"/>
                </a:lnTo>
                <a:lnTo>
                  <a:pt x="0" y="743598"/>
                </a:lnTo>
                <a:lnTo>
                  <a:pt x="19050" y="743598"/>
                </a:lnTo>
                <a:lnTo>
                  <a:pt x="19050" y="762648"/>
                </a:lnTo>
                <a:close/>
              </a:path>
              <a:path w="2635885" h="1370330">
                <a:moveTo>
                  <a:pt x="19050" y="724548"/>
                </a:moveTo>
                <a:lnTo>
                  <a:pt x="0" y="724548"/>
                </a:lnTo>
                <a:lnTo>
                  <a:pt x="0" y="705498"/>
                </a:lnTo>
                <a:lnTo>
                  <a:pt x="19050" y="705498"/>
                </a:lnTo>
                <a:lnTo>
                  <a:pt x="19050" y="724548"/>
                </a:lnTo>
                <a:close/>
              </a:path>
              <a:path w="2635885" h="1370330">
                <a:moveTo>
                  <a:pt x="19050" y="686448"/>
                </a:moveTo>
                <a:lnTo>
                  <a:pt x="0" y="686448"/>
                </a:lnTo>
                <a:lnTo>
                  <a:pt x="0" y="667398"/>
                </a:lnTo>
                <a:lnTo>
                  <a:pt x="19050" y="667398"/>
                </a:lnTo>
                <a:lnTo>
                  <a:pt x="19050" y="686448"/>
                </a:lnTo>
                <a:close/>
              </a:path>
              <a:path w="2635885" h="1370330">
                <a:moveTo>
                  <a:pt x="19050" y="648348"/>
                </a:moveTo>
                <a:lnTo>
                  <a:pt x="0" y="648348"/>
                </a:lnTo>
                <a:lnTo>
                  <a:pt x="0" y="629298"/>
                </a:lnTo>
                <a:lnTo>
                  <a:pt x="19050" y="629298"/>
                </a:lnTo>
                <a:lnTo>
                  <a:pt x="19050" y="648348"/>
                </a:lnTo>
                <a:close/>
              </a:path>
              <a:path w="2635885" h="1370330">
                <a:moveTo>
                  <a:pt x="19050" y="610248"/>
                </a:moveTo>
                <a:lnTo>
                  <a:pt x="0" y="610248"/>
                </a:lnTo>
                <a:lnTo>
                  <a:pt x="0" y="591198"/>
                </a:lnTo>
                <a:lnTo>
                  <a:pt x="19050" y="591198"/>
                </a:lnTo>
                <a:lnTo>
                  <a:pt x="19050" y="610248"/>
                </a:lnTo>
                <a:close/>
              </a:path>
              <a:path w="2635885" h="1370330">
                <a:moveTo>
                  <a:pt x="19050" y="572148"/>
                </a:moveTo>
                <a:lnTo>
                  <a:pt x="0" y="572148"/>
                </a:lnTo>
                <a:lnTo>
                  <a:pt x="0" y="553098"/>
                </a:lnTo>
                <a:lnTo>
                  <a:pt x="19050" y="553098"/>
                </a:lnTo>
                <a:lnTo>
                  <a:pt x="19050" y="572148"/>
                </a:lnTo>
                <a:close/>
              </a:path>
              <a:path w="2635885" h="1370330">
                <a:moveTo>
                  <a:pt x="19050" y="534048"/>
                </a:moveTo>
                <a:lnTo>
                  <a:pt x="0" y="534048"/>
                </a:lnTo>
                <a:lnTo>
                  <a:pt x="0" y="514998"/>
                </a:lnTo>
                <a:lnTo>
                  <a:pt x="19050" y="514998"/>
                </a:lnTo>
                <a:lnTo>
                  <a:pt x="19050" y="534048"/>
                </a:lnTo>
                <a:close/>
              </a:path>
              <a:path w="2635885" h="1370330">
                <a:moveTo>
                  <a:pt x="19050" y="495948"/>
                </a:moveTo>
                <a:lnTo>
                  <a:pt x="0" y="495948"/>
                </a:lnTo>
                <a:lnTo>
                  <a:pt x="0" y="476898"/>
                </a:lnTo>
                <a:lnTo>
                  <a:pt x="19050" y="476898"/>
                </a:lnTo>
                <a:lnTo>
                  <a:pt x="19050" y="495948"/>
                </a:lnTo>
                <a:close/>
              </a:path>
              <a:path w="2635885" h="1370330">
                <a:moveTo>
                  <a:pt x="19050" y="457848"/>
                </a:moveTo>
                <a:lnTo>
                  <a:pt x="0" y="457848"/>
                </a:lnTo>
                <a:lnTo>
                  <a:pt x="0" y="438798"/>
                </a:lnTo>
                <a:lnTo>
                  <a:pt x="19050" y="438798"/>
                </a:lnTo>
                <a:lnTo>
                  <a:pt x="19050" y="457848"/>
                </a:lnTo>
                <a:close/>
              </a:path>
              <a:path w="2635885" h="1370330">
                <a:moveTo>
                  <a:pt x="19050" y="419748"/>
                </a:moveTo>
                <a:lnTo>
                  <a:pt x="0" y="419748"/>
                </a:lnTo>
                <a:lnTo>
                  <a:pt x="0" y="400698"/>
                </a:lnTo>
                <a:lnTo>
                  <a:pt x="19050" y="400698"/>
                </a:lnTo>
                <a:lnTo>
                  <a:pt x="19050" y="419748"/>
                </a:lnTo>
                <a:close/>
              </a:path>
              <a:path w="2635885" h="1370330">
                <a:moveTo>
                  <a:pt x="19050" y="381648"/>
                </a:moveTo>
                <a:lnTo>
                  <a:pt x="0" y="381648"/>
                </a:lnTo>
                <a:lnTo>
                  <a:pt x="0" y="362598"/>
                </a:lnTo>
                <a:lnTo>
                  <a:pt x="19050" y="362598"/>
                </a:lnTo>
                <a:lnTo>
                  <a:pt x="19050" y="381648"/>
                </a:lnTo>
                <a:close/>
              </a:path>
              <a:path w="2635885" h="1370330">
                <a:moveTo>
                  <a:pt x="19050" y="343548"/>
                </a:moveTo>
                <a:lnTo>
                  <a:pt x="0" y="343548"/>
                </a:lnTo>
                <a:lnTo>
                  <a:pt x="0" y="324498"/>
                </a:lnTo>
                <a:lnTo>
                  <a:pt x="19050" y="324498"/>
                </a:lnTo>
                <a:lnTo>
                  <a:pt x="19050" y="343548"/>
                </a:lnTo>
                <a:close/>
              </a:path>
              <a:path w="2635885" h="1370330">
                <a:moveTo>
                  <a:pt x="19050" y="305448"/>
                </a:moveTo>
                <a:lnTo>
                  <a:pt x="0" y="305448"/>
                </a:lnTo>
                <a:lnTo>
                  <a:pt x="0" y="286398"/>
                </a:lnTo>
                <a:lnTo>
                  <a:pt x="19050" y="286398"/>
                </a:lnTo>
                <a:lnTo>
                  <a:pt x="19050" y="305448"/>
                </a:lnTo>
                <a:close/>
              </a:path>
              <a:path w="2635885" h="1370330">
                <a:moveTo>
                  <a:pt x="19050" y="267348"/>
                </a:moveTo>
                <a:lnTo>
                  <a:pt x="0" y="267348"/>
                </a:lnTo>
                <a:lnTo>
                  <a:pt x="0" y="248298"/>
                </a:lnTo>
                <a:lnTo>
                  <a:pt x="19050" y="248298"/>
                </a:lnTo>
                <a:lnTo>
                  <a:pt x="19050" y="267348"/>
                </a:lnTo>
                <a:close/>
              </a:path>
              <a:path w="2635885" h="1370330">
                <a:moveTo>
                  <a:pt x="19050" y="229248"/>
                </a:moveTo>
                <a:lnTo>
                  <a:pt x="0" y="229248"/>
                </a:lnTo>
                <a:lnTo>
                  <a:pt x="0" y="219064"/>
                </a:lnTo>
                <a:lnTo>
                  <a:pt x="1035" y="210077"/>
                </a:lnTo>
                <a:lnTo>
                  <a:pt x="19216" y="210814"/>
                </a:lnTo>
                <a:lnTo>
                  <a:pt x="19105" y="213559"/>
                </a:lnTo>
                <a:lnTo>
                  <a:pt x="19050" y="229248"/>
                </a:lnTo>
                <a:close/>
              </a:path>
              <a:path w="2635885" h="1370330">
                <a:moveTo>
                  <a:pt x="20679" y="193400"/>
                </a:moveTo>
                <a:lnTo>
                  <a:pt x="3213" y="191165"/>
                </a:lnTo>
                <a:lnTo>
                  <a:pt x="5372" y="172426"/>
                </a:lnTo>
                <a:lnTo>
                  <a:pt x="23608" y="176388"/>
                </a:lnTo>
                <a:lnTo>
                  <a:pt x="22387" y="182009"/>
                </a:lnTo>
                <a:lnTo>
                  <a:pt x="21411" y="187680"/>
                </a:lnTo>
                <a:lnTo>
                  <a:pt x="20679" y="193400"/>
                </a:lnTo>
                <a:close/>
              </a:path>
              <a:path w="2635885" h="1370330">
                <a:moveTo>
                  <a:pt x="28070" y="159478"/>
                </a:moveTo>
                <a:lnTo>
                  <a:pt x="11027" y="154168"/>
                </a:lnTo>
                <a:lnTo>
                  <a:pt x="17380" y="136395"/>
                </a:lnTo>
                <a:lnTo>
                  <a:pt x="33937" y="143189"/>
                </a:lnTo>
                <a:lnTo>
                  <a:pt x="31744" y="148535"/>
                </a:lnTo>
                <a:lnTo>
                  <a:pt x="29725" y="154168"/>
                </a:lnTo>
                <a:lnTo>
                  <a:pt x="28070" y="159478"/>
                </a:lnTo>
                <a:close/>
              </a:path>
              <a:path w="2635885" h="1370330">
                <a:moveTo>
                  <a:pt x="41318" y="127247"/>
                </a:moveTo>
                <a:lnTo>
                  <a:pt x="24821" y="118706"/>
                </a:lnTo>
                <a:lnTo>
                  <a:pt x="35090" y="102554"/>
                </a:lnTo>
                <a:lnTo>
                  <a:pt x="50052" y="112050"/>
                </a:lnTo>
                <a:lnTo>
                  <a:pt x="46916" y="116991"/>
                </a:lnTo>
                <a:lnTo>
                  <a:pt x="44005" y="122057"/>
                </a:lnTo>
                <a:lnTo>
                  <a:pt x="41318" y="127247"/>
                </a:lnTo>
                <a:close/>
              </a:path>
              <a:path w="2635885" h="1370330">
                <a:moveTo>
                  <a:pt x="60046" y="97723"/>
                </a:moveTo>
                <a:lnTo>
                  <a:pt x="45319" y="86466"/>
                </a:lnTo>
                <a:lnTo>
                  <a:pt x="48126" y="82050"/>
                </a:lnTo>
                <a:lnTo>
                  <a:pt x="57943" y="72233"/>
                </a:lnTo>
                <a:lnTo>
                  <a:pt x="71224" y="84343"/>
                </a:lnTo>
                <a:lnTo>
                  <a:pt x="67304" y="88643"/>
                </a:lnTo>
                <a:lnTo>
                  <a:pt x="63578" y="93103"/>
                </a:lnTo>
                <a:lnTo>
                  <a:pt x="60046" y="97723"/>
                </a:lnTo>
                <a:close/>
              </a:path>
              <a:path w="2635885" h="1370330">
                <a:moveTo>
                  <a:pt x="83510" y="71988"/>
                </a:moveTo>
                <a:lnTo>
                  <a:pt x="71361" y="58815"/>
                </a:lnTo>
                <a:lnTo>
                  <a:pt x="82050" y="48126"/>
                </a:lnTo>
                <a:lnTo>
                  <a:pt x="85418" y="45985"/>
                </a:lnTo>
                <a:lnTo>
                  <a:pt x="96825" y="60736"/>
                </a:lnTo>
                <a:lnTo>
                  <a:pt x="92225" y="64293"/>
                </a:lnTo>
                <a:lnTo>
                  <a:pt x="87787" y="68044"/>
                </a:lnTo>
                <a:lnTo>
                  <a:pt x="83510" y="71988"/>
                </a:lnTo>
                <a:close/>
              </a:path>
              <a:path w="2635885" h="1370330">
                <a:moveTo>
                  <a:pt x="111093" y="50663"/>
                </a:moveTo>
                <a:lnTo>
                  <a:pt x="101511" y="35753"/>
                </a:lnTo>
                <a:lnTo>
                  <a:pt x="117651" y="25491"/>
                </a:lnTo>
                <a:lnTo>
                  <a:pt x="126236" y="41845"/>
                </a:lnTo>
                <a:lnTo>
                  <a:pt x="121063" y="44561"/>
                </a:lnTo>
                <a:lnTo>
                  <a:pt x="116015" y="47500"/>
                </a:lnTo>
                <a:lnTo>
                  <a:pt x="111093" y="50663"/>
                </a:lnTo>
                <a:close/>
              </a:path>
              <a:path w="2635885" h="1370330">
                <a:moveTo>
                  <a:pt x="142155" y="34365"/>
                </a:moveTo>
                <a:lnTo>
                  <a:pt x="135245" y="17791"/>
                </a:lnTo>
                <a:lnTo>
                  <a:pt x="153009" y="11442"/>
                </a:lnTo>
                <a:lnTo>
                  <a:pt x="158402" y="28409"/>
                </a:lnTo>
                <a:lnTo>
                  <a:pt x="152901" y="30157"/>
                </a:lnTo>
                <a:lnTo>
                  <a:pt x="147486" y="32143"/>
                </a:lnTo>
                <a:lnTo>
                  <a:pt x="142155" y="34365"/>
                </a:lnTo>
                <a:close/>
              </a:path>
              <a:path w="2635885" h="1370330">
                <a:moveTo>
                  <a:pt x="175273" y="23854"/>
                </a:moveTo>
                <a:lnTo>
                  <a:pt x="171179" y="5515"/>
                </a:lnTo>
                <a:lnTo>
                  <a:pt x="189951" y="3353"/>
                </a:lnTo>
                <a:lnTo>
                  <a:pt x="192286" y="20824"/>
                </a:lnTo>
                <a:lnTo>
                  <a:pt x="186565" y="21589"/>
                </a:lnTo>
                <a:lnTo>
                  <a:pt x="180894" y="22599"/>
                </a:lnTo>
                <a:lnTo>
                  <a:pt x="175273" y="23854"/>
                </a:lnTo>
                <a:close/>
              </a:path>
              <a:path w="2635885" h="1370330">
                <a:moveTo>
                  <a:pt x="209671" y="19266"/>
                </a:moveTo>
                <a:lnTo>
                  <a:pt x="208836" y="1178"/>
                </a:lnTo>
                <a:lnTo>
                  <a:pt x="219064" y="0"/>
                </a:lnTo>
                <a:lnTo>
                  <a:pt x="238114" y="0"/>
                </a:lnTo>
                <a:lnTo>
                  <a:pt x="238114" y="19049"/>
                </a:lnTo>
                <a:lnTo>
                  <a:pt x="215926" y="19049"/>
                </a:lnTo>
                <a:lnTo>
                  <a:pt x="212795" y="19122"/>
                </a:lnTo>
                <a:lnTo>
                  <a:pt x="209671" y="192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8" name="object 48"/>
          <p:cNvGrpSpPr/>
          <p:nvPr/>
        </p:nvGrpSpPr>
        <p:grpSpPr>
          <a:xfrm>
            <a:off x="3032500" y="1684711"/>
            <a:ext cx="2385060" cy="3055620"/>
            <a:chOff x="3032500" y="1684711"/>
            <a:chExt cx="2385060" cy="3055620"/>
          </a:xfrm>
        </p:grpSpPr>
        <p:pic>
          <p:nvPicPr>
            <p:cNvPr id="49" name="object 4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032500" y="3254608"/>
              <a:ext cx="1609725" cy="1485151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136723" y="3505580"/>
              <a:ext cx="1409773" cy="1037554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171049" y="2237756"/>
              <a:ext cx="1405887" cy="894460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828946" y="1684711"/>
              <a:ext cx="588408" cy="330199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829692" y="3207600"/>
              <a:ext cx="350614" cy="494029"/>
            </a:xfrm>
            <a:prstGeom prst="rect">
              <a:avLst/>
            </a:prstGeom>
          </p:spPr>
        </p:pic>
      </p:grpSp>
      <p:sp>
        <p:nvSpPr>
          <p:cNvPr id="54" name="object 54"/>
          <p:cNvSpPr txBox="1"/>
          <p:nvPr/>
        </p:nvSpPr>
        <p:spPr>
          <a:xfrm>
            <a:off x="1245780" y="740555"/>
            <a:ext cx="78168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25" dirty="0">
                <a:latin typeface="Tahoma"/>
                <a:cs typeface="Tahoma"/>
              </a:rPr>
              <a:t>Se</a:t>
            </a:r>
            <a:r>
              <a:rPr sz="1300" spc="-25" dirty="0">
                <a:latin typeface="Tahoma"/>
                <a:cs typeface="Tahoma"/>
              </a:rPr>
              <a:t> </a:t>
            </a:r>
            <a:r>
              <a:rPr sz="1300" spc="-30" dirty="0">
                <a:latin typeface="Tahoma"/>
                <a:cs typeface="Tahoma"/>
              </a:rPr>
              <a:t>llama...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08686" y="1609343"/>
            <a:ext cx="486409" cy="481330"/>
          </a:xfrm>
          <a:custGeom>
            <a:avLst/>
            <a:gdLst/>
            <a:ahLst/>
            <a:cxnLst/>
            <a:rect l="l" t="t" r="r" b="b"/>
            <a:pathLst>
              <a:path w="486409" h="481330">
                <a:moveTo>
                  <a:pt x="170167" y="349973"/>
                </a:moveTo>
                <a:lnTo>
                  <a:pt x="168148" y="345008"/>
                </a:lnTo>
                <a:lnTo>
                  <a:pt x="159473" y="341350"/>
                </a:lnTo>
                <a:lnTo>
                  <a:pt x="154470" y="343357"/>
                </a:lnTo>
                <a:lnTo>
                  <a:pt x="150774" y="351942"/>
                </a:lnTo>
                <a:lnTo>
                  <a:pt x="152781" y="356895"/>
                </a:lnTo>
                <a:lnTo>
                  <a:pt x="157124" y="358736"/>
                </a:lnTo>
                <a:lnTo>
                  <a:pt x="161467" y="360553"/>
                </a:lnTo>
                <a:lnTo>
                  <a:pt x="166471" y="358559"/>
                </a:lnTo>
                <a:lnTo>
                  <a:pt x="170167" y="349973"/>
                </a:lnTo>
                <a:close/>
              </a:path>
              <a:path w="486409" h="481330">
                <a:moveTo>
                  <a:pt x="485914" y="17780"/>
                </a:moveTo>
                <a:lnTo>
                  <a:pt x="482003" y="7620"/>
                </a:lnTo>
                <a:lnTo>
                  <a:pt x="479513" y="5080"/>
                </a:lnTo>
                <a:lnTo>
                  <a:pt x="478269" y="3810"/>
                </a:lnTo>
                <a:lnTo>
                  <a:pt x="478002" y="3733"/>
                </a:lnTo>
                <a:lnTo>
                  <a:pt x="478002" y="19050"/>
                </a:lnTo>
                <a:lnTo>
                  <a:pt x="477964" y="21590"/>
                </a:lnTo>
                <a:lnTo>
                  <a:pt x="474383" y="29972"/>
                </a:lnTo>
                <a:lnTo>
                  <a:pt x="474383" y="49530"/>
                </a:lnTo>
                <a:lnTo>
                  <a:pt x="474383" y="50800"/>
                </a:lnTo>
                <a:lnTo>
                  <a:pt x="472567" y="54610"/>
                </a:lnTo>
                <a:lnTo>
                  <a:pt x="469531" y="53365"/>
                </a:lnTo>
                <a:lnTo>
                  <a:pt x="469531" y="62230"/>
                </a:lnTo>
                <a:lnTo>
                  <a:pt x="465518" y="71120"/>
                </a:lnTo>
                <a:lnTo>
                  <a:pt x="462495" y="69875"/>
                </a:lnTo>
                <a:lnTo>
                  <a:pt x="462495" y="78740"/>
                </a:lnTo>
                <a:lnTo>
                  <a:pt x="379247" y="271780"/>
                </a:lnTo>
                <a:lnTo>
                  <a:pt x="376224" y="270535"/>
                </a:lnTo>
                <a:lnTo>
                  <a:pt x="376224" y="279400"/>
                </a:lnTo>
                <a:lnTo>
                  <a:pt x="371983" y="288290"/>
                </a:lnTo>
                <a:lnTo>
                  <a:pt x="367741" y="286550"/>
                </a:lnTo>
                <a:lnTo>
                  <a:pt x="367741" y="295910"/>
                </a:lnTo>
                <a:lnTo>
                  <a:pt x="357060" y="308610"/>
                </a:lnTo>
                <a:lnTo>
                  <a:pt x="351929" y="306349"/>
                </a:lnTo>
                <a:lnTo>
                  <a:pt x="351929" y="313690"/>
                </a:lnTo>
                <a:lnTo>
                  <a:pt x="346011" y="321310"/>
                </a:lnTo>
                <a:lnTo>
                  <a:pt x="344563" y="320040"/>
                </a:lnTo>
                <a:lnTo>
                  <a:pt x="341083" y="317004"/>
                </a:lnTo>
                <a:lnTo>
                  <a:pt x="341083" y="327660"/>
                </a:lnTo>
                <a:lnTo>
                  <a:pt x="332143" y="337820"/>
                </a:lnTo>
                <a:lnTo>
                  <a:pt x="330504" y="340360"/>
                </a:lnTo>
                <a:lnTo>
                  <a:pt x="328256" y="340360"/>
                </a:lnTo>
                <a:lnTo>
                  <a:pt x="325958" y="339090"/>
                </a:lnTo>
                <a:lnTo>
                  <a:pt x="323545" y="337820"/>
                </a:lnTo>
                <a:lnTo>
                  <a:pt x="325488" y="320040"/>
                </a:lnTo>
                <a:lnTo>
                  <a:pt x="331279" y="321310"/>
                </a:lnTo>
                <a:lnTo>
                  <a:pt x="336423" y="323850"/>
                </a:lnTo>
                <a:lnTo>
                  <a:pt x="341083" y="327660"/>
                </a:lnTo>
                <a:lnTo>
                  <a:pt x="341083" y="317004"/>
                </a:lnTo>
                <a:lnTo>
                  <a:pt x="340207" y="316230"/>
                </a:lnTo>
                <a:lnTo>
                  <a:pt x="333616" y="313690"/>
                </a:lnTo>
                <a:lnTo>
                  <a:pt x="326364" y="312420"/>
                </a:lnTo>
                <a:lnTo>
                  <a:pt x="327406" y="303530"/>
                </a:lnTo>
                <a:lnTo>
                  <a:pt x="351929" y="313690"/>
                </a:lnTo>
                <a:lnTo>
                  <a:pt x="351929" y="306349"/>
                </a:lnTo>
                <a:lnTo>
                  <a:pt x="345567" y="303530"/>
                </a:lnTo>
                <a:lnTo>
                  <a:pt x="328307" y="295910"/>
                </a:lnTo>
                <a:lnTo>
                  <a:pt x="330187" y="279400"/>
                </a:lnTo>
                <a:lnTo>
                  <a:pt x="367741" y="295910"/>
                </a:lnTo>
                <a:lnTo>
                  <a:pt x="367741" y="286550"/>
                </a:lnTo>
                <a:lnTo>
                  <a:pt x="350456" y="279400"/>
                </a:lnTo>
                <a:lnTo>
                  <a:pt x="332016" y="271780"/>
                </a:lnTo>
                <a:lnTo>
                  <a:pt x="336257" y="261620"/>
                </a:lnTo>
                <a:lnTo>
                  <a:pt x="376224" y="279400"/>
                </a:lnTo>
                <a:lnTo>
                  <a:pt x="376224" y="270535"/>
                </a:lnTo>
                <a:lnTo>
                  <a:pt x="354647" y="261620"/>
                </a:lnTo>
                <a:lnTo>
                  <a:pt x="339280" y="255270"/>
                </a:lnTo>
                <a:lnTo>
                  <a:pt x="422529" y="60960"/>
                </a:lnTo>
                <a:lnTo>
                  <a:pt x="462495" y="78740"/>
                </a:lnTo>
                <a:lnTo>
                  <a:pt x="462495" y="69875"/>
                </a:lnTo>
                <a:lnTo>
                  <a:pt x="440918" y="60960"/>
                </a:lnTo>
                <a:lnTo>
                  <a:pt x="428625" y="55880"/>
                </a:lnTo>
                <a:lnTo>
                  <a:pt x="425551" y="54610"/>
                </a:lnTo>
                <a:lnTo>
                  <a:pt x="426694" y="52070"/>
                </a:lnTo>
                <a:lnTo>
                  <a:pt x="429564" y="45720"/>
                </a:lnTo>
                <a:lnTo>
                  <a:pt x="469531" y="62230"/>
                </a:lnTo>
                <a:lnTo>
                  <a:pt x="469531" y="53365"/>
                </a:lnTo>
                <a:lnTo>
                  <a:pt x="451040" y="45720"/>
                </a:lnTo>
                <a:lnTo>
                  <a:pt x="435660" y="39370"/>
                </a:lnTo>
                <a:lnTo>
                  <a:pt x="432587" y="38100"/>
                </a:lnTo>
                <a:lnTo>
                  <a:pt x="433552" y="35560"/>
                </a:lnTo>
                <a:lnTo>
                  <a:pt x="434035" y="34290"/>
                </a:lnTo>
                <a:lnTo>
                  <a:pt x="434797" y="33020"/>
                </a:lnTo>
                <a:lnTo>
                  <a:pt x="436867" y="31750"/>
                </a:lnTo>
                <a:lnTo>
                  <a:pt x="473011" y="46990"/>
                </a:lnTo>
                <a:lnTo>
                  <a:pt x="473684" y="48260"/>
                </a:lnTo>
                <a:lnTo>
                  <a:pt x="474383" y="49530"/>
                </a:lnTo>
                <a:lnTo>
                  <a:pt x="474383" y="29972"/>
                </a:lnTo>
                <a:lnTo>
                  <a:pt x="470903" y="38100"/>
                </a:lnTo>
                <a:lnTo>
                  <a:pt x="455307" y="31750"/>
                </a:lnTo>
                <a:lnTo>
                  <a:pt x="445947" y="27940"/>
                </a:lnTo>
                <a:lnTo>
                  <a:pt x="447001" y="25400"/>
                </a:lnTo>
                <a:lnTo>
                  <a:pt x="451751" y="13970"/>
                </a:lnTo>
                <a:lnTo>
                  <a:pt x="454329" y="7620"/>
                </a:lnTo>
                <a:lnTo>
                  <a:pt x="461340" y="5080"/>
                </a:lnTo>
                <a:lnTo>
                  <a:pt x="473367" y="10160"/>
                </a:lnTo>
                <a:lnTo>
                  <a:pt x="475627" y="12700"/>
                </a:lnTo>
                <a:lnTo>
                  <a:pt x="478002" y="19050"/>
                </a:lnTo>
                <a:lnTo>
                  <a:pt x="478002" y="3733"/>
                </a:lnTo>
                <a:lnTo>
                  <a:pt x="470408" y="1270"/>
                </a:lnTo>
                <a:lnTo>
                  <a:pt x="462775" y="0"/>
                </a:lnTo>
                <a:lnTo>
                  <a:pt x="455396" y="1270"/>
                </a:lnTo>
                <a:lnTo>
                  <a:pt x="449084" y="5080"/>
                </a:lnTo>
                <a:lnTo>
                  <a:pt x="444677" y="11430"/>
                </a:lnTo>
                <a:lnTo>
                  <a:pt x="438670" y="25400"/>
                </a:lnTo>
                <a:lnTo>
                  <a:pt x="433832" y="24130"/>
                </a:lnTo>
                <a:lnTo>
                  <a:pt x="428955" y="26670"/>
                </a:lnTo>
                <a:lnTo>
                  <a:pt x="425500" y="35560"/>
                </a:lnTo>
                <a:lnTo>
                  <a:pt x="423316" y="34290"/>
                </a:lnTo>
                <a:lnTo>
                  <a:pt x="422478" y="34124"/>
                </a:lnTo>
                <a:lnTo>
                  <a:pt x="422478" y="41910"/>
                </a:lnTo>
                <a:lnTo>
                  <a:pt x="418465" y="52070"/>
                </a:lnTo>
                <a:lnTo>
                  <a:pt x="408393" y="46990"/>
                </a:lnTo>
                <a:lnTo>
                  <a:pt x="400697" y="50800"/>
                </a:lnTo>
                <a:lnTo>
                  <a:pt x="397878" y="57150"/>
                </a:lnTo>
                <a:lnTo>
                  <a:pt x="372465" y="115570"/>
                </a:lnTo>
                <a:lnTo>
                  <a:pt x="369785" y="116840"/>
                </a:lnTo>
                <a:lnTo>
                  <a:pt x="366356" y="115570"/>
                </a:lnTo>
                <a:lnTo>
                  <a:pt x="365493" y="114300"/>
                </a:lnTo>
                <a:lnTo>
                  <a:pt x="364591" y="113030"/>
                </a:lnTo>
                <a:lnTo>
                  <a:pt x="389407" y="53340"/>
                </a:lnTo>
                <a:lnTo>
                  <a:pt x="411149" y="39370"/>
                </a:lnTo>
                <a:lnTo>
                  <a:pt x="420306" y="40640"/>
                </a:lnTo>
                <a:lnTo>
                  <a:pt x="422478" y="41910"/>
                </a:lnTo>
                <a:lnTo>
                  <a:pt x="422478" y="34124"/>
                </a:lnTo>
                <a:lnTo>
                  <a:pt x="382320" y="50800"/>
                </a:lnTo>
                <a:lnTo>
                  <a:pt x="356704" y="110490"/>
                </a:lnTo>
                <a:lnTo>
                  <a:pt x="356666" y="113030"/>
                </a:lnTo>
                <a:lnTo>
                  <a:pt x="359105" y="119380"/>
                </a:lnTo>
                <a:lnTo>
                  <a:pt x="361442" y="121920"/>
                </a:lnTo>
                <a:lnTo>
                  <a:pt x="366014" y="123190"/>
                </a:lnTo>
                <a:lnTo>
                  <a:pt x="367639" y="124460"/>
                </a:lnTo>
                <a:lnTo>
                  <a:pt x="374002" y="124460"/>
                </a:lnTo>
                <a:lnTo>
                  <a:pt x="378548" y="120650"/>
                </a:lnTo>
                <a:lnTo>
                  <a:pt x="380199" y="116840"/>
                </a:lnTo>
                <a:lnTo>
                  <a:pt x="406120" y="57150"/>
                </a:lnTo>
                <a:lnTo>
                  <a:pt x="409282" y="55880"/>
                </a:lnTo>
                <a:lnTo>
                  <a:pt x="415442" y="58420"/>
                </a:lnTo>
                <a:lnTo>
                  <a:pt x="323329" y="273050"/>
                </a:lnTo>
                <a:lnTo>
                  <a:pt x="323138" y="273050"/>
                </a:lnTo>
                <a:lnTo>
                  <a:pt x="316763" y="328930"/>
                </a:lnTo>
                <a:lnTo>
                  <a:pt x="309410" y="341630"/>
                </a:lnTo>
                <a:lnTo>
                  <a:pt x="307136" y="340360"/>
                </a:lnTo>
                <a:lnTo>
                  <a:pt x="303644" y="340360"/>
                </a:lnTo>
                <a:lnTo>
                  <a:pt x="302234" y="328930"/>
                </a:lnTo>
                <a:lnTo>
                  <a:pt x="301688" y="326390"/>
                </a:lnTo>
                <a:lnTo>
                  <a:pt x="300863" y="322580"/>
                </a:lnTo>
                <a:lnTo>
                  <a:pt x="296176" y="318770"/>
                </a:lnTo>
                <a:lnTo>
                  <a:pt x="284746" y="318770"/>
                </a:lnTo>
                <a:lnTo>
                  <a:pt x="280035" y="322580"/>
                </a:lnTo>
                <a:lnTo>
                  <a:pt x="278447" y="328930"/>
                </a:lnTo>
                <a:lnTo>
                  <a:pt x="274167" y="349250"/>
                </a:lnTo>
                <a:lnTo>
                  <a:pt x="268528" y="349250"/>
                </a:lnTo>
                <a:lnTo>
                  <a:pt x="266407" y="334010"/>
                </a:lnTo>
                <a:lnTo>
                  <a:pt x="264871" y="332740"/>
                </a:lnTo>
                <a:lnTo>
                  <a:pt x="263017" y="332740"/>
                </a:lnTo>
                <a:lnTo>
                  <a:pt x="261099" y="331470"/>
                </a:lnTo>
                <a:lnTo>
                  <a:pt x="259499" y="332740"/>
                </a:lnTo>
                <a:lnTo>
                  <a:pt x="259092" y="335280"/>
                </a:lnTo>
                <a:lnTo>
                  <a:pt x="257009" y="341630"/>
                </a:lnTo>
                <a:lnTo>
                  <a:pt x="254076" y="349250"/>
                </a:lnTo>
                <a:lnTo>
                  <a:pt x="250456" y="356870"/>
                </a:lnTo>
                <a:lnTo>
                  <a:pt x="246329" y="364490"/>
                </a:lnTo>
                <a:lnTo>
                  <a:pt x="245529" y="361950"/>
                </a:lnTo>
                <a:lnTo>
                  <a:pt x="241185" y="347980"/>
                </a:lnTo>
                <a:lnTo>
                  <a:pt x="239471" y="342900"/>
                </a:lnTo>
                <a:lnTo>
                  <a:pt x="238645" y="340360"/>
                </a:lnTo>
                <a:lnTo>
                  <a:pt x="238404" y="340360"/>
                </a:lnTo>
                <a:lnTo>
                  <a:pt x="238252" y="339090"/>
                </a:lnTo>
                <a:lnTo>
                  <a:pt x="237274" y="336550"/>
                </a:lnTo>
                <a:lnTo>
                  <a:pt x="236308" y="334010"/>
                </a:lnTo>
                <a:lnTo>
                  <a:pt x="233413" y="331470"/>
                </a:lnTo>
                <a:lnTo>
                  <a:pt x="232981" y="331330"/>
                </a:lnTo>
                <a:lnTo>
                  <a:pt x="232981" y="346710"/>
                </a:lnTo>
                <a:lnTo>
                  <a:pt x="232384" y="354330"/>
                </a:lnTo>
                <a:lnTo>
                  <a:pt x="229311" y="361950"/>
                </a:lnTo>
                <a:lnTo>
                  <a:pt x="225107" y="368300"/>
                </a:lnTo>
                <a:lnTo>
                  <a:pt x="219938" y="374650"/>
                </a:lnTo>
                <a:lnTo>
                  <a:pt x="214503" y="377190"/>
                </a:lnTo>
                <a:lnTo>
                  <a:pt x="209486" y="377190"/>
                </a:lnTo>
                <a:lnTo>
                  <a:pt x="207645" y="375920"/>
                </a:lnTo>
                <a:lnTo>
                  <a:pt x="206222" y="374650"/>
                </a:lnTo>
                <a:lnTo>
                  <a:pt x="203161" y="367030"/>
                </a:lnTo>
                <a:lnTo>
                  <a:pt x="203758" y="359410"/>
                </a:lnTo>
                <a:lnTo>
                  <a:pt x="210832" y="342900"/>
                </a:lnTo>
                <a:lnTo>
                  <a:pt x="218097" y="336550"/>
                </a:lnTo>
                <a:lnTo>
                  <a:pt x="225806" y="336550"/>
                </a:lnTo>
                <a:lnTo>
                  <a:pt x="228498" y="337820"/>
                </a:lnTo>
                <a:lnTo>
                  <a:pt x="229920" y="339090"/>
                </a:lnTo>
                <a:lnTo>
                  <a:pt x="232981" y="346710"/>
                </a:lnTo>
                <a:lnTo>
                  <a:pt x="232981" y="331330"/>
                </a:lnTo>
                <a:lnTo>
                  <a:pt x="229679" y="330200"/>
                </a:lnTo>
                <a:lnTo>
                  <a:pt x="221576" y="328930"/>
                </a:lnTo>
                <a:lnTo>
                  <a:pt x="213296" y="332740"/>
                </a:lnTo>
                <a:lnTo>
                  <a:pt x="205727" y="339090"/>
                </a:lnTo>
                <a:lnTo>
                  <a:pt x="199745" y="349250"/>
                </a:lnTo>
                <a:lnTo>
                  <a:pt x="197446" y="355600"/>
                </a:lnTo>
                <a:lnTo>
                  <a:pt x="196392" y="363220"/>
                </a:lnTo>
                <a:lnTo>
                  <a:pt x="196608" y="369570"/>
                </a:lnTo>
                <a:lnTo>
                  <a:pt x="198107" y="374650"/>
                </a:lnTo>
                <a:lnTo>
                  <a:pt x="199847" y="379730"/>
                </a:lnTo>
                <a:lnTo>
                  <a:pt x="202742" y="382270"/>
                </a:lnTo>
                <a:lnTo>
                  <a:pt x="208292" y="384810"/>
                </a:lnTo>
                <a:lnTo>
                  <a:pt x="216382" y="384810"/>
                </a:lnTo>
                <a:lnTo>
                  <a:pt x="209778" y="392430"/>
                </a:lnTo>
                <a:lnTo>
                  <a:pt x="202831" y="397510"/>
                </a:lnTo>
                <a:lnTo>
                  <a:pt x="195884" y="401320"/>
                </a:lnTo>
                <a:lnTo>
                  <a:pt x="189293" y="402590"/>
                </a:lnTo>
                <a:lnTo>
                  <a:pt x="176949" y="396240"/>
                </a:lnTo>
                <a:lnTo>
                  <a:pt x="164553" y="367030"/>
                </a:lnTo>
                <a:lnTo>
                  <a:pt x="162801" y="365760"/>
                </a:lnTo>
                <a:lnTo>
                  <a:pt x="160794" y="365760"/>
                </a:lnTo>
                <a:lnTo>
                  <a:pt x="158788" y="367030"/>
                </a:lnTo>
                <a:lnTo>
                  <a:pt x="157213" y="368300"/>
                </a:lnTo>
                <a:lnTo>
                  <a:pt x="157175" y="369570"/>
                </a:lnTo>
                <a:lnTo>
                  <a:pt x="156540" y="378460"/>
                </a:lnTo>
                <a:lnTo>
                  <a:pt x="154635" y="389890"/>
                </a:lnTo>
                <a:lnTo>
                  <a:pt x="151015" y="400050"/>
                </a:lnTo>
                <a:lnTo>
                  <a:pt x="145275" y="407670"/>
                </a:lnTo>
                <a:lnTo>
                  <a:pt x="141579" y="410210"/>
                </a:lnTo>
                <a:lnTo>
                  <a:pt x="137718" y="408940"/>
                </a:lnTo>
                <a:lnTo>
                  <a:pt x="136017" y="407670"/>
                </a:lnTo>
                <a:lnTo>
                  <a:pt x="129578" y="388620"/>
                </a:lnTo>
                <a:lnTo>
                  <a:pt x="119621" y="370840"/>
                </a:lnTo>
                <a:lnTo>
                  <a:pt x="107365" y="353060"/>
                </a:lnTo>
                <a:lnTo>
                  <a:pt x="94068" y="335280"/>
                </a:lnTo>
                <a:lnTo>
                  <a:pt x="88074" y="327660"/>
                </a:lnTo>
                <a:lnTo>
                  <a:pt x="82270" y="320040"/>
                </a:lnTo>
                <a:lnTo>
                  <a:pt x="76758" y="312420"/>
                </a:lnTo>
                <a:lnTo>
                  <a:pt x="71666" y="304800"/>
                </a:lnTo>
                <a:lnTo>
                  <a:pt x="75133" y="297180"/>
                </a:lnTo>
                <a:lnTo>
                  <a:pt x="75717" y="295910"/>
                </a:lnTo>
                <a:lnTo>
                  <a:pt x="79540" y="287020"/>
                </a:lnTo>
                <a:lnTo>
                  <a:pt x="83108" y="276860"/>
                </a:lnTo>
                <a:lnTo>
                  <a:pt x="86398" y="266700"/>
                </a:lnTo>
                <a:lnTo>
                  <a:pt x="90728" y="248920"/>
                </a:lnTo>
                <a:lnTo>
                  <a:pt x="91465" y="234950"/>
                </a:lnTo>
                <a:lnTo>
                  <a:pt x="88607" y="224790"/>
                </a:lnTo>
                <a:lnTo>
                  <a:pt x="87312" y="223520"/>
                </a:lnTo>
                <a:lnTo>
                  <a:pt x="83934" y="220192"/>
                </a:lnTo>
                <a:lnTo>
                  <a:pt x="83934" y="238760"/>
                </a:lnTo>
                <a:lnTo>
                  <a:pt x="82778" y="250190"/>
                </a:lnTo>
                <a:lnTo>
                  <a:pt x="79032" y="265430"/>
                </a:lnTo>
                <a:lnTo>
                  <a:pt x="76276" y="273050"/>
                </a:lnTo>
                <a:lnTo>
                  <a:pt x="73317" y="281940"/>
                </a:lnTo>
                <a:lnTo>
                  <a:pt x="70192" y="289560"/>
                </a:lnTo>
                <a:lnTo>
                  <a:pt x="66890" y="297180"/>
                </a:lnTo>
                <a:lnTo>
                  <a:pt x="62395" y="288290"/>
                </a:lnTo>
                <a:lnTo>
                  <a:pt x="58991" y="279400"/>
                </a:lnTo>
                <a:lnTo>
                  <a:pt x="56845" y="270510"/>
                </a:lnTo>
                <a:lnTo>
                  <a:pt x="56172" y="262890"/>
                </a:lnTo>
                <a:lnTo>
                  <a:pt x="57543" y="245110"/>
                </a:lnTo>
                <a:lnTo>
                  <a:pt x="60515" y="234950"/>
                </a:lnTo>
                <a:lnTo>
                  <a:pt x="64198" y="228600"/>
                </a:lnTo>
                <a:lnTo>
                  <a:pt x="67691" y="224790"/>
                </a:lnTo>
                <a:lnTo>
                  <a:pt x="69456" y="223520"/>
                </a:lnTo>
                <a:lnTo>
                  <a:pt x="75450" y="223520"/>
                </a:lnTo>
                <a:lnTo>
                  <a:pt x="77609" y="224790"/>
                </a:lnTo>
                <a:lnTo>
                  <a:pt x="78435" y="224790"/>
                </a:lnTo>
                <a:lnTo>
                  <a:pt x="82486" y="229870"/>
                </a:lnTo>
                <a:lnTo>
                  <a:pt x="83934" y="238760"/>
                </a:lnTo>
                <a:lnTo>
                  <a:pt x="83934" y="220192"/>
                </a:lnTo>
                <a:lnTo>
                  <a:pt x="82156" y="218440"/>
                </a:lnTo>
                <a:lnTo>
                  <a:pt x="79946" y="217170"/>
                </a:lnTo>
                <a:lnTo>
                  <a:pt x="72085" y="213360"/>
                </a:lnTo>
                <a:lnTo>
                  <a:pt x="63830" y="218440"/>
                </a:lnTo>
                <a:lnTo>
                  <a:pt x="57302" y="224790"/>
                </a:lnTo>
                <a:lnTo>
                  <a:pt x="52565" y="233680"/>
                </a:lnTo>
                <a:lnTo>
                  <a:pt x="49618" y="246380"/>
                </a:lnTo>
                <a:lnTo>
                  <a:pt x="48475" y="262890"/>
                </a:lnTo>
                <a:lnTo>
                  <a:pt x="49415" y="273050"/>
                </a:lnTo>
                <a:lnTo>
                  <a:pt x="52324" y="283210"/>
                </a:lnTo>
                <a:lnTo>
                  <a:pt x="56896" y="294640"/>
                </a:lnTo>
                <a:lnTo>
                  <a:pt x="62839" y="304800"/>
                </a:lnTo>
                <a:lnTo>
                  <a:pt x="58534" y="312420"/>
                </a:lnTo>
                <a:lnTo>
                  <a:pt x="29921" y="346710"/>
                </a:lnTo>
                <a:lnTo>
                  <a:pt x="6781" y="360680"/>
                </a:lnTo>
                <a:lnTo>
                  <a:pt x="2933" y="363220"/>
                </a:lnTo>
                <a:lnTo>
                  <a:pt x="952" y="363220"/>
                </a:lnTo>
                <a:lnTo>
                  <a:pt x="0" y="365760"/>
                </a:lnTo>
                <a:lnTo>
                  <a:pt x="1574" y="369570"/>
                </a:lnTo>
                <a:lnTo>
                  <a:pt x="3810" y="370840"/>
                </a:lnTo>
                <a:lnTo>
                  <a:pt x="5778" y="369570"/>
                </a:lnTo>
                <a:lnTo>
                  <a:pt x="10236" y="368300"/>
                </a:lnTo>
                <a:lnTo>
                  <a:pt x="50482" y="336550"/>
                </a:lnTo>
                <a:lnTo>
                  <a:pt x="67576" y="312420"/>
                </a:lnTo>
                <a:lnTo>
                  <a:pt x="72326" y="318770"/>
                </a:lnTo>
                <a:lnTo>
                  <a:pt x="77355" y="326390"/>
                </a:lnTo>
                <a:lnTo>
                  <a:pt x="82588" y="332740"/>
                </a:lnTo>
                <a:lnTo>
                  <a:pt x="87934" y="339090"/>
                </a:lnTo>
                <a:lnTo>
                  <a:pt x="102489" y="359410"/>
                </a:lnTo>
                <a:lnTo>
                  <a:pt x="115519" y="378460"/>
                </a:lnTo>
                <a:lnTo>
                  <a:pt x="125260" y="398780"/>
                </a:lnTo>
                <a:lnTo>
                  <a:pt x="129921" y="417830"/>
                </a:lnTo>
                <a:lnTo>
                  <a:pt x="129832" y="433070"/>
                </a:lnTo>
                <a:lnTo>
                  <a:pt x="105918" y="469900"/>
                </a:lnTo>
                <a:lnTo>
                  <a:pt x="96126" y="473710"/>
                </a:lnTo>
                <a:lnTo>
                  <a:pt x="78536" y="473710"/>
                </a:lnTo>
                <a:lnTo>
                  <a:pt x="53708" y="443230"/>
                </a:lnTo>
                <a:lnTo>
                  <a:pt x="52400" y="436880"/>
                </a:lnTo>
                <a:lnTo>
                  <a:pt x="50457" y="435610"/>
                </a:lnTo>
                <a:lnTo>
                  <a:pt x="46240" y="435610"/>
                </a:lnTo>
                <a:lnTo>
                  <a:pt x="44767" y="438150"/>
                </a:lnTo>
                <a:lnTo>
                  <a:pt x="45046" y="439420"/>
                </a:lnTo>
                <a:lnTo>
                  <a:pt x="46316" y="445770"/>
                </a:lnTo>
                <a:lnTo>
                  <a:pt x="50952" y="458470"/>
                </a:lnTo>
                <a:lnTo>
                  <a:pt x="60604" y="472440"/>
                </a:lnTo>
                <a:lnTo>
                  <a:pt x="76898" y="480060"/>
                </a:lnTo>
                <a:lnTo>
                  <a:pt x="80048" y="481330"/>
                </a:lnTo>
                <a:lnTo>
                  <a:pt x="95516" y="481330"/>
                </a:lnTo>
                <a:lnTo>
                  <a:pt x="133146" y="452120"/>
                </a:lnTo>
                <a:lnTo>
                  <a:pt x="137591" y="417830"/>
                </a:lnTo>
                <a:lnTo>
                  <a:pt x="137477" y="416560"/>
                </a:lnTo>
                <a:lnTo>
                  <a:pt x="147053" y="416560"/>
                </a:lnTo>
                <a:lnTo>
                  <a:pt x="162775" y="388620"/>
                </a:lnTo>
                <a:lnTo>
                  <a:pt x="166725" y="394970"/>
                </a:lnTo>
                <a:lnTo>
                  <a:pt x="172072" y="401320"/>
                </a:lnTo>
                <a:lnTo>
                  <a:pt x="179031" y="406400"/>
                </a:lnTo>
                <a:lnTo>
                  <a:pt x="187807" y="410210"/>
                </a:lnTo>
                <a:lnTo>
                  <a:pt x="202450" y="407670"/>
                </a:lnTo>
                <a:lnTo>
                  <a:pt x="208622" y="402590"/>
                </a:lnTo>
                <a:lnTo>
                  <a:pt x="216331" y="396240"/>
                </a:lnTo>
                <a:lnTo>
                  <a:pt x="228104" y="381000"/>
                </a:lnTo>
                <a:lnTo>
                  <a:pt x="230022" y="377190"/>
                </a:lnTo>
                <a:lnTo>
                  <a:pt x="236448" y="364490"/>
                </a:lnTo>
                <a:lnTo>
                  <a:pt x="236804" y="363220"/>
                </a:lnTo>
                <a:lnTo>
                  <a:pt x="237413" y="361950"/>
                </a:lnTo>
                <a:lnTo>
                  <a:pt x="238544" y="365760"/>
                </a:lnTo>
                <a:lnTo>
                  <a:pt x="240931" y="373380"/>
                </a:lnTo>
                <a:lnTo>
                  <a:pt x="238010" y="378460"/>
                </a:lnTo>
                <a:lnTo>
                  <a:pt x="232117" y="388620"/>
                </a:lnTo>
                <a:lnTo>
                  <a:pt x="225298" y="398780"/>
                </a:lnTo>
                <a:lnTo>
                  <a:pt x="219481" y="408940"/>
                </a:lnTo>
                <a:lnTo>
                  <a:pt x="215226" y="417830"/>
                </a:lnTo>
                <a:lnTo>
                  <a:pt x="213055" y="425450"/>
                </a:lnTo>
                <a:lnTo>
                  <a:pt x="213334" y="435610"/>
                </a:lnTo>
                <a:lnTo>
                  <a:pt x="216966" y="444500"/>
                </a:lnTo>
                <a:lnTo>
                  <a:pt x="222961" y="449580"/>
                </a:lnTo>
                <a:lnTo>
                  <a:pt x="230339" y="452120"/>
                </a:lnTo>
                <a:lnTo>
                  <a:pt x="237477" y="452120"/>
                </a:lnTo>
                <a:lnTo>
                  <a:pt x="257187" y="415290"/>
                </a:lnTo>
                <a:lnTo>
                  <a:pt x="255587" y="402590"/>
                </a:lnTo>
                <a:lnTo>
                  <a:pt x="252755" y="388620"/>
                </a:lnTo>
                <a:lnTo>
                  <a:pt x="251472" y="383540"/>
                </a:lnTo>
                <a:lnTo>
                  <a:pt x="249593" y="376110"/>
                </a:lnTo>
                <a:lnTo>
                  <a:pt x="249593" y="416560"/>
                </a:lnTo>
                <a:lnTo>
                  <a:pt x="249415" y="424180"/>
                </a:lnTo>
                <a:lnTo>
                  <a:pt x="248094" y="433070"/>
                </a:lnTo>
                <a:lnTo>
                  <a:pt x="245008" y="439420"/>
                </a:lnTo>
                <a:lnTo>
                  <a:pt x="237096" y="444500"/>
                </a:lnTo>
                <a:lnTo>
                  <a:pt x="233730" y="445770"/>
                </a:lnTo>
                <a:lnTo>
                  <a:pt x="225132" y="444500"/>
                </a:lnTo>
                <a:lnTo>
                  <a:pt x="219024" y="438150"/>
                </a:lnTo>
                <a:lnTo>
                  <a:pt x="220675" y="426720"/>
                </a:lnTo>
                <a:lnTo>
                  <a:pt x="222707" y="420370"/>
                </a:lnTo>
                <a:lnTo>
                  <a:pt x="226796" y="411480"/>
                </a:lnTo>
                <a:lnTo>
                  <a:pt x="232321" y="402590"/>
                </a:lnTo>
                <a:lnTo>
                  <a:pt x="243674" y="383540"/>
                </a:lnTo>
                <a:lnTo>
                  <a:pt x="246405" y="396240"/>
                </a:lnTo>
                <a:lnTo>
                  <a:pt x="248475" y="406400"/>
                </a:lnTo>
                <a:lnTo>
                  <a:pt x="249593" y="416560"/>
                </a:lnTo>
                <a:lnTo>
                  <a:pt x="249593" y="376110"/>
                </a:lnTo>
                <a:lnTo>
                  <a:pt x="249224" y="374650"/>
                </a:lnTo>
                <a:lnTo>
                  <a:pt x="252666" y="369570"/>
                </a:lnTo>
                <a:lnTo>
                  <a:pt x="255282" y="364490"/>
                </a:lnTo>
                <a:lnTo>
                  <a:pt x="255930" y="363220"/>
                </a:lnTo>
                <a:lnTo>
                  <a:pt x="258953" y="356870"/>
                </a:lnTo>
                <a:lnTo>
                  <a:pt x="261645" y="351790"/>
                </a:lnTo>
                <a:lnTo>
                  <a:pt x="263398" y="354330"/>
                </a:lnTo>
                <a:lnTo>
                  <a:pt x="266903" y="356870"/>
                </a:lnTo>
                <a:lnTo>
                  <a:pt x="276517" y="356870"/>
                </a:lnTo>
                <a:lnTo>
                  <a:pt x="281139" y="354330"/>
                </a:lnTo>
                <a:lnTo>
                  <a:pt x="281635" y="351790"/>
                </a:lnTo>
                <a:lnTo>
                  <a:pt x="282143" y="349250"/>
                </a:lnTo>
                <a:lnTo>
                  <a:pt x="285927" y="330200"/>
                </a:lnTo>
                <a:lnTo>
                  <a:pt x="286626" y="327660"/>
                </a:lnTo>
                <a:lnTo>
                  <a:pt x="288772" y="326390"/>
                </a:lnTo>
                <a:lnTo>
                  <a:pt x="292023" y="326390"/>
                </a:lnTo>
                <a:lnTo>
                  <a:pt x="293992" y="327660"/>
                </a:lnTo>
                <a:lnTo>
                  <a:pt x="294665" y="330200"/>
                </a:lnTo>
                <a:lnTo>
                  <a:pt x="296291" y="342900"/>
                </a:lnTo>
                <a:lnTo>
                  <a:pt x="299897" y="346710"/>
                </a:lnTo>
                <a:lnTo>
                  <a:pt x="309829" y="349250"/>
                </a:lnTo>
                <a:lnTo>
                  <a:pt x="314756" y="346710"/>
                </a:lnTo>
                <a:lnTo>
                  <a:pt x="318135" y="341630"/>
                </a:lnTo>
                <a:lnTo>
                  <a:pt x="319430" y="342900"/>
                </a:lnTo>
                <a:lnTo>
                  <a:pt x="321310" y="345440"/>
                </a:lnTo>
                <a:lnTo>
                  <a:pt x="325310" y="346710"/>
                </a:lnTo>
                <a:lnTo>
                  <a:pt x="332206" y="346710"/>
                </a:lnTo>
                <a:lnTo>
                  <a:pt x="335622" y="345440"/>
                </a:lnTo>
                <a:lnTo>
                  <a:pt x="339864" y="340360"/>
                </a:lnTo>
                <a:lnTo>
                  <a:pt x="355777" y="321310"/>
                </a:lnTo>
                <a:lnTo>
                  <a:pt x="366382" y="308610"/>
                </a:lnTo>
                <a:lnTo>
                  <a:pt x="376999" y="295910"/>
                </a:lnTo>
                <a:lnTo>
                  <a:pt x="377418" y="295910"/>
                </a:lnTo>
                <a:lnTo>
                  <a:pt x="380695" y="288290"/>
                </a:lnTo>
                <a:lnTo>
                  <a:pt x="387794" y="271780"/>
                </a:lnTo>
                <a:lnTo>
                  <a:pt x="474078" y="71120"/>
                </a:lnTo>
                <a:lnTo>
                  <a:pt x="481177" y="54610"/>
                </a:lnTo>
                <a:lnTo>
                  <a:pt x="482269" y="52070"/>
                </a:lnTo>
                <a:lnTo>
                  <a:pt x="482295" y="48260"/>
                </a:lnTo>
                <a:lnTo>
                  <a:pt x="480453" y="44450"/>
                </a:lnTo>
                <a:lnTo>
                  <a:pt x="479272" y="43180"/>
                </a:lnTo>
                <a:lnTo>
                  <a:pt x="477799" y="41910"/>
                </a:lnTo>
                <a:lnTo>
                  <a:pt x="479412" y="38100"/>
                </a:lnTo>
                <a:lnTo>
                  <a:pt x="485863" y="22860"/>
                </a:lnTo>
                <a:lnTo>
                  <a:pt x="485914" y="177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6" name="object 56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09576" y="6255366"/>
            <a:ext cx="540722" cy="408939"/>
          </a:xfrm>
          <a:prstGeom prst="rect">
            <a:avLst/>
          </a:prstGeom>
        </p:spPr>
      </p:pic>
      <p:pic>
        <p:nvPicPr>
          <p:cNvPr id="57" name="object 5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360762" y="3222137"/>
            <a:ext cx="437842" cy="504189"/>
          </a:xfrm>
          <a:prstGeom prst="rect">
            <a:avLst/>
          </a:prstGeom>
        </p:spPr>
      </p:pic>
      <p:sp>
        <p:nvSpPr>
          <p:cNvPr id="58" name="object 58"/>
          <p:cNvSpPr/>
          <p:nvPr/>
        </p:nvSpPr>
        <p:spPr>
          <a:xfrm>
            <a:off x="411670" y="4917083"/>
            <a:ext cx="641985" cy="372110"/>
          </a:xfrm>
          <a:custGeom>
            <a:avLst/>
            <a:gdLst/>
            <a:ahLst/>
            <a:cxnLst/>
            <a:rect l="l" t="t" r="r" b="b"/>
            <a:pathLst>
              <a:path w="641985" h="372110">
                <a:moveTo>
                  <a:pt x="582637" y="254850"/>
                </a:moveTo>
                <a:lnTo>
                  <a:pt x="575513" y="247713"/>
                </a:lnTo>
                <a:lnTo>
                  <a:pt x="572439" y="247713"/>
                </a:lnTo>
                <a:lnTo>
                  <a:pt x="572439" y="260400"/>
                </a:lnTo>
                <a:lnTo>
                  <a:pt x="572439" y="266814"/>
                </a:lnTo>
                <a:lnTo>
                  <a:pt x="569887" y="269417"/>
                </a:lnTo>
                <a:lnTo>
                  <a:pt x="563600" y="269417"/>
                </a:lnTo>
                <a:lnTo>
                  <a:pt x="561047" y="266814"/>
                </a:lnTo>
                <a:lnTo>
                  <a:pt x="561047" y="260400"/>
                </a:lnTo>
                <a:lnTo>
                  <a:pt x="563600" y="257797"/>
                </a:lnTo>
                <a:lnTo>
                  <a:pt x="569887" y="257797"/>
                </a:lnTo>
                <a:lnTo>
                  <a:pt x="572439" y="260400"/>
                </a:lnTo>
                <a:lnTo>
                  <a:pt x="572439" y="247713"/>
                </a:lnTo>
                <a:lnTo>
                  <a:pt x="557987" y="247713"/>
                </a:lnTo>
                <a:lnTo>
                  <a:pt x="550849" y="254850"/>
                </a:lnTo>
                <a:lnTo>
                  <a:pt x="550849" y="272376"/>
                </a:lnTo>
                <a:lnTo>
                  <a:pt x="557987" y="279501"/>
                </a:lnTo>
                <a:lnTo>
                  <a:pt x="575513" y="279501"/>
                </a:lnTo>
                <a:lnTo>
                  <a:pt x="582637" y="272376"/>
                </a:lnTo>
                <a:lnTo>
                  <a:pt x="582637" y="269417"/>
                </a:lnTo>
                <a:lnTo>
                  <a:pt x="582637" y="257797"/>
                </a:lnTo>
                <a:lnTo>
                  <a:pt x="582637" y="254850"/>
                </a:lnTo>
                <a:close/>
              </a:path>
              <a:path w="641985" h="372110">
                <a:moveTo>
                  <a:pt x="641883" y="335280"/>
                </a:moveTo>
                <a:lnTo>
                  <a:pt x="640257" y="325120"/>
                </a:lnTo>
                <a:lnTo>
                  <a:pt x="632993" y="306019"/>
                </a:lnTo>
                <a:lnTo>
                  <a:pt x="632993" y="334010"/>
                </a:lnTo>
                <a:lnTo>
                  <a:pt x="631558" y="340360"/>
                </a:lnTo>
                <a:lnTo>
                  <a:pt x="627430" y="345440"/>
                </a:lnTo>
                <a:lnTo>
                  <a:pt x="616966" y="328930"/>
                </a:lnTo>
                <a:lnTo>
                  <a:pt x="606259" y="311150"/>
                </a:lnTo>
                <a:lnTo>
                  <a:pt x="592963" y="289560"/>
                </a:lnTo>
                <a:lnTo>
                  <a:pt x="589826" y="288290"/>
                </a:lnTo>
                <a:lnTo>
                  <a:pt x="585012" y="292100"/>
                </a:lnTo>
                <a:lnTo>
                  <a:pt x="584238" y="294640"/>
                </a:lnTo>
                <a:lnTo>
                  <a:pt x="589114" y="302260"/>
                </a:lnTo>
                <a:lnTo>
                  <a:pt x="597369" y="316230"/>
                </a:lnTo>
                <a:lnTo>
                  <a:pt x="607987" y="332740"/>
                </a:lnTo>
                <a:lnTo>
                  <a:pt x="618439" y="350520"/>
                </a:lnTo>
                <a:lnTo>
                  <a:pt x="612863" y="350520"/>
                </a:lnTo>
                <a:lnTo>
                  <a:pt x="607047" y="349250"/>
                </a:lnTo>
                <a:lnTo>
                  <a:pt x="577202" y="309880"/>
                </a:lnTo>
                <a:lnTo>
                  <a:pt x="571931" y="306070"/>
                </a:lnTo>
                <a:lnTo>
                  <a:pt x="554367" y="302260"/>
                </a:lnTo>
                <a:lnTo>
                  <a:pt x="520115" y="290830"/>
                </a:lnTo>
                <a:lnTo>
                  <a:pt x="504761" y="284480"/>
                </a:lnTo>
                <a:lnTo>
                  <a:pt x="492277" y="276860"/>
                </a:lnTo>
                <a:lnTo>
                  <a:pt x="481888" y="271780"/>
                </a:lnTo>
                <a:lnTo>
                  <a:pt x="472846" y="265430"/>
                </a:lnTo>
                <a:lnTo>
                  <a:pt x="467067" y="261620"/>
                </a:lnTo>
                <a:lnTo>
                  <a:pt x="459346" y="256540"/>
                </a:lnTo>
                <a:lnTo>
                  <a:pt x="451650" y="252730"/>
                </a:lnTo>
                <a:lnTo>
                  <a:pt x="458139" y="246380"/>
                </a:lnTo>
                <a:lnTo>
                  <a:pt x="466102" y="243840"/>
                </a:lnTo>
                <a:lnTo>
                  <a:pt x="474726" y="242570"/>
                </a:lnTo>
                <a:lnTo>
                  <a:pt x="483171" y="245110"/>
                </a:lnTo>
                <a:lnTo>
                  <a:pt x="487413" y="247650"/>
                </a:lnTo>
                <a:lnTo>
                  <a:pt x="499452" y="259080"/>
                </a:lnTo>
                <a:lnTo>
                  <a:pt x="504596" y="261620"/>
                </a:lnTo>
                <a:lnTo>
                  <a:pt x="511251" y="265430"/>
                </a:lnTo>
                <a:lnTo>
                  <a:pt x="518274" y="269240"/>
                </a:lnTo>
                <a:lnTo>
                  <a:pt x="525640" y="271780"/>
                </a:lnTo>
                <a:lnTo>
                  <a:pt x="533311" y="273050"/>
                </a:lnTo>
                <a:lnTo>
                  <a:pt x="536079" y="274320"/>
                </a:lnTo>
                <a:lnTo>
                  <a:pt x="538772" y="271780"/>
                </a:lnTo>
                <a:lnTo>
                  <a:pt x="539927" y="266700"/>
                </a:lnTo>
                <a:lnTo>
                  <a:pt x="538162" y="264160"/>
                </a:lnTo>
                <a:lnTo>
                  <a:pt x="535406" y="262890"/>
                </a:lnTo>
                <a:lnTo>
                  <a:pt x="528637" y="261620"/>
                </a:lnTo>
                <a:lnTo>
                  <a:pt x="522147" y="259080"/>
                </a:lnTo>
                <a:lnTo>
                  <a:pt x="515975" y="256540"/>
                </a:lnTo>
                <a:lnTo>
                  <a:pt x="510133" y="252730"/>
                </a:lnTo>
                <a:lnTo>
                  <a:pt x="505637" y="250190"/>
                </a:lnTo>
                <a:lnTo>
                  <a:pt x="496392" y="242570"/>
                </a:lnTo>
                <a:lnTo>
                  <a:pt x="493306" y="240030"/>
                </a:lnTo>
                <a:lnTo>
                  <a:pt x="487984" y="236220"/>
                </a:lnTo>
                <a:lnTo>
                  <a:pt x="474929" y="232410"/>
                </a:lnTo>
                <a:lnTo>
                  <a:pt x="461708" y="233680"/>
                </a:lnTo>
                <a:lnTo>
                  <a:pt x="449859" y="240030"/>
                </a:lnTo>
                <a:lnTo>
                  <a:pt x="440893" y="250190"/>
                </a:lnTo>
                <a:lnTo>
                  <a:pt x="433959" y="261620"/>
                </a:lnTo>
                <a:lnTo>
                  <a:pt x="426072" y="270510"/>
                </a:lnTo>
                <a:lnTo>
                  <a:pt x="386283" y="295910"/>
                </a:lnTo>
                <a:lnTo>
                  <a:pt x="363016" y="300990"/>
                </a:lnTo>
                <a:lnTo>
                  <a:pt x="348640" y="303530"/>
                </a:lnTo>
                <a:lnTo>
                  <a:pt x="341414" y="300990"/>
                </a:lnTo>
                <a:lnTo>
                  <a:pt x="339686" y="299720"/>
                </a:lnTo>
                <a:lnTo>
                  <a:pt x="340360" y="298450"/>
                </a:lnTo>
                <a:lnTo>
                  <a:pt x="343319" y="295910"/>
                </a:lnTo>
                <a:lnTo>
                  <a:pt x="347154" y="290830"/>
                </a:lnTo>
                <a:lnTo>
                  <a:pt x="351548" y="285750"/>
                </a:lnTo>
                <a:lnTo>
                  <a:pt x="356222" y="279400"/>
                </a:lnTo>
                <a:lnTo>
                  <a:pt x="360845" y="270510"/>
                </a:lnTo>
                <a:lnTo>
                  <a:pt x="363321" y="265430"/>
                </a:lnTo>
                <a:lnTo>
                  <a:pt x="365188" y="261620"/>
                </a:lnTo>
                <a:lnTo>
                  <a:pt x="365455" y="260350"/>
                </a:lnTo>
                <a:lnTo>
                  <a:pt x="370751" y="234950"/>
                </a:lnTo>
                <a:lnTo>
                  <a:pt x="383286" y="219710"/>
                </a:lnTo>
                <a:lnTo>
                  <a:pt x="391629" y="214630"/>
                </a:lnTo>
                <a:lnTo>
                  <a:pt x="395998" y="213360"/>
                </a:lnTo>
                <a:lnTo>
                  <a:pt x="404279" y="210820"/>
                </a:lnTo>
                <a:lnTo>
                  <a:pt x="408419" y="209550"/>
                </a:lnTo>
                <a:lnTo>
                  <a:pt x="419696" y="209550"/>
                </a:lnTo>
                <a:lnTo>
                  <a:pt x="428967" y="210820"/>
                </a:lnTo>
                <a:lnTo>
                  <a:pt x="435356" y="213360"/>
                </a:lnTo>
                <a:lnTo>
                  <a:pt x="437972" y="214630"/>
                </a:lnTo>
                <a:lnTo>
                  <a:pt x="440931" y="213360"/>
                </a:lnTo>
                <a:lnTo>
                  <a:pt x="442455" y="209550"/>
                </a:lnTo>
                <a:lnTo>
                  <a:pt x="442963" y="208280"/>
                </a:lnTo>
                <a:lnTo>
                  <a:pt x="441667" y="204470"/>
                </a:lnTo>
                <a:lnTo>
                  <a:pt x="439039" y="204470"/>
                </a:lnTo>
                <a:lnTo>
                  <a:pt x="431457" y="201930"/>
                </a:lnTo>
                <a:lnTo>
                  <a:pt x="420408" y="199390"/>
                </a:lnTo>
                <a:lnTo>
                  <a:pt x="406920" y="200660"/>
                </a:lnTo>
                <a:lnTo>
                  <a:pt x="392023" y="204470"/>
                </a:lnTo>
                <a:lnTo>
                  <a:pt x="388708" y="205740"/>
                </a:lnTo>
                <a:lnTo>
                  <a:pt x="384619" y="207010"/>
                </a:lnTo>
                <a:lnTo>
                  <a:pt x="380365" y="210820"/>
                </a:lnTo>
                <a:lnTo>
                  <a:pt x="368185" y="208280"/>
                </a:lnTo>
                <a:lnTo>
                  <a:pt x="343801" y="203200"/>
                </a:lnTo>
                <a:lnTo>
                  <a:pt x="296138" y="198120"/>
                </a:lnTo>
                <a:lnTo>
                  <a:pt x="242392" y="201930"/>
                </a:lnTo>
                <a:lnTo>
                  <a:pt x="187642" y="217170"/>
                </a:lnTo>
                <a:lnTo>
                  <a:pt x="136918" y="248920"/>
                </a:lnTo>
                <a:lnTo>
                  <a:pt x="103619" y="287020"/>
                </a:lnTo>
                <a:lnTo>
                  <a:pt x="102120" y="289560"/>
                </a:lnTo>
                <a:lnTo>
                  <a:pt x="102819" y="293370"/>
                </a:lnTo>
                <a:lnTo>
                  <a:pt x="106045" y="294640"/>
                </a:lnTo>
                <a:lnTo>
                  <a:pt x="111264" y="294640"/>
                </a:lnTo>
                <a:lnTo>
                  <a:pt x="112229" y="293370"/>
                </a:lnTo>
                <a:lnTo>
                  <a:pt x="119240" y="283210"/>
                </a:lnTo>
                <a:lnTo>
                  <a:pt x="126847" y="273050"/>
                </a:lnTo>
                <a:lnTo>
                  <a:pt x="189941" y="226060"/>
                </a:lnTo>
                <a:lnTo>
                  <a:pt x="240080" y="212090"/>
                </a:lnTo>
                <a:lnTo>
                  <a:pt x="289852" y="208280"/>
                </a:lnTo>
                <a:lnTo>
                  <a:pt x="334962" y="212090"/>
                </a:lnTo>
                <a:lnTo>
                  <a:pt x="371144" y="218440"/>
                </a:lnTo>
                <a:lnTo>
                  <a:pt x="364972" y="227330"/>
                </a:lnTo>
                <a:lnTo>
                  <a:pt x="360730" y="234950"/>
                </a:lnTo>
                <a:lnTo>
                  <a:pt x="357924" y="245110"/>
                </a:lnTo>
                <a:lnTo>
                  <a:pt x="356044" y="254000"/>
                </a:lnTo>
                <a:lnTo>
                  <a:pt x="335826" y="257810"/>
                </a:lnTo>
                <a:lnTo>
                  <a:pt x="328726" y="257810"/>
                </a:lnTo>
                <a:lnTo>
                  <a:pt x="305193" y="260350"/>
                </a:lnTo>
                <a:lnTo>
                  <a:pt x="265544" y="260350"/>
                </a:lnTo>
                <a:lnTo>
                  <a:pt x="248399" y="259080"/>
                </a:lnTo>
                <a:lnTo>
                  <a:pt x="223634" y="259080"/>
                </a:lnTo>
                <a:lnTo>
                  <a:pt x="200799" y="260350"/>
                </a:lnTo>
                <a:lnTo>
                  <a:pt x="178219" y="265430"/>
                </a:lnTo>
                <a:lnTo>
                  <a:pt x="154152" y="274320"/>
                </a:lnTo>
                <a:lnTo>
                  <a:pt x="148526" y="278130"/>
                </a:lnTo>
                <a:lnTo>
                  <a:pt x="142976" y="280670"/>
                </a:lnTo>
                <a:lnTo>
                  <a:pt x="137541" y="284480"/>
                </a:lnTo>
                <a:lnTo>
                  <a:pt x="132219" y="288290"/>
                </a:lnTo>
                <a:lnTo>
                  <a:pt x="128358" y="290830"/>
                </a:lnTo>
                <a:lnTo>
                  <a:pt x="126288" y="295910"/>
                </a:lnTo>
                <a:lnTo>
                  <a:pt x="127063" y="304800"/>
                </a:lnTo>
                <a:lnTo>
                  <a:pt x="129844" y="308610"/>
                </a:lnTo>
                <a:lnTo>
                  <a:pt x="134137" y="311150"/>
                </a:lnTo>
                <a:lnTo>
                  <a:pt x="146291" y="317500"/>
                </a:lnTo>
                <a:lnTo>
                  <a:pt x="153098" y="322580"/>
                </a:lnTo>
                <a:lnTo>
                  <a:pt x="156108" y="325120"/>
                </a:lnTo>
                <a:lnTo>
                  <a:pt x="156870" y="327660"/>
                </a:lnTo>
                <a:lnTo>
                  <a:pt x="154724" y="328930"/>
                </a:lnTo>
                <a:lnTo>
                  <a:pt x="147154" y="331470"/>
                </a:lnTo>
                <a:lnTo>
                  <a:pt x="130835" y="332740"/>
                </a:lnTo>
                <a:lnTo>
                  <a:pt x="102400" y="334010"/>
                </a:lnTo>
                <a:lnTo>
                  <a:pt x="94703" y="334010"/>
                </a:lnTo>
                <a:lnTo>
                  <a:pt x="87325" y="336550"/>
                </a:lnTo>
                <a:lnTo>
                  <a:pt x="81622" y="341630"/>
                </a:lnTo>
                <a:lnTo>
                  <a:pt x="76009" y="345440"/>
                </a:lnTo>
                <a:lnTo>
                  <a:pt x="70104" y="350520"/>
                </a:lnTo>
                <a:lnTo>
                  <a:pt x="63944" y="353060"/>
                </a:lnTo>
                <a:lnTo>
                  <a:pt x="57543" y="355600"/>
                </a:lnTo>
                <a:lnTo>
                  <a:pt x="40932" y="360680"/>
                </a:lnTo>
                <a:lnTo>
                  <a:pt x="26098" y="361950"/>
                </a:lnTo>
                <a:lnTo>
                  <a:pt x="15113" y="360680"/>
                </a:lnTo>
                <a:lnTo>
                  <a:pt x="10033" y="358140"/>
                </a:lnTo>
                <a:lnTo>
                  <a:pt x="10274" y="356870"/>
                </a:lnTo>
                <a:lnTo>
                  <a:pt x="14986" y="349250"/>
                </a:lnTo>
                <a:lnTo>
                  <a:pt x="29806" y="334010"/>
                </a:lnTo>
                <a:lnTo>
                  <a:pt x="60388" y="309880"/>
                </a:lnTo>
                <a:lnTo>
                  <a:pt x="65963" y="306070"/>
                </a:lnTo>
                <a:lnTo>
                  <a:pt x="70027" y="300990"/>
                </a:lnTo>
                <a:lnTo>
                  <a:pt x="99085" y="232410"/>
                </a:lnTo>
                <a:lnTo>
                  <a:pt x="125006" y="190500"/>
                </a:lnTo>
                <a:lnTo>
                  <a:pt x="160731" y="148590"/>
                </a:lnTo>
                <a:lnTo>
                  <a:pt x="207378" y="110490"/>
                </a:lnTo>
                <a:lnTo>
                  <a:pt x="266077" y="83820"/>
                </a:lnTo>
                <a:lnTo>
                  <a:pt x="313982" y="72390"/>
                </a:lnTo>
                <a:lnTo>
                  <a:pt x="347560" y="69850"/>
                </a:lnTo>
                <a:lnTo>
                  <a:pt x="364350" y="68580"/>
                </a:lnTo>
                <a:lnTo>
                  <a:pt x="415442" y="73660"/>
                </a:lnTo>
                <a:lnTo>
                  <a:pt x="465493" y="87630"/>
                </a:lnTo>
                <a:lnTo>
                  <a:pt x="511289" y="107950"/>
                </a:lnTo>
                <a:lnTo>
                  <a:pt x="549719" y="133350"/>
                </a:lnTo>
                <a:lnTo>
                  <a:pt x="579615" y="165100"/>
                </a:lnTo>
                <a:lnTo>
                  <a:pt x="599795" y="199390"/>
                </a:lnTo>
                <a:lnTo>
                  <a:pt x="610539" y="248920"/>
                </a:lnTo>
                <a:lnTo>
                  <a:pt x="610463" y="270510"/>
                </a:lnTo>
                <a:lnTo>
                  <a:pt x="610400" y="271780"/>
                </a:lnTo>
                <a:lnTo>
                  <a:pt x="610514" y="274320"/>
                </a:lnTo>
                <a:lnTo>
                  <a:pt x="610895" y="276860"/>
                </a:lnTo>
                <a:lnTo>
                  <a:pt x="632993" y="334010"/>
                </a:lnTo>
                <a:lnTo>
                  <a:pt x="632993" y="306019"/>
                </a:lnTo>
                <a:lnTo>
                  <a:pt x="620941" y="274320"/>
                </a:lnTo>
                <a:lnTo>
                  <a:pt x="620585" y="271780"/>
                </a:lnTo>
                <a:lnTo>
                  <a:pt x="620649" y="270510"/>
                </a:lnTo>
                <a:lnTo>
                  <a:pt x="620725" y="248920"/>
                </a:lnTo>
                <a:lnTo>
                  <a:pt x="618972" y="231140"/>
                </a:lnTo>
                <a:lnTo>
                  <a:pt x="588048" y="158750"/>
                </a:lnTo>
                <a:lnTo>
                  <a:pt x="556768" y="125730"/>
                </a:lnTo>
                <a:lnTo>
                  <a:pt x="516623" y="99060"/>
                </a:lnTo>
                <a:lnTo>
                  <a:pt x="468871" y="77470"/>
                </a:lnTo>
                <a:lnTo>
                  <a:pt x="416687" y="63500"/>
                </a:lnTo>
                <a:lnTo>
                  <a:pt x="363410" y="58420"/>
                </a:lnTo>
                <a:lnTo>
                  <a:pt x="357251" y="48260"/>
                </a:lnTo>
                <a:lnTo>
                  <a:pt x="352031" y="40043"/>
                </a:lnTo>
                <a:lnTo>
                  <a:pt x="352031" y="58420"/>
                </a:lnTo>
                <a:lnTo>
                  <a:pt x="333032" y="59690"/>
                </a:lnTo>
                <a:lnTo>
                  <a:pt x="295821" y="64770"/>
                </a:lnTo>
                <a:lnTo>
                  <a:pt x="277799" y="69850"/>
                </a:lnTo>
                <a:lnTo>
                  <a:pt x="279793" y="60960"/>
                </a:lnTo>
                <a:lnTo>
                  <a:pt x="280670" y="53340"/>
                </a:lnTo>
                <a:lnTo>
                  <a:pt x="280352" y="45720"/>
                </a:lnTo>
                <a:lnTo>
                  <a:pt x="279666" y="38100"/>
                </a:lnTo>
                <a:lnTo>
                  <a:pt x="272846" y="12700"/>
                </a:lnTo>
                <a:lnTo>
                  <a:pt x="273812" y="11430"/>
                </a:lnTo>
                <a:lnTo>
                  <a:pt x="280860" y="8890"/>
                </a:lnTo>
                <a:lnTo>
                  <a:pt x="293712" y="11430"/>
                </a:lnTo>
                <a:lnTo>
                  <a:pt x="309702" y="17780"/>
                </a:lnTo>
                <a:lnTo>
                  <a:pt x="340601" y="41910"/>
                </a:lnTo>
                <a:lnTo>
                  <a:pt x="352031" y="58420"/>
                </a:lnTo>
                <a:lnTo>
                  <a:pt x="352031" y="40043"/>
                </a:lnTo>
                <a:lnTo>
                  <a:pt x="314960" y="8890"/>
                </a:lnTo>
                <a:lnTo>
                  <a:pt x="278104" y="0"/>
                </a:lnTo>
                <a:lnTo>
                  <a:pt x="265925" y="5080"/>
                </a:lnTo>
                <a:lnTo>
                  <a:pt x="261416" y="10160"/>
                </a:lnTo>
                <a:lnTo>
                  <a:pt x="269786" y="36830"/>
                </a:lnTo>
                <a:lnTo>
                  <a:pt x="270167" y="45720"/>
                </a:lnTo>
                <a:lnTo>
                  <a:pt x="250113" y="78740"/>
                </a:lnTo>
                <a:lnTo>
                  <a:pt x="236156" y="85090"/>
                </a:lnTo>
                <a:lnTo>
                  <a:pt x="172300" y="124460"/>
                </a:lnTo>
                <a:lnTo>
                  <a:pt x="130695" y="168910"/>
                </a:lnTo>
                <a:lnTo>
                  <a:pt x="98247" y="215900"/>
                </a:lnTo>
                <a:lnTo>
                  <a:pt x="75349" y="259080"/>
                </a:lnTo>
                <a:lnTo>
                  <a:pt x="61010" y="295910"/>
                </a:lnTo>
                <a:lnTo>
                  <a:pt x="58153" y="299720"/>
                </a:lnTo>
                <a:lnTo>
                  <a:pt x="54381" y="302260"/>
                </a:lnTo>
                <a:lnTo>
                  <a:pt x="22796" y="326390"/>
                </a:lnTo>
                <a:lnTo>
                  <a:pt x="6019" y="344170"/>
                </a:lnTo>
                <a:lnTo>
                  <a:pt x="0" y="355600"/>
                </a:lnTo>
                <a:lnTo>
                  <a:pt x="711" y="363220"/>
                </a:lnTo>
                <a:lnTo>
                  <a:pt x="4152" y="367030"/>
                </a:lnTo>
                <a:lnTo>
                  <a:pt x="9601" y="369570"/>
                </a:lnTo>
                <a:lnTo>
                  <a:pt x="16598" y="372110"/>
                </a:lnTo>
                <a:lnTo>
                  <a:pt x="34264" y="372110"/>
                </a:lnTo>
                <a:lnTo>
                  <a:pt x="43992" y="369570"/>
                </a:lnTo>
                <a:lnTo>
                  <a:pt x="53162" y="368300"/>
                </a:lnTo>
                <a:lnTo>
                  <a:pt x="88303" y="349250"/>
                </a:lnTo>
                <a:lnTo>
                  <a:pt x="92163" y="345440"/>
                </a:lnTo>
                <a:lnTo>
                  <a:pt x="97167" y="344170"/>
                </a:lnTo>
                <a:lnTo>
                  <a:pt x="102400" y="344170"/>
                </a:lnTo>
                <a:lnTo>
                  <a:pt x="135102" y="342900"/>
                </a:lnTo>
                <a:lnTo>
                  <a:pt x="154381" y="339090"/>
                </a:lnTo>
                <a:lnTo>
                  <a:pt x="163804" y="335280"/>
                </a:lnTo>
                <a:lnTo>
                  <a:pt x="166916" y="328930"/>
                </a:lnTo>
                <a:lnTo>
                  <a:pt x="166179" y="322580"/>
                </a:lnTo>
                <a:lnTo>
                  <a:pt x="161429" y="316230"/>
                </a:lnTo>
                <a:lnTo>
                  <a:pt x="152361" y="309880"/>
                </a:lnTo>
                <a:lnTo>
                  <a:pt x="138734" y="302260"/>
                </a:lnTo>
                <a:lnTo>
                  <a:pt x="137172" y="300990"/>
                </a:lnTo>
                <a:lnTo>
                  <a:pt x="136880" y="299720"/>
                </a:lnTo>
                <a:lnTo>
                  <a:pt x="136829" y="297180"/>
                </a:lnTo>
                <a:lnTo>
                  <a:pt x="144805" y="292100"/>
                </a:lnTo>
                <a:lnTo>
                  <a:pt x="151752" y="287020"/>
                </a:lnTo>
                <a:lnTo>
                  <a:pt x="158864" y="283210"/>
                </a:lnTo>
                <a:lnTo>
                  <a:pt x="181343" y="274320"/>
                </a:lnTo>
                <a:lnTo>
                  <a:pt x="202666" y="270510"/>
                </a:lnTo>
                <a:lnTo>
                  <a:pt x="224370" y="269240"/>
                </a:lnTo>
                <a:lnTo>
                  <a:pt x="248031" y="269240"/>
                </a:lnTo>
                <a:lnTo>
                  <a:pt x="265430" y="270510"/>
                </a:lnTo>
                <a:lnTo>
                  <a:pt x="284492" y="270510"/>
                </a:lnTo>
                <a:lnTo>
                  <a:pt x="305765" y="269240"/>
                </a:lnTo>
                <a:lnTo>
                  <a:pt x="329755" y="267970"/>
                </a:lnTo>
                <a:lnTo>
                  <a:pt x="337553" y="266700"/>
                </a:lnTo>
                <a:lnTo>
                  <a:pt x="344919" y="266700"/>
                </a:lnTo>
                <a:lnTo>
                  <a:pt x="352094" y="265430"/>
                </a:lnTo>
                <a:lnTo>
                  <a:pt x="335927" y="288290"/>
                </a:lnTo>
                <a:lnTo>
                  <a:pt x="327507" y="297180"/>
                </a:lnTo>
                <a:lnTo>
                  <a:pt x="331317" y="306070"/>
                </a:lnTo>
                <a:lnTo>
                  <a:pt x="334454" y="308610"/>
                </a:lnTo>
                <a:lnTo>
                  <a:pt x="343128" y="311150"/>
                </a:lnTo>
                <a:lnTo>
                  <a:pt x="348068" y="312420"/>
                </a:lnTo>
                <a:lnTo>
                  <a:pt x="353707" y="312420"/>
                </a:lnTo>
                <a:lnTo>
                  <a:pt x="367398" y="311150"/>
                </a:lnTo>
                <a:lnTo>
                  <a:pt x="382473" y="307340"/>
                </a:lnTo>
                <a:lnTo>
                  <a:pt x="394093" y="303530"/>
                </a:lnTo>
                <a:lnTo>
                  <a:pt x="397967" y="302260"/>
                </a:lnTo>
                <a:lnTo>
                  <a:pt x="431203" y="279400"/>
                </a:lnTo>
                <a:lnTo>
                  <a:pt x="446239" y="261620"/>
                </a:lnTo>
                <a:lnTo>
                  <a:pt x="453669" y="264160"/>
                </a:lnTo>
                <a:lnTo>
                  <a:pt x="467169" y="273050"/>
                </a:lnTo>
                <a:lnTo>
                  <a:pt x="476516" y="279400"/>
                </a:lnTo>
                <a:lnTo>
                  <a:pt x="500253" y="293370"/>
                </a:lnTo>
                <a:lnTo>
                  <a:pt x="516216" y="299720"/>
                </a:lnTo>
                <a:lnTo>
                  <a:pt x="527850" y="304800"/>
                </a:lnTo>
                <a:lnTo>
                  <a:pt x="551675" y="312420"/>
                </a:lnTo>
                <a:lnTo>
                  <a:pt x="563778" y="314960"/>
                </a:lnTo>
                <a:lnTo>
                  <a:pt x="567334" y="316230"/>
                </a:lnTo>
                <a:lnTo>
                  <a:pt x="570534" y="317500"/>
                </a:lnTo>
                <a:lnTo>
                  <a:pt x="595325" y="350520"/>
                </a:lnTo>
                <a:lnTo>
                  <a:pt x="602018" y="355600"/>
                </a:lnTo>
                <a:lnTo>
                  <a:pt x="610158" y="359410"/>
                </a:lnTo>
                <a:lnTo>
                  <a:pt x="618947" y="359410"/>
                </a:lnTo>
                <a:lnTo>
                  <a:pt x="627608" y="356870"/>
                </a:lnTo>
                <a:lnTo>
                  <a:pt x="635292" y="351790"/>
                </a:lnTo>
                <a:lnTo>
                  <a:pt x="636270" y="350520"/>
                </a:lnTo>
                <a:lnTo>
                  <a:pt x="640143" y="345440"/>
                </a:lnTo>
                <a:lnTo>
                  <a:pt x="641883" y="3352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9" name="object 59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852036" y="6377988"/>
            <a:ext cx="543028" cy="290829"/>
          </a:xfrm>
          <a:prstGeom prst="rect">
            <a:avLst/>
          </a:prstGeom>
        </p:spPr>
      </p:pic>
      <p:pic>
        <p:nvPicPr>
          <p:cNvPr id="60" name="object 60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4853379" y="4887343"/>
            <a:ext cx="359703" cy="4282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165</Words>
  <Application>Microsoft Macintosh PowerPoint</Application>
  <PresentationFormat>Personalizado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Tahoma</vt:lpstr>
      <vt:lpstr>Trebuchet MS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Descripción de animales y objetos</dc:title>
  <dc:creator>Bartolomé Berrocal Vela</dc:creator>
  <cp:keywords>DAFVIMObkOU,BAEaOiYP_Ic</cp:keywords>
  <cp:lastModifiedBy>Microsoft Office User</cp:lastModifiedBy>
  <cp:revision>1</cp:revision>
  <dcterms:created xsi:type="dcterms:W3CDTF">2024-10-13T10:05:54Z</dcterms:created>
  <dcterms:modified xsi:type="dcterms:W3CDTF">2024-10-13T10:07:35Z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2024-10-13T00:00:00Z</vt:filetime>
  </property>
  <property fmtid="{D5CDD505-2E9C-101B-9397-08002B2CF9AE}" pid="3" name="Creator">
    <vt:lpwstr>Canva</vt:lpwstr>
  </property>
  <property fmtid="{D5CDD505-2E9C-101B-9397-08002B2CF9AE}" pid="4" name="LastSaved">
    <vt:filetime>2024-10-13T00:00:00Z</vt:filetime>
  </property>
</Properties>
</file>