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67" r:id="rId3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3744" userDrawn="1">
          <p15:clr>
            <a:srgbClr val="A4A3A4"/>
          </p15:clr>
        </p15:guide>
        <p15:guide id="3" pos="672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4660"/>
  </p:normalViewPr>
  <p:slideViewPr>
    <p:cSldViewPr>
      <p:cViewPr>
        <p:scale>
          <a:sx n="66" d="100"/>
          <a:sy n="66" d="100"/>
        </p:scale>
        <p:origin x="2534" y="-682"/>
      </p:cViewPr>
      <p:guideLst>
        <p:guide orient="horz" pos="2880"/>
        <p:guide pos="3744"/>
        <p:guide pos="672"/>
        <p:guide pos="22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7989" y="362415"/>
            <a:ext cx="437642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BE1E2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1288" y="322786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1288" y="363108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1288" y="403430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1288" y="443752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1288" y="484074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1288" y="525558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1288" y="565880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1288" y="606202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1288" y="646524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1288" y="686846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1288" y="727168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1288" y="767490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1288" y="807812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1288" y="848134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1288" y="888456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1288" y="928778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451288" y="367385"/>
            <a:ext cx="6870071" cy="9324193"/>
            <a:chOff x="451288" y="367385"/>
            <a:chExt cx="6870071" cy="9324193"/>
          </a:xfrm>
        </p:grpSpPr>
        <p:sp>
          <p:nvSpPr>
            <p:cNvPr id="19" name="object 19"/>
            <p:cNvSpPr/>
            <p:nvPr/>
          </p:nvSpPr>
          <p:spPr>
            <a:xfrm>
              <a:off x="451288" y="9691007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  <a:path w="6870065">
                  <a:moveTo>
                    <a:pt x="0" y="0"/>
                  </a:moveTo>
                  <a:lnTo>
                    <a:pt x="6642925" y="0"/>
                  </a:lnTo>
                </a:path>
                <a:path w="6870065">
                  <a:moveTo>
                    <a:pt x="0" y="0"/>
                  </a:moveTo>
                  <a:lnTo>
                    <a:pt x="6794588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55334" y="1211764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62327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67640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65006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70318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75631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1288" y="1211769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1288" y="1614987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1288" y="2018209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1288" y="2421427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1288" y="2824648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280517" y="1211762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687512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092825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90190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895503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00814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07809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113122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10487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915799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321111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1294" y="367385"/>
              <a:ext cx="6870065" cy="9323705"/>
            </a:xfrm>
            <a:custGeom>
              <a:avLst/>
              <a:gdLst/>
              <a:ahLst/>
              <a:cxnLst/>
              <a:rect l="l" t="t" r="r" b="b"/>
              <a:pathLst>
                <a:path w="6870065" h="9323705">
                  <a:moveTo>
                    <a:pt x="6869823" y="9323628"/>
                  </a:moveTo>
                  <a:lnTo>
                    <a:pt x="0" y="9323628"/>
                  </a:lnTo>
                  <a:lnTo>
                    <a:pt x="0" y="0"/>
                  </a:lnTo>
                  <a:lnTo>
                    <a:pt x="6869823" y="0"/>
                  </a:lnTo>
                  <a:lnTo>
                    <a:pt x="6869823" y="9323628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805637" y="2337749"/>
            <a:ext cx="1542449" cy="156956"/>
            <a:chOff x="725431" y="2403293"/>
            <a:chExt cx="1074420" cy="38100"/>
          </a:xfrm>
        </p:grpSpPr>
        <p:sp>
          <p:nvSpPr>
            <p:cNvPr id="47" name="object 47"/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Signo más 124">
            <a:extLst>
              <a:ext uri="{FF2B5EF4-FFF2-40B4-BE49-F238E27FC236}">
                <a16:creationId xmlns:a16="http://schemas.microsoft.com/office/drawing/2014/main" id="{4F9AB92F-24BF-9564-92D6-91C850015C84}"/>
              </a:ext>
            </a:extLst>
          </p:cNvPr>
          <p:cNvSpPr/>
          <p:nvPr/>
        </p:nvSpPr>
        <p:spPr>
          <a:xfrm>
            <a:off x="633992" y="2144495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8" name="Imagen 177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22C2FF0-B70D-66D5-3200-E3AC552F00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999" y="9231273"/>
            <a:ext cx="1124148" cy="802964"/>
          </a:xfrm>
          <a:prstGeom prst="rect">
            <a:avLst/>
          </a:prstGeom>
        </p:spPr>
      </p:pic>
      <p:grpSp>
        <p:nvGrpSpPr>
          <p:cNvPr id="80" name="object 46">
            <a:extLst>
              <a:ext uri="{FF2B5EF4-FFF2-40B4-BE49-F238E27FC236}">
                <a16:creationId xmlns:a16="http://schemas.microsoft.com/office/drawing/2014/main" id="{88A67246-325D-0A48-D1DB-3CB40EC44533}"/>
              </a:ext>
            </a:extLst>
          </p:cNvPr>
          <p:cNvGrpSpPr/>
          <p:nvPr/>
        </p:nvGrpSpPr>
        <p:grpSpPr>
          <a:xfrm>
            <a:off x="807759" y="4358842"/>
            <a:ext cx="1524212" cy="144170"/>
            <a:chOff x="725431" y="2403293"/>
            <a:chExt cx="1074420" cy="38100"/>
          </a:xfrm>
        </p:grpSpPr>
        <p:sp>
          <p:nvSpPr>
            <p:cNvPr id="81" name="object 47">
              <a:extLst>
                <a:ext uri="{FF2B5EF4-FFF2-40B4-BE49-F238E27FC236}">
                  <a16:creationId xmlns:a16="http://schemas.microsoft.com/office/drawing/2014/main" id="{4459EBBB-D976-99F0-1445-FAD2BBF9BDFE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8">
              <a:extLst>
                <a:ext uri="{FF2B5EF4-FFF2-40B4-BE49-F238E27FC236}">
                  <a16:creationId xmlns:a16="http://schemas.microsoft.com/office/drawing/2014/main" id="{E6B0C024-82AB-CC20-FB77-0BC439E1E6AE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Signo más 93">
            <a:extLst>
              <a:ext uri="{FF2B5EF4-FFF2-40B4-BE49-F238E27FC236}">
                <a16:creationId xmlns:a16="http://schemas.microsoft.com/office/drawing/2014/main" id="{F8E3C794-834E-1EEC-3E52-2DCB48004E44}"/>
              </a:ext>
            </a:extLst>
          </p:cNvPr>
          <p:cNvSpPr/>
          <p:nvPr/>
        </p:nvSpPr>
        <p:spPr>
          <a:xfrm>
            <a:off x="624879" y="4145242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8" name="object 46">
            <a:extLst>
              <a:ext uri="{FF2B5EF4-FFF2-40B4-BE49-F238E27FC236}">
                <a16:creationId xmlns:a16="http://schemas.microsoft.com/office/drawing/2014/main" id="{873F021B-670B-866C-D8B1-D8A3E24529CE}"/>
              </a:ext>
            </a:extLst>
          </p:cNvPr>
          <p:cNvGrpSpPr/>
          <p:nvPr/>
        </p:nvGrpSpPr>
        <p:grpSpPr>
          <a:xfrm>
            <a:off x="5664593" y="4360928"/>
            <a:ext cx="1482928" cy="133115"/>
            <a:chOff x="725431" y="2403293"/>
            <a:chExt cx="1074420" cy="38100"/>
          </a:xfrm>
        </p:grpSpPr>
        <p:sp>
          <p:nvSpPr>
            <p:cNvPr id="99" name="object 47">
              <a:extLst>
                <a:ext uri="{FF2B5EF4-FFF2-40B4-BE49-F238E27FC236}">
                  <a16:creationId xmlns:a16="http://schemas.microsoft.com/office/drawing/2014/main" id="{6233ACC5-E7DE-90BA-633E-539E813720AA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48">
              <a:extLst>
                <a:ext uri="{FF2B5EF4-FFF2-40B4-BE49-F238E27FC236}">
                  <a16:creationId xmlns:a16="http://schemas.microsoft.com/office/drawing/2014/main" id="{ED43DD09-CCBA-6C1C-E1C0-2AB08768B9C0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Signo más 111">
            <a:extLst>
              <a:ext uri="{FF2B5EF4-FFF2-40B4-BE49-F238E27FC236}">
                <a16:creationId xmlns:a16="http://schemas.microsoft.com/office/drawing/2014/main" id="{1E8FA243-A3A9-B1DD-C2E4-32B6FAF43B4C}"/>
              </a:ext>
            </a:extLst>
          </p:cNvPr>
          <p:cNvSpPr/>
          <p:nvPr/>
        </p:nvSpPr>
        <p:spPr>
          <a:xfrm>
            <a:off x="5481713" y="4147328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6" name="object 46">
            <a:extLst>
              <a:ext uri="{FF2B5EF4-FFF2-40B4-BE49-F238E27FC236}">
                <a16:creationId xmlns:a16="http://schemas.microsoft.com/office/drawing/2014/main" id="{E303D5C0-06CB-6E59-EB9C-98B68134164C}"/>
              </a:ext>
            </a:extLst>
          </p:cNvPr>
          <p:cNvGrpSpPr/>
          <p:nvPr/>
        </p:nvGrpSpPr>
        <p:grpSpPr>
          <a:xfrm>
            <a:off x="3223367" y="4322410"/>
            <a:ext cx="1546669" cy="213870"/>
            <a:chOff x="725431" y="2403293"/>
            <a:chExt cx="1074420" cy="38100"/>
          </a:xfrm>
        </p:grpSpPr>
        <p:sp>
          <p:nvSpPr>
            <p:cNvPr id="129" name="object 47">
              <a:extLst>
                <a:ext uri="{FF2B5EF4-FFF2-40B4-BE49-F238E27FC236}">
                  <a16:creationId xmlns:a16="http://schemas.microsoft.com/office/drawing/2014/main" id="{B61E5855-B6C0-5738-F523-9D482E19308C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48">
              <a:extLst>
                <a:ext uri="{FF2B5EF4-FFF2-40B4-BE49-F238E27FC236}">
                  <a16:creationId xmlns:a16="http://schemas.microsoft.com/office/drawing/2014/main" id="{FD8DB217-0019-2119-DC74-00CEFCEB1A52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Signo más 132">
            <a:extLst>
              <a:ext uri="{FF2B5EF4-FFF2-40B4-BE49-F238E27FC236}">
                <a16:creationId xmlns:a16="http://schemas.microsoft.com/office/drawing/2014/main" id="{F44E1222-DDAD-CA37-F2F9-74BA02D96742}"/>
              </a:ext>
            </a:extLst>
          </p:cNvPr>
          <p:cNvSpPr/>
          <p:nvPr/>
        </p:nvSpPr>
        <p:spPr>
          <a:xfrm>
            <a:off x="3040487" y="4144523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4" name="object 46">
            <a:extLst>
              <a:ext uri="{FF2B5EF4-FFF2-40B4-BE49-F238E27FC236}">
                <a16:creationId xmlns:a16="http://schemas.microsoft.com/office/drawing/2014/main" id="{F98F1035-0660-8AB9-6F2D-4E1557F14DFE}"/>
              </a:ext>
            </a:extLst>
          </p:cNvPr>
          <p:cNvGrpSpPr/>
          <p:nvPr/>
        </p:nvGrpSpPr>
        <p:grpSpPr>
          <a:xfrm>
            <a:off x="807133" y="6381256"/>
            <a:ext cx="1524290" cy="138869"/>
            <a:chOff x="725431" y="2403293"/>
            <a:chExt cx="1074420" cy="38100"/>
          </a:xfrm>
        </p:grpSpPr>
        <p:sp>
          <p:nvSpPr>
            <p:cNvPr id="135" name="object 47">
              <a:extLst>
                <a:ext uri="{FF2B5EF4-FFF2-40B4-BE49-F238E27FC236}">
                  <a16:creationId xmlns:a16="http://schemas.microsoft.com/office/drawing/2014/main" id="{536F04C2-6633-A152-0FE9-E43469F32E6B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48">
              <a:extLst>
                <a:ext uri="{FF2B5EF4-FFF2-40B4-BE49-F238E27FC236}">
                  <a16:creationId xmlns:a16="http://schemas.microsoft.com/office/drawing/2014/main" id="{478586D2-FEDE-49AC-EA48-802EC1BDD5EF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Signo más 138">
            <a:extLst>
              <a:ext uri="{FF2B5EF4-FFF2-40B4-BE49-F238E27FC236}">
                <a16:creationId xmlns:a16="http://schemas.microsoft.com/office/drawing/2014/main" id="{83054AAB-DB65-1006-3F7A-79BF026C938C}"/>
              </a:ext>
            </a:extLst>
          </p:cNvPr>
          <p:cNvSpPr/>
          <p:nvPr/>
        </p:nvSpPr>
        <p:spPr>
          <a:xfrm>
            <a:off x="624253" y="6167656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0" name="object 46">
            <a:extLst>
              <a:ext uri="{FF2B5EF4-FFF2-40B4-BE49-F238E27FC236}">
                <a16:creationId xmlns:a16="http://schemas.microsoft.com/office/drawing/2014/main" id="{661B712A-48D8-C313-AA30-CA48A176B5F4}"/>
              </a:ext>
            </a:extLst>
          </p:cNvPr>
          <p:cNvGrpSpPr/>
          <p:nvPr/>
        </p:nvGrpSpPr>
        <p:grpSpPr>
          <a:xfrm>
            <a:off x="5663967" y="6383343"/>
            <a:ext cx="1457260" cy="113998"/>
            <a:chOff x="725431" y="2403293"/>
            <a:chExt cx="1074420" cy="38100"/>
          </a:xfrm>
        </p:grpSpPr>
        <p:sp>
          <p:nvSpPr>
            <p:cNvPr id="141" name="object 47">
              <a:extLst>
                <a:ext uri="{FF2B5EF4-FFF2-40B4-BE49-F238E27FC236}">
                  <a16:creationId xmlns:a16="http://schemas.microsoft.com/office/drawing/2014/main" id="{DE12A0F4-9C0C-5D5F-4BF0-D51717B74BA9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48">
              <a:extLst>
                <a:ext uri="{FF2B5EF4-FFF2-40B4-BE49-F238E27FC236}">
                  <a16:creationId xmlns:a16="http://schemas.microsoft.com/office/drawing/2014/main" id="{934F5FF6-CE2F-A430-DC79-B75BC3CC001A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Signo más 181">
            <a:extLst>
              <a:ext uri="{FF2B5EF4-FFF2-40B4-BE49-F238E27FC236}">
                <a16:creationId xmlns:a16="http://schemas.microsoft.com/office/drawing/2014/main" id="{FF8BC470-F081-F8A4-0B4E-90AD620BAC11}"/>
              </a:ext>
            </a:extLst>
          </p:cNvPr>
          <p:cNvSpPr/>
          <p:nvPr/>
        </p:nvSpPr>
        <p:spPr>
          <a:xfrm>
            <a:off x="5481087" y="6169742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3" name="object 46">
            <a:extLst>
              <a:ext uri="{FF2B5EF4-FFF2-40B4-BE49-F238E27FC236}">
                <a16:creationId xmlns:a16="http://schemas.microsoft.com/office/drawing/2014/main" id="{BE107D3D-40CE-81BA-611C-0F6E1DA7E284}"/>
              </a:ext>
            </a:extLst>
          </p:cNvPr>
          <p:cNvGrpSpPr/>
          <p:nvPr/>
        </p:nvGrpSpPr>
        <p:grpSpPr>
          <a:xfrm>
            <a:off x="3222741" y="6415523"/>
            <a:ext cx="1547295" cy="45719"/>
            <a:chOff x="725431" y="2403293"/>
            <a:chExt cx="1074420" cy="38100"/>
          </a:xfrm>
        </p:grpSpPr>
        <p:sp>
          <p:nvSpPr>
            <p:cNvPr id="184" name="object 47">
              <a:extLst>
                <a:ext uri="{FF2B5EF4-FFF2-40B4-BE49-F238E27FC236}">
                  <a16:creationId xmlns:a16="http://schemas.microsoft.com/office/drawing/2014/main" id="{2F448B12-8259-419B-50A8-EE87C2363575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48">
              <a:extLst>
                <a:ext uri="{FF2B5EF4-FFF2-40B4-BE49-F238E27FC236}">
                  <a16:creationId xmlns:a16="http://schemas.microsoft.com/office/drawing/2014/main" id="{BD79E4EA-AC4D-B153-DBFE-2801B6619D83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8" name="Signo más 187">
            <a:extLst>
              <a:ext uri="{FF2B5EF4-FFF2-40B4-BE49-F238E27FC236}">
                <a16:creationId xmlns:a16="http://schemas.microsoft.com/office/drawing/2014/main" id="{5E9CBF9F-56BF-B2E9-D7F3-33528A125F41}"/>
              </a:ext>
            </a:extLst>
          </p:cNvPr>
          <p:cNvSpPr/>
          <p:nvPr/>
        </p:nvSpPr>
        <p:spPr>
          <a:xfrm>
            <a:off x="3039861" y="6201923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9" name="object 46">
            <a:extLst>
              <a:ext uri="{FF2B5EF4-FFF2-40B4-BE49-F238E27FC236}">
                <a16:creationId xmlns:a16="http://schemas.microsoft.com/office/drawing/2014/main" id="{7220AEDB-323F-2031-D954-4DD7CC5A59F5}"/>
              </a:ext>
            </a:extLst>
          </p:cNvPr>
          <p:cNvGrpSpPr/>
          <p:nvPr/>
        </p:nvGrpSpPr>
        <p:grpSpPr>
          <a:xfrm>
            <a:off x="816872" y="8406037"/>
            <a:ext cx="1487523" cy="131828"/>
            <a:chOff x="725431" y="2403293"/>
            <a:chExt cx="1074420" cy="38100"/>
          </a:xfrm>
        </p:grpSpPr>
        <p:sp>
          <p:nvSpPr>
            <p:cNvPr id="190" name="object 47">
              <a:extLst>
                <a:ext uri="{FF2B5EF4-FFF2-40B4-BE49-F238E27FC236}">
                  <a16:creationId xmlns:a16="http://schemas.microsoft.com/office/drawing/2014/main" id="{452CC14D-C798-90AF-2C81-96DC46BB6D34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48">
              <a:extLst>
                <a:ext uri="{FF2B5EF4-FFF2-40B4-BE49-F238E27FC236}">
                  <a16:creationId xmlns:a16="http://schemas.microsoft.com/office/drawing/2014/main" id="{AAF58BBB-F2D3-E8F4-A2BD-6D527E9845F7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4" name="Signo más 193">
            <a:extLst>
              <a:ext uri="{FF2B5EF4-FFF2-40B4-BE49-F238E27FC236}">
                <a16:creationId xmlns:a16="http://schemas.microsoft.com/office/drawing/2014/main" id="{0D901687-7EC7-7CFA-F5AB-F8EF2B697573}"/>
              </a:ext>
            </a:extLst>
          </p:cNvPr>
          <p:cNvSpPr/>
          <p:nvPr/>
        </p:nvSpPr>
        <p:spPr>
          <a:xfrm>
            <a:off x="633992" y="8192436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5" name="object 46">
            <a:extLst>
              <a:ext uri="{FF2B5EF4-FFF2-40B4-BE49-F238E27FC236}">
                <a16:creationId xmlns:a16="http://schemas.microsoft.com/office/drawing/2014/main" id="{FB857400-33A0-6572-6AF9-8620B754F2BC}"/>
              </a:ext>
            </a:extLst>
          </p:cNvPr>
          <p:cNvGrpSpPr/>
          <p:nvPr/>
        </p:nvGrpSpPr>
        <p:grpSpPr>
          <a:xfrm>
            <a:off x="5673706" y="8408122"/>
            <a:ext cx="1421680" cy="149620"/>
            <a:chOff x="725431" y="2403293"/>
            <a:chExt cx="1074420" cy="38100"/>
          </a:xfrm>
        </p:grpSpPr>
        <p:sp>
          <p:nvSpPr>
            <p:cNvPr id="196" name="object 47">
              <a:extLst>
                <a:ext uri="{FF2B5EF4-FFF2-40B4-BE49-F238E27FC236}">
                  <a16:creationId xmlns:a16="http://schemas.microsoft.com/office/drawing/2014/main" id="{69443769-2CC2-A0C8-97B2-6C01637B3AFF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48">
              <a:extLst>
                <a:ext uri="{FF2B5EF4-FFF2-40B4-BE49-F238E27FC236}">
                  <a16:creationId xmlns:a16="http://schemas.microsoft.com/office/drawing/2014/main" id="{8B42884D-B117-7EB1-201F-C9C3052A65C5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0" name="Signo más 199">
            <a:extLst>
              <a:ext uri="{FF2B5EF4-FFF2-40B4-BE49-F238E27FC236}">
                <a16:creationId xmlns:a16="http://schemas.microsoft.com/office/drawing/2014/main" id="{7369F4C2-303B-4FD1-C8E0-64709E811655}"/>
              </a:ext>
            </a:extLst>
          </p:cNvPr>
          <p:cNvSpPr/>
          <p:nvPr/>
        </p:nvSpPr>
        <p:spPr>
          <a:xfrm>
            <a:off x="5490826" y="8194522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1" name="object 46">
            <a:extLst>
              <a:ext uri="{FF2B5EF4-FFF2-40B4-BE49-F238E27FC236}">
                <a16:creationId xmlns:a16="http://schemas.microsoft.com/office/drawing/2014/main" id="{7DA3999D-54E8-3167-0018-816E2F035424}"/>
              </a:ext>
            </a:extLst>
          </p:cNvPr>
          <p:cNvGrpSpPr/>
          <p:nvPr/>
        </p:nvGrpSpPr>
        <p:grpSpPr>
          <a:xfrm>
            <a:off x="3232480" y="8429364"/>
            <a:ext cx="1510120" cy="105036"/>
            <a:chOff x="725431" y="2403293"/>
            <a:chExt cx="1074420" cy="38100"/>
          </a:xfrm>
        </p:grpSpPr>
        <p:sp>
          <p:nvSpPr>
            <p:cNvPr id="202" name="object 47">
              <a:extLst>
                <a:ext uri="{FF2B5EF4-FFF2-40B4-BE49-F238E27FC236}">
                  <a16:creationId xmlns:a16="http://schemas.microsoft.com/office/drawing/2014/main" id="{CE5FC368-C92A-98F7-5012-B0CB718EE897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48">
              <a:extLst>
                <a:ext uri="{FF2B5EF4-FFF2-40B4-BE49-F238E27FC236}">
                  <a16:creationId xmlns:a16="http://schemas.microsoft.com/office/drawing/2014/main" id="{F30BF381-F1DC-AB87-B9AE-4FE2E314EFEC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Signo más 205">
            <a:extLst>
              <a:ext uri="{FF2B5EF4-FFF2-40B4-BE49-F238E27FC236}">
                <a16:creationId xmlns:a16="http://schemas.microsoft.com/office/drawing/2014/main" id="{3C2A09A3-D6FD-F6AB-D1C2-32C25D6C0C26}"/>
              </a:ext>
            </a:extLst>
          </p:cNvPr>
          <p:cNvSpPr/>
          <p:nvPr/>
        </p:nvSpPr>
        <p:spPr>
          <a:xfrm>
            <a:off x="3049600" y="8211358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object 44">
            <a:extLst>
              <a:ext uri="{FF2B5EF4-FFF2-40B4-BE49-F238E27FC236}">
                <a16:creationId xmlns:a16="http://schemas.microsoft.com/office/drawing/2014/main" id="{5CC1064D-7058-B24A-5509-EAE3BC6A31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1041" y="425645"/>
            <a:ext cx="687006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3200" dirty="0"/>
              <a:t>SUMAS DE 3 NÚMEROS DE 4 CIFRAS</a:t>
            </a:r>
            <a:endParaRPr sz="3200" dirty="0"/>
          </a:p>
        </p:txBody>
      </p:sp>
      <p:grpSp>
        <p:nvGrpSpPr>
          <p:cNvPr id="100" name="object 46">
            <a:extLst>
              <a:ext uri="{FF2B5EF4-FFF2-40B4-BE49-F238E27FC236}">
                <a16:creationId xmlns:a16="http://schemas.microsoft.com/office/drawing/2014/main" id="{6C3B90A1-53FF-610C-1909-1748DD9FB7DA}"/>
              </a:ext>
            </a:extLst>
          </p:cNvPr>
          <p:cNvGrpSpPr/>
          <p:nvPr/>
        </p:nvGrpSpPr>
        <p:grpSpPr>
          <a:xfrm>
            <a:off x="3254937" y="2327789"/>
            <a:ext cx="1542449" cy="156956"/>
            <a:chOff x="725431" y="2403293"/>
            <a:chExt cx="1074420" cy="38100"/>
          </a:xfrm>
        </p:grpSpPr>
        <p:sp>
          <p:nvSpPr>
            <p:cNvPr id="101" name="object 47">
              <a:extLst>
                <a:ext uri="{FF2B5EF4-FFF2-40B4-BE49-F238E27FC236}">
                  <a16:creationId xmlns:a16="http://schemas.microsoft.com/office/drawing/2014/main" id="{B202850E-C3E4-24B1-61CA-CD313B352F7C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48">
              <a:extLst>
                <a:ext uri="{FF2B5EF4-FFF2-40B4-BE49-F238E27FC236}">
                  <a16:creationId xmlns:a16="http://schemas.microsoft.com/office/drawing/2014/main" id="{3AD3A798-B4E1-750E-DBB6-0617C5E2C963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Signo más 103">
            <a:extLst>
              <a:ext uri="{FF2B5EF4-FFF2-40B4-BE49-F238E27FC236}">
                <a16:creationId xmlns:a16="http://schemas.microsoft.com/office/drawing/2014/main" id="{752A73E1-C47A-A451-C096-1E9CEF0ADC86}"/>
              </a:ext>
            </a:extLst>
          </p:cNvPr>
          <p:cNvSpPr/>
          <p:nvPr/>
        </p:nvSpPr>
        <p:spPr>
          <a:xfrm>
            <a:off x="3072057" y="2114189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8" name="object 46">
            <a:extLst>
              <a:ext uri="{FF2B5EF4-FFF2-40B4-BE49-F238E27FC236}">
                <a16:creationId xmlns:a16="http://schemas.microsoft.com/office/drawing/2014/main" id="{0BCD515C-D92F-E32F-7AA3-44D96F7E1B3F}"/>
              </a:ext>
            </a:extLst>
          </p:cNvPr>
          <p:cNvGrpSpPr/>
          <p:nvPr/>
        </p:nvGrpSpPr>
        <p:grpSpPr>
          <a:xfrm>
            <a:off x="5674678" y="2336411"/>
            <a:ext cx="1542449" cy="156956"/>
            <a:chOff x="725431" y="2403293"/>
            <a:chExt cx="1074420" cy="38100"/>
          </a:xfrm>
        </p:grpSpPr>
        <p:sp>
          <p:nvSpPr>
            <p:cNvPr id="109" name="object 47">
              <a:extLst>
                <a:ext uri="{FF2B5EF4-FFF2-40B4-BE49-F238E27FC236}">
                  <a16:creationId xmlns:a16="http://schemas.microsoft.com/office/drawing/2014/main" id="{CE5234FC-E142-13DD-6446-C163A9081689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48">
              <a:extLst>
                <a:ext uri="{FF2B5EF4-FFF2-40B4-BE49-F238E27FC236}">
                  <a16:creationId xmlns:a16="http://schemas.microsoft.com/office/drawing/2014/main" id="{0BC9D1D2-ED5C-8999-022B-F075DE8F0A2D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Signo más 110">
            <a:extLst>
              <a:ext uri="{FF2B5EF4-FFF2-40B4-BE49-F238E27FC236}">
                <a16:creationId xmlns:a16="http://schemas.microsoft.com/office/drawing/2014/main" id="{01A2743B-F103-997D-7587-F12CC4DD14D3}"/>
              </a:ext>
            </a:extLst>
          </p:cNvPr>
          <p:cNvSpPr/>
          <p:nvPr/>
        </p:nvSpPr>
        <p:spPr>
          <a:xfrm>
            <a:off x="5491798" y="2122811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3B5F615-397C-D2B8-6E7C-1226F3811EBD}"/>
              </a:ext>
            </a:extLst>
          </p:cNvPr>
          <p:cNvSpPr txBox="1"/>
          <p:nvPr/>
        </p:nvSpPr>
        <p:spPr>
          <a:xfrm>
            <a:off x="950022" y="5968425"/>
            <a:ext cx="1506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2 4 5 8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443402C-1E4C-D30F-127F-C53463DD08AD}"/>
              </a:ext>
            </a:extLst>
          </p:cNvPr>
          <p:cNvSpPr txBox="1"/>
          <p:nvPr/>
        </p:nvSpPr>
        <p:spPr>
          <a:xfrm>
            <a:off x="3388087" y="5968425"/>
            <a:ext cx="1506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1 5 3 9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6F36324-9B93-C368-DC66-59122696EA63}"/>
              </a:ext>
            </a:extLst>
          </p:cNvPr>
          <p:cNvSpPr txBox="1"/>
          <p:nvPr/>
        </p:nvSpPr>
        <p:spPr>
          <a:xfrm>
            <a:off x="5807828" y="5968425"/>
            <a:ext cx="1506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3 5 1 4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16C7451-D329-F755-34E2-4E34FEF8DF90}"/>
              </a:ext>
            </a:extLst>
          </p:cNvPr>
          <p:cNvSpPr txBox="1"/>
          <p:nvPr/>
        </p:nvSpPr>
        <p:spPr>
          <a:xfrm>
            <a:off x="952948" y="3987225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1 8 4 8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91F5501-F9B2-F09A-F682-D45BEAC0B7FD}"/>
              </a:ext>
            </a:extLst>
          </p:cNvPr>
          <p:cNvSpPr txBox="1"/>
          <p:nvPr/>
        </p:nvSpPr>
        <p:spPr>
          <a:xfrm>
            <a:off x="3391013" y="3987225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5 0 2 4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52E767F-7B70-8637-25C5-4ADDA6DE6E27}"/>
              </a:ext>
            </a:extLst>
          </p:cNvPr>
          <p:cNvSpPr txBox="1"/>
          <p:nvPr/>
        </p:nvSpPr>
        <p:spPr>
          <a:xfrm>
            <a:off x="5810754" y="3987225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4 3 2 0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B4FA86E-1353-5CD4-19A2-AE486F1AD260}"/>
              </a:ext>
            </a:extLst>
          </p:cNvPr>
          <p:cNvSpPr txBox="1"/>
          <p:nvPr/>
        </p:nvSpPr>
        <p:spPr>
          <a:xfrm>
            <a:off x="952948" y="1929825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3 5 4 8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E9228A8-57D9-2DCA-CB98-164CEADF2710}"/>
              </a:ext>
            </a:extLst>
          </p:cNvPr>
          <p:cNvSpPr txBox="1"/>
          <p:nvPr/>
        </p:nvSpPr>
        <p:spPr>
          <a:xfrm>
            <a:off x="3391013" y="1905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6 9 8 5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2D3C277-C739-522E-F7F3-55CC7240F4DE}"/>
              </a:ext>
            </a:extLst>
          </p:cNvPr>
          <p:cNvSpPr txBox="1"/>
          <p:nvPr/>
        </p:nvSpPr>
        <p:spPr>
          <a:xfrm>
            <a:off x="5810754" y="1905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5 8 7 4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C39E2ADE-3C9D-3068-AFA0-3D05D818979A}"/>
              </a:ext>
            </a:extLst>
          </p:cNvPr>
          <p:cNvSpPr txBox="1"/>
          <p:nvPr/>
        </p:nvSpPr>
        <p:spPr>
          <a:xfrm>
            <a:off x="971610" y="8000664"/>
            <a:ext cx="151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3 2 6 0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F8EB06E4-03E4-8DE1-BD07-A3F924C50F65}"/>
              </a:ext>
            </a:extLst>
          </p:cNvPr>
          <p:cNvSpPr txBox="1"/>
          <p:nvPr/>
        </p:nvSpPr>
        <p:spPr>
          <a:xfrm>
            <a:off x="3409675" y="8000664"/>
            <a:ext cx="151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7 5 0 1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DB2FF380-6806-BCA6-E0E0-7EF581A5E2FB}"/>
              </a:ext>
            </a:extLst>
          </p:cNvPr>
          <p:cNvSpPr txBox="1"/>
          <p:nvPr/>
        </p:nvSpPr>
        <p:spPr>
          <a:xfrm>
            <a:off x="5829416" y="8000664"/>
            <a:ext cx="151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7 5 6 9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C8CA60C4-856A-AE9D-80CD-66302A9CF768}"/>
              </a:ext>
            </a:extLst>
          </p:cNvPr>
          <p:cNvSpPr txBox="1"/>
          <p:nvPr/>
        </p:nvSpPr>
        <p:spPr>
          <a:xfrm>
            <a:off x="950022" y="5562600"/>
            <a:ext cx="1506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3 2 5 9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1E3625FC-2723-4D8D-1A24-92A0C42AA657}"/>
              </a:ext>
            </a:extLst>
          </p:cNvPr>
          <p:cNvSpPr txBox="1"/>
          <p:nvPr/>
        </p:nvSpPr>
        <p:spPr>
          <a:xfrm>
            <a:off x="3388087" y="5562600"/>
            <a:ext cx="1506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3 5 7 8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92853A4-8575-2337-0329-0AF1186B5EC6}"/>
              </a:ext>
            </a:extLst>
          </p:cNvPr>
          <p:cNvSpPr txBox="1"/>
          <p:nvPr/>
        </p:nvSpPr>
        <p:spPr>
          <a:xfrm>
            <a:off x="5807828" y="5562600"/>
            <a:ext cx="1506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4 2 5 9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D70B543C-CE73-9590-7992-7EC19F4FD78B}"/>
              </a:ext>
            </a:extLst>
          </p:cNvPr>
          <p:cNvSpPr txBox="1"/>
          <p:nvPr/>
        </p:nvSpPr>
        <p:spPr>
          <a:xfrm>
            <a:off x="952948" y="35814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2 4 5 8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18C2461-5B78-A6F4-4CEE-5C3C64AC1EA3}"/>
              </a:ext>
            </a:extLst>
          </p:cNvPr>
          <p:cNvSpPr txBox="1"/>
          <p:nvPr/>
        </p:nvSpPr>
        <p:spPr>
          <a:xfrm>
            <a:off x="3391013" y="35814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4 2 5 9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36419AFD-0ABD-1D6F-9DBB-98E7F7BC88F8}"/>
              </a:ext>
            </a:extLst>
          </p:cNvPr>
          <p:cNvSpPr txBox="1"/>
          <p:nvPr/>
        </p:nvSpPr>
        <p:spPr>
          <a:xfrm>
            <a:off x="5810754" y="35814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5 7 8 4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274D65BE-6FEE-8C10-0981-1D1DB6BC3D57}"/>
              </a:ext>
            </a:extLst>
          </p:cNvPr>
          <p:cNvSpPr txBox="1"/>
          <p:nvPr/>
        </p:nvSpPr>
        <p:spPr>
          <a:xfrm>
            <a:off x="952948" y="1524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2 5 7 8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3746B8C-E4C8-C0A0-FEE3-0232CFB4C13B}"/>
              </a:ext>
            </a:extLst>
          </p:cNvPr>
          <p:cNvSpPr txBox="1"/>
          <p:nvPr/>
        </p:nvSpPr>
        <p:spPr>
          <a:xfrm>
            <a:off x="3391013" y="1524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2 2 5 7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54284038-EBF9-5164-326B-529B810498BE}"/>
              </a:ext>
            </a:extLst>
          </p:cNvPr>
          <p:cNvSpPr txBox="1"/>
          <p:nvPr/>
        </p:nvSpPr>
        <p:spPr>
          <a:xfrm>
            <a:off x="5810754" y="1524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4 2 5 9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73D5B15-BC09-2505-9BB6-CA46DACEB924}"/>
              </a:ext>
            </a:extLst>
          </p:cNvPr>
          <p:cNvSpPr txBox="1"/>
          <p:nvPr/>
        </p:nvSpPr>
        <p:spPr>
          <a:xfrm>
            <a:off x="971610" y="7620000"/>
            <a:ext cx="151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2 2 4 5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125AEB37-4AC0-07C2-AF1D-25F1F82B04D5}"/>
              </a:ext>
            </a:extLst>
          </p:cNvPr>
          <p:cNvSpPr txBox="1"/>
          <p:nvPr/>
        </p:nvSpPr>
        <p:spPr>
          <a:xfrm>
            <a:off x="3409675" y="7620000"/>
            <a:ext cx="151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2 2 5 7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3604921-65A3-35BE-BB2F-B792EA85920F}"/>
              </a:ext>
            </a:extLst>
          </p:cNvPr>
          <p:cNvSpPr txBox="1"/>
          <p:nvPr/>
        </p:nvSpPr>
        <p:spPr>
          <a:xfrm>
            <a:off x="5829416" y="7620000"/>
            <a:ext cx="151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7 5 6 9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192DB53E-CA50-9CC9-A862-994995E7F17E}"/>
              </a:ext>
            </a:extLst>
          </p:cNvPr>
          <p:cNvSpPr txBox="1"/>
          <p:nvPr/>
        </p:nvSpPr>
        <p:spPr>
          <a:xfrm>
            <a:off x="952948" y="1152316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1 8 4 8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C1ADC19-B6B8-687D-491A-6E144E5719D1}"/>
              </a:ext>
            </a:extLst>
          </p:cNvPr>
          <p:cNvSpPr txBox="1"/>
          <p:nvPr/>
        </p:nvSpPr>
        <p:spPr>
          <a:xfrm>
            <a:off x="3391013" y="1143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3 5 9 6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A4A1138B-8F67-C91F-84AF-6612ECE764E6}"/>
              </a:ext>
            </a:extLst>
          </p:cNvPr>
          <p:cNvSpPr txBox="1"/>
          <p:nvPr/>
        </p:nvSpPr>
        <p:spPr>
          <a:xfrm>
            <a:off x="5810754" y="1151622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5 7 8 4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F1E6E8CC-0F7D-46ED-3D97-AB6F10339AB3}"/>
              </a:ext>
            </a:extLst>
          </p:cNvPr>
          <p:cNvSpPr txBox="1"/>
          <p:nvPr/>
        </p:nvSpPr>
        <p:spPr>
          <a:xfrm>
            <a:off x="971610" y="3222084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2 4 8 7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9CC1A9A6-5747-8769-4217-963698C59120}"/>
              </a:ext>
            </a:extLst>
          </p:cNvPr>
          <p:cNvSpPr txBox="1"/>
          <p:nvPr/>
        </p:nvSpPr>
        <p:spPr>
          <a:xfrm>
            <a:off x="3409675" y="3200731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9 6 8 5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E540D486-E98D-30A4-DE02-339CB6730592}"/>
              </a:ext>
            </a:extLst>
          </p:cNvPr>
          <p:cNvSpPr txBox="1"/>
          <p:nvPr/>
        </p:nvSpPr>
        <p:spPr>
          <a:xfrm>
            <a:off x="5829416" y="32004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7 5 3 2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DAD740D-0CA8-9FDD-BF02-E64680A3AEFC}"/>
              </a:ext>
            </a:extLst>
          </p:cNvPr>
          <p:cNvSpPr txBox="1"/>
          <p:nvPr/>
        </p:nvSpPr>
        <p:spPr>
          <a:xfrm>
            <a:off x="940284" y="5211906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1 4 5 8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D659BA13-11BB-3ABE-CF0A-2A2E5EF4091A}"/>
              </a:ext>
            </a:extLst>
          </p:cNvPr>
          <p:cNvSpPr txBox="1"/>
          <p:nvPr/>
        </p:nvSpPr>
        <p:spPr>
          <a:xfrm>
            <a:off x="3378349" y="51816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2 2 5 7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BDA1313-C793-BA93-A26D-6E50BAC08FB3}"/>
              </a:ext>
            </a:extLst>
          </p:cNvPr>
          <p:cNvSpPr txBox="1"/>
          <p:nvPr/>
        </p:nvSpPr>
        <p:spPr>
          <a:xfrm>
            <a:off x="5798090" y="5190222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5 7 8 4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56EC3F40-637F-D1CB-5150-61089B085BDB}"/>
              </a:ext>
            </a:extLst>
          </p:cNvPr>
          <p:cNvSpPr txBox="1"/>
          <p:nvPr/>
        </p:nvSpPr>
        <p:spPr>
          <a:xfrm>
            <a:off x="958946" y="7239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1 8 4 8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4B9275CC-776D-8520-FD8C-A6F0C8BC1623}"/>
              </a:ext>
            </a:extLst>
          </p:cNvPr>
          <p:cNvSpPr txBox="1"/>
          <p:nvPr/>
        </p:nvSpPr>
        <p:spPr>
          <a:xfrm>
            <a:off x="3397011" y="7239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8 7 5 3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4BDFCEF7-3AED-2021-1AAC-75CF362E82E7}"/>
              </a:ext>
            </a:extLst>
          </p:cNvPr>
          <p:cNvSpPr txBox="1"/>
          <p:nvPr/>
        </p:nvSpPr>
        <p:spPr>
          <a:xfrm>
            <a:off x="5816752" y="7239000"/>
            <a:ext cx="1495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1 2 4 5</a:t>
            </a:r>
          </a:p>
        </p:txBody>
      </p:sp>
    </p:spTree>
    <p:extLst>
      <p:ext uri="{BB962C8B-B14F-4D97-AF65-F5344CB8AC3E}">
        <p14:creationId xmlns:p14="http://schemas.microsoft.com/office/powerpoint/2010/main" val="289518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1288" y="322786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1288" y="363108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1288" y="403430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1288" y="443752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1288" y="4840747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1288" y="525558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1288" y="565880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1288" y="606202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1288" y="646524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1288" y="686846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1288" y="727168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1288" y="767490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1288" y="807812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1288" y="848134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1288" y="888456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1288" y="9287788"/>
            <a:ext cx="6870065" cy="0"/>
          </a:xfrm>
          <a:custGeom>
            <a:avLst/>
            <a:gdLst/>
            <a:ahLst/>
            <a:cxnLst/>
            <a:rect l="l" t="t" r="r" b="b"/>
            <a:pathLst>
              <a:path w="6870065">
                <a:moveTo>
                  <a:pt x="0" y="0"/>
                </a:moveTo>
                <a:lnTo>
                  <a:pt x="6869823" y="0"/>
                </a:lnTo>
              </a:path>
            </a:pathLst>
          </a:custGeom>
          <a:ln w="12700">
            <a:solidFill>
              <a:srgbClr val="27AA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451288" y="367385"/>
            <a:ext cx="6870071" cy="9324193"/>
            <a:chOff x="451288" y="367385"/>
            <a:chExt cx="6870071" cy="9324193"/>
          </a:xfrm>
        </p:grpSpPr>
        <p:sp>
          <p:nvSpPr>
            <p:cNvPr id="19" name="object 19"/>
            <p:cNvSpPr/>
            <p:nvPr/>
          </p:nvSpPr>
          <p:spPr>
            <a:xfrm>
              <a:off x="451288" y="9691007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  <a:path w="6870065">
                  <a:moveTo>
                    <a:pt x="0" y="0"/>
                  </a:moveTo>
                  <a:lnTo>
                    <a:pt x="6642925" y="0"/>
                  </a:lnTo>
                </a:path>
                <a:path w="6870065">
                  <a:moveTo>
                    <a:pt x="0" y="0"/>
                  </a:moveTo>
                  <a:lnTo>
                    <a:pt x="6794588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55334" y="1211764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62327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67640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65006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70318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75631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1288" y="1211769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1288" y="1614987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1288" y="2018209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1288" y="2421427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1288" y="2824648"/>
              <a:ext cx="6870065" cy="0"/>
            </a:xfrm>
            <a:custGeom>
              <a:avLst/>
              <a:gdLst/>
              <a:ahLst/>
              <a:cxnLst/>
              <a:rect l="l" t="t" r="r" b="b"/>
              <a:pathLst>
                <a:path w="6870065">
                  <a:moveTo>
                    <a:pt x="0" y="0"/>
                  </a:moveTo>
                  <a:lnTo>
                    <a:pt x="6869823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280517" y="1211762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687512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092825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90190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895503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00814" y="1211786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07809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113122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10487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915799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321111" y="1211788"/>
              <a:ext cx="0" cy="8479790"/>
            </a:xfrm>
            <a:custGeom>
              <a:avLst/>
              <a:gdLst/>
              <a:ahLst/>
              <a:cxnLst/>
              <a:rect l="l" t="t" r="r" b="b"/>
              <a:pathLst>
                <a:path h="8479790">
                  <a:moveTo>
                    <a:pt x="0" y="847921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7AA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1294" y="367385"/>
              <a:ext cx="6870065" cy="9323705"/>
            </a:xfrm>
            <a:custGeom>
              <a:avLst/>
              <a:gdLst/>
              <a:ahLst/>
              <a:cxnLst/>
              <a:rect l="l" t="t" r="r" b="b"/>
              <a:pathLst>
                <a:path w="6870065" h="9323705">
                  <a:moveTo>
                    <a:pt x="6869823" y="9323628"/>
                  </a:moveTo>
                  <a:lnTo>
                    <a:pt x="0" y="9323628"/>
                  </a:lnTo>
                  <a:lnTo>
                    <a:pt x="0" y="0"/>
                  </a:lnTo>
                  <a:lnTo>
                    <a:pt x="6869823" y="0"/>
                  </a:lnTo>
                  <a:lnTo>
                    <a:pt x="6869823" y="9323628"/>
                  </a:lnTo>
                  <a:close/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805637" y="2337749"/>
            <a:ext cx="1542449" cy="156956"/>
            <a:chOff x="725431" y="2403293"/>
            <a:chExt cx="1074420" cy="38100"/>
          </a:xfrm>
        </p:grpSpPr>
        <p:sp>
          <p:nvSpPr>
            <p:cNvPr id="47" name="object 47"/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Signo más 124">
            <a:extLst>
              <a:ext uri="{FF2B5EF4-FFF2-40B4-BE49-F238E27FC236}">
                <a16:creationId xmlns:a16="http://schemas.microsoft.com/office/drawing/2014/main" id="{4F9AB92F-24BF-9564-92D6-91C850015C84}"/>
              </a:ext>
            </a:extLst>
          </p:cNvPr>
          <p:cNvSpPr/>
          <p:nvPr/>
        </p:nvSpPr>
        <p:spPr>
          <a:xfrm>
            <a:off x="633992" y="2144495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8" name="Imagen 177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22C2FF0-B70D-66D5-3200-E3AC552F00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999" y="9231273"/>
            <a:ext cx="1124148" cy="802964"/>
          </a:xfrm>
          <a:prstGeom prst="rect">
            <a:avLst/>
          </a:prstGeom>
        </p:spPr>
      </p:pic>
      <p:grpSp>
        <p:nvGrpSpPr>
          <p:cNvPr id="80" name="object 46">
            <a:extLst>
              <a:ext uri="{FF2B5EF4-FFF2-40B4-BE49-F238E27FC236}">
                <a16:creationId xmlns:a16="http://schemas.microsoft.com/office/drawing/2014/main" id="{88A67246-325D-0A48-D1DB-3CB40EC44533}"/>
              </a:ext>
            </a:extLst>
          </p:cNvPr>
          <p:cNvGrpSpPr/>
          <p:nvPr/>
        </p:nvGrpSpPr>
        <p:grpSpPr>
          <a:xfrm>
            <a:off x="807759" y="4358842"/>
            <a:ext cx="1524212" cy="144170"/>
            <a:chOff x="725431" y="2403293"/>
            <a:chExt cx="1074420" cy="38100"/>
          </a:xfrm>
        </p:grpSpPr>
        <p:sp>
          <p:nvSpPr>
            <p:cNvPr id="81" name="object 47">
              <a:extLst>
                <a:ext uri="{FF2B5EF4-FFF2-40B4-BE49-F238E27FC236}">
                  <a16:creationId xmlns:a16="http://schemas.microsoft.com/office/drawing/2014/main" id="{4459EBBB-D976-99F0-1445-FAD2BBF9BDFE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8">
              <a:extLst>
                <a:ext uri="{FF2B5EF4-FFF2-40B4-BE49-F238E27FC236}">
                  <a16:creationId xmlns:a16="http://schemas.microsoft.com/office/drawing/2014/main" id="{E6B0C024-82AB-CC20-FB77-0BC439E1E6AE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Signo más 93">
            <a:extLst>
              <a:ext uri="{FF2B5EF4-FFF2-40B4-BE49-F238E27FC236}">
                <a16:creationId xmlns:a16="http://schemas.microsoft.com/office/drawing/2014/main" id="{F8E3C794-834E-1EEC-3E52-2DCB48004E44}"/>
              </a:ext>
            </a:extLst>
          </p:cNvPr>
          <p:cNvSpPr/>
          <p:nvPr/>
        </p:nvSpPr>
        <p:spPr>
          <a:xfrm>
            <a:off x="624879" y="4145242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8" name="object 46">
            <a:extLst>
              <a:ext uri="{FF2B5EF4-FFF2-40B4-BE49-F238E27FC236}">
                <a16:creationId xmlns:a16="http://schemas.microsoft.com/office/drawing/2014/main" id="{873F021B-670B-866C-D8B1-D8A3E24529CE}"/>
              </a:ext>
            </a:extLst>
          </p:cNvPr>
          <p:cNvGrpSpPr/>
          <p:nvPr/>
        </p:nvGrpSpPr>
        <p:grpSpPr>
          <a:xfrm>
            <a:off x="5664593" y="4360928"/>
            <a:ext cx="1482928" cy="133115"/>
            <a:chOff x="725431" y="2403293"/>
            <a:chExt cx="1074420" cy="38100"/>
          </a:xfrm>
        </p:grpSpPr>
        <p:sp>
          <p:nvSpPr>
            <p:cNvPr id="99" name="object 47">
              <a:extLst>
                <a:ext uri="{FF2B5EF4-FFF2-40B4-BE49-F238E27FC236}">
                  <a16:creationId xmlns:a16="http://schemas.microsoft.com/office/drawing/2014/main" id="{6233ACC5-E7DE-90BA-633E-539E813720AA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48">
              <a:extLst>
                <a:ext uri="{FF2B5EF4-FFF2-40B4-BE49-F238E27FC236}">
                  <a16:creationId xmlns:a16="http://schemas.microsoft.com/office/drawing/2014/main" id="{ED43DD09-CCBA-6C1C-E1C0-2AB08768B9C0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Signo más 111">
            <a:extLst>
              <a:ext uri="{FF2B5EF4-FFF2-40B4-BE49-F238E27FC236}">
                <a16:creationId xmlns:a16="http://schemas.microsoft.com/office/drawing/2014/main" id="{1E8FA243-A3A9-B1DD-C2E4-32B6FAF43B4C}"/>
              </a:ext>
            </a:extLst>
          </p:cNvPr>
          <p:cNvSpPr/>
          <p:nvPr/>
        </p:nvSpPr>
        <p:spPr>
          <a:xfrm>
            <a:off x="5481713" y="4147328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6" name="object 46">
            <a:extLst>
              <a:ext uri="{FF2B5EF4-FFF2-40B4-BE49-F238E27FC236}">
                <a16:creationId xmlns:a16="http://schemas.microsoft.com/office/drawing/2014/main" id="{E303D5C0-06CB-6E59-EB9C-98B68134164C}"/>
              </a:ext>
            </a:extLst>
          </p:cNvPr>
          <p:cNvGrpSpPr/>
          <p:nvPr/>
        </p:nvGrpSpPr>
        <p:grpSpPr>
          <a:xfrm>
            <a:off x="3223367" y="4322410"/>
            <a:ext cx="1546669" cy="213870"/>
            <a:chOff x="725431" y="2403293"/>
            <a:chExt cx="1074420" cy="38100"/>
          </a:xfrm>
        </p:grpSpPr>
        <p:sp>
          <p:nvSpPr>
            <p:cNvPr id="129" name="object 47">
              <a:extLst>
                <a:ext uri="{FF2B5EF4-FFF2-40B4-BE49-F238E27FC236}">
                  <a16:creationId xmlns:a16="http://schemas.microsoft.com/office/drawing/2014/main" id="{B61E5855-B6C0-5738-F523-9D482E19308C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48">
              <a:extLst>
                <a:ext uri="{FF2B5EF4-FFF2-40B4-BE49-F238E27FC236}">
                  <a16:creationId xmlns:a16="http://schemas.microsoft.com/office/drawing/2014/main" id="{FD8DB217-0019-2119-DC74-00CEFCEB1A52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Signo más 132">
            <a:extLst>
              <a:ext uri="{FF2B5EF4-FFF2-40B4-BE49-F238E27FC236}">
                <a16:creationId xmlns:a16="http://schemas.microsoft.com/office/drawing/2014/main" id="{F44E1222-DDAD-CA37-F2F9-74BA02D96742}"/>
              </a:ext>
            </a:extLst>
          </p:cNvPr>
          <p:cNvSpPr/>
          <p:nvPr/>
        </p:nvSpPr>
        <p:spPr>
          <a:xfrm>
            <a:off x="3040487" y="4144523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4" name="object 46">
            <a:extLst>
              <a:ext uri="{FF2B5EF4-FFF2-40B4-BE49-F238E27FC236}">
                <a16:creationId xmlns:a16="http://schemas.microsoft.com/office/drawing/2014/main" id="{F98F1035-0660-8AB9-6F2D-4E1557F14DFE}"/>
              </a:ext>
            </a:extLst>
          </p:cNvPr>
          <p:cNvGrpSpPr/>
          <p:nvPr/>
        </p:nvGrpSpPr>
        <p:grpSpPr>
          <a:xfrm>
            <a:off x="807133" y="6381256"/>
            <a:ext cx="1524290" cy="138869"/>
            <a:chOff x="725431" y="2403293"/>
            <a:chExt cx="1074420" cy="38100"/>
          </a:xfrm>
        </p:grpSpPr>
        <p:sp>
          <p:nvSpPr>
            <p:cNvPr id="135" name="object 47">
              <a:extLst>
                <a:ext uri="{FF2B5EF4-FFF2-40B4-BE49-F238E27FC236}">
                  <a16:creationId xmlns:a16="http://schemas.microsoft.com/office/drawing/2014/main" id="{536F04C2-6633-A152-0FE9-E43469F32E6B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48">
              <a:extLst>
                <a:ext uri="{FF2B5EF4-FFF2-40B4-BE49-F238E27FC236}">
                  <a16:creationId xmlns:a16="http://schemas.microsoft.com/office/drawing/2014/main" id="{478586D2-FEDE-49AC-EA48-802EC1BDD5EF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Signo más 138">
            <a:extLst>
              <a:ext uri="{FF2B5EF4-FFF2-40B4-BE49-F238E27FC236}">
                <a16:creationId xmlns:a16="http://schemas.microsoft.com/office/drawing/2014/main" id="{83054AAB-DB65-1006-3F7A-79BF026C938C}"/>
              </a:ext>
            </a:extLst>
          </p:cNvPr>
          <p:cNvSpPr/>
          <p:nvPr/>
        </p:nvSpPr>
        <p:spPr>
          <a:xfrm>
            <a:off x="624253" y="6167656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0" name="object 46">
            <a:extLst>
              <a:ext uri="{FF2B5EF4-FFF2-40B4-BE49-F238E27FC236}">
                <a16:creationId xmlns:a16="http://schemas.microsoft.com/office/drawing/2014/main" id="{661B712A-48D8-C313-AA30-CA48A176B5F4}"/>
              </a:ext>
            </a:extLst>
          </p:cNvPr>
          <p:cNvGrpSpPr/>
          <p:nvPr/>
        </p:nvGrpSpPr>
        <p:grpSpPr>
          <a:xfrm>
            <a:off x="5663967" y="6383343"/>
            <a:ext cx="1457260" cy="113998"/>
            <a:chOff x="725431" y="2403293"/>
            <a:chExt cx="1074420" cy="38100"/>
          </a:xfrm>
        </p:grpSpPr>
        <p:sp>
          <p:nvSpPr>
            <p:cNvPr id="141" name="object 47">
              <a:extLst>
                <a:ext uri="{FF2B5EF4-FFF2-40B4-BE49-F238E27FC236}">
                  <a16:creationId xmlns:a16="http://schemas.microsoft.com/office/drawing/2014/main" id="{DE12A0F4-9C0C-5D5F-4BF0-D51717B74BA9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48">
              <a:extLst>
                <a:ext uri="{FF2B5EF4-FFF2-40B4-BE49-F238E27FC236}">
                  <a16:creationId xmlns:a16="http://schemas.microsoft.com/office/drawing/2014/main" id="{934F5FF6-CE2F-A430-DC79-B75BC3CC001A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Signo más 181">
            <a:extLst>
              <a:ext uri="{FF2B5EF4-FFF2-40B4-BE49-F238E27FC236}">
                <a16:creationId xmlns:a16="http://schemas.microsoft.com/office/drawing/2014/main" id="{FF8BC470-F081-F8A4-0B4E-90AD620BAC11}"/>
              </a:ext>
            </a:extLst>
          </p:cNvPr>
          <p:cNvSpPr/>
          <p:nvPr/>
        </p:nvSpPr>
        <p:spPr>
          <a:xfrm>
            <a:off x="5481087" y="6169742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3" name="object 46">
            <a:extLst>
              <a:ext uri="{FF2B5EF4-FFF2-40B4-BE49-F238E27FC236}">
                <a16:creationId xmlns:a16="http://schemas.microsoft.com/office/drawing/2014/main" id="{BE107D3D-40CE-81BA-611C-0F6E1DA7E284}"/>
              </a:ext>
            </a:extLst>
          </p:cNvPr>
          <p:cNvGrpSpPr/>
          <p:nvPr/>
        </p:nvGrpSpPr>
        <p:grpSpPr>
          <a:xfrm>
            <a:off x="3222741" y="6415523"/>
            <a:ext cx="1547295" cy="45719"/>
            <a:chOff x="725431" y="2403293"/>
            <a:chExt cx="1074420" cy="38100"/>
          </a:xfrm>
        </p:grpSpPr>
        <p:sp>
          <p:nvSpPr>
            <p:cNvPr id="184" name="object 47">
              <a:extLst>
                <a:ext uri="{FF2B5EF4-FFF2-40B4-BE49-F238E27FC236}">
                  <a16:creationId xmlns:a16="http://schemas.microsoft.com/office/drawing/2014/main" id="{2F448B12-8259-419B-50A8-EE87C2363575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48">
              <a:extLst>
                <a:ext uri="{FF2B5EF4-FFF2-40B4-BE49-F238E27FC236}">
                  <a16:creationId xmlns:a16="http://schemas.microsoft.com/office/drawing/2014/main" id="{BD79E4EA-AC4D-B153-DBFE-2801B6619D83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8" name="Signo más 187">
            <a:extLst>
              <a:ext uri="{FF2B5EF4-FFF2-40B4-BE49-F238E27FC236}">
                <a16:creationId xmlns:a16="http://schemas.microsoft.com/office/drawing/2014/main" id="{5E9CBF9F-56BF-B2E9-D7F3-33528A125F41}"/>
              </a:ext>
            </a:extLst>
          </p:cNvPr>
          <p:cNvSpPr/>
          <p:nvPr/>
        </p:nvSpPr>
        <p:spPr>
          <a:xfrm>
            <a:off x="3039861" y="6201923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9" name="object 46">
            <a:extLst>
              <a:ext uri="{FF2B5EF4-FFF2-40B4-BE49-F238E27FC236}">
                <a16:creationId xmlns:a16="http://schemas.microsoft.com/office/drawing/2014/main" id="{7220AEDB-323F-2031-D954-4DD7CC5A59F5}"/>
              </a:ext>
            </a:extLst>
          </p:cNvPr>
          <p:cNvGrpSpPr/>
          <p:nvPr/>
        </p:nvGrpSpPr>
        <p:grpSpPr>
          <a:xfrm>
            <a:off x="816872" y="8406037"/>
            <a:ext cx="1487523" cy="131828"/>
            <a:chOff x="725431" y="2403293"/>
            <a:chExt cx="1074420" cy="38100"/>
          </a:xfrm>
        </p:grpSpPr>
        <p:sp>
          <p:nvSpPr>
            <p:cNvPr id="190" name="object 47">
              <a:extLst>
                <a:ext uri="{FF2B5EF4-FFF2-40B4-BE49-F238E27FC236}">
                  <a16:creationId xmlns:a16="http://schemas.microsoft.com/office/drawing/2014/main" id="{452CC14D-C798-90AF-2C81-96DC46BB6D34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48">
              <a:extLst>
                <a:ext uri="{FF2B5EF4-FFF2-40B4-BE49-F238E27FC236}">
                  <a16:creationId xmlns:a16="http://schemas.microsoft.com/office/drawing/2014/main" id="{AAF58BBB-F2D3-E8F4-A2BD-6D527E9845F7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4" name="Signo más 193">
            <a:extLst>
              <a:ext uri="{FF2B5EF4-FFF2-40B4-BE49-F238E27FC236}">
                <a16:creationId xmlns:a16="http://schemas.microsoft.com/office/drawing/2014/main" id="{0D901687-7EC7-7CFA-F5AB-F8EF2B697573}"/>
              </a:ext>
            </a:extLst>
          </p:cNvPr>
          <p:cNvSpPr/>
          <p:nvPr/>
        </p:nvSpPr>
        <p:spPr>
          <a:xfrm>
            <a:off x="633992" y="8192436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95" name="object 46">
            <a:extLst>
              <a:ext uri="{FF2B5EF4-FFF2-40B4-BE49-F238E27FC236}">
                <a16:creationId xmlns:a16="http://schemas.microsoft.com/office/drawing/2014/main" id="{FB857400-33A0-6572-6AF9-8620B754F2BC}"/>
              </a:ext>
            </a:extLst>
          </p:cNvPr>
          <p:cNvGrpSpPr/>
          <p:nvPr/>
        </p:nvGrpSpPr>
        <p:grpSpPr>
          <a:xfrm>
            <a:off x="5673706" y="8408122"/>
            <a:ext cx="1421680" cy="149620"/>
            <a:chOff x="725431" y="2403293"/>
            <a:chExt cx="1074420" cy="38100"/>
          </a:xfrm>
        </p:grpSpPr>
        <p:sp>
          <p:nvSpPr>
            <p:cNvPr id="196" name="object 47">
              <a:extLst>
                <a:ext uri="{FF2B5EF4-FFF2-40B4-BE49-F238E27FC236}">
                  <a16:creationId xmlns:a16="http://schemas.microsoft.com/office/drawing/2014/main" id="{69443769-2CC2-A0C8-97B2-6C01637B3AFF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48">
              <a:extLst>
                <a:ext uri="{FF2B5EF4-FFF2-40B4-BE49-F238E27FC236}">
                  <a16:creationId xmlns:a16="http://schemas.microsoft.com/office/drawing/2014/main" id="{8B42884D-B117-7EB1-201F-C9C3052A65C5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0" name="Signo más 199">
            <a:extLst>
              <a:ext uri="{FF2B5EF4-FFF2-40B4-BE49-F238E27FC236}">
                <a16:creationId xmlns:a16="http://schemas.microsoft.com/office/drawing/2014/main" id="{7369F4C2-303B-4FD1-C8E0-64709E811655}"/>
              </a:ext>
            </a:extLst>
          </p:cNvPr>
          <p:cNvSpPr/>
          <p:nvPr/>
        </p:nvSpPr>
        <p:spPr>
          <a:xfrm>
            <a:off x="5490826" y="8194522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1" name="object 46">
            <a:extLst>
              <a:ext uri="{FF2B5EF4-FFF2-40B4-BE49-F238E27FC236}">
                <a16:creationId xmlns:a16="http://schemas.microsoft.com/office/drawing/2014/main" id="{7DA3999D-54E8-3167-0018-816E2F035424}"/>
              </a:ext>
            </a:extLst>
          </p:cNvPr>
          <p:cNvGrpSpPr/>
          <p:nvPr/>
        </p:nvGrpSpPr>
        <p:grpSpPr>
          <a:xfrm>
            <a:off x="3232480" y="8429364"/>
            <a:ext cx="1510120" cy="105036"/>
            <a:chOff x="725431" y="2403293"/>
            <a:chExt cx="1074420" cy="38100"/>
          </a:xfrm>
        </p:grpSpPr>
        <p:sp>
          <p:nvSpPr>
            <p:cNvPr id="202" name="object 47">
              <a:extLst>
                <a:ext uri="{FF2B5EF4-FFF2-40B4-BE49-F238E27FC236}">
                  <a16:creationId xmlns:a16="http://schemas.microsoft.com/office/drawing/2014/main" id="{CE5FC368-C92A-98F7-5012-B0CB718EE897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48">
              <a:extLst>
                <a:ext uri="{FF2B5EF4-FFF2-40B4-BE49-F238E27FC236}">
                  <a16:creationId xmlns:a16="http://schemas.microsoft.com/office/drawing/2014/main" id="{F30BF381-F1DC-AB87-B9AE-4FE2E314EFEC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Signo más 205">
            <a:extLst>
              <a:ext uri="{FF2B5EF4-FFF2-40B4-BE49-F238E27FC236}">
                <a16:creationId xmlns:a16="http://schemas.microsoft.com/office/drawing/2014/main" id="{3C2A09A3-D6FD-F6AB-D1C2-32C25D6C0C26}"/>
              </a:ext>
            </a:extLst>
          </p:cNvPr>
          <p:cNvSpPr/>
          <p:nvPr/>
        </p:nvSpPr>
        <p:spPr>
          <a:xfrm>
            <a:off x="3049600" y="8211358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object 44">
            <a:extLst>
              <a:ext uri="{FF2B5EF4-FFF2-40B4-BE49-F238E27FC236}">
                <a16:creationId xmlns:a16="http://schemas.microsoft.com/office/drawing/2014/main" id="{5CC1064D-7058-B24A-5509-EAE3BC6A31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1041" y="425645"/>
            <a:ext cx="687006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3200" dirty="0"/>
              <a:t>SUMAS DE 3 NÚMEROS DE 4 CIFRAS</a:t>
            </a:r>
            <a:endParaRPr sz="3200" dirty="0"/>
          </a:p>
        </p:txBody>
      </p:sp>
      <p:grpSp>
        <p:nvGrpSpPr>
          <p:cNvPr id="100" name="object 46">
            <a:extLst>
              <a:ext uri="{FF2B5EF4-FFF2-40B4-BE49-F238E27FC236}">
                <a16:creationId xmlns:a16="http://schemas.microsoft.com/office/drawing/2014/main" id="{6C3B90A1-53FF-610C-1909-1748DD9FB7DA}"/>
              </a:ext>
            </a:extLst>
          </p:cNvPr>
          <p:cNvGrpSpPr/>
          <p:nvPr/>
        </p:nvGrpSpPr>
        <p:grpSpPr>
          <a:xfrm>
            <a:off x="3254937" y="2327789"/>
            <a:ext cx="1542449" cy="156956"/>
            <a:chOff x="725431" y="2403293"/>
            <a:chExt cx="1074420" cy="38100"/>
          </a:xfrm>
        </p:grpSpPr>
        <p:sp>
          <p:nvSpPr>
            <p:cNvPr id="101" name="object 47">
              <a:extLst>
                <a:ext uri="{FF2B5EF4-FFF2-40B4-BE49-F238E27FC236}">
                  <a16:creationId xmlns:a16="http://schemas.microsoft.com/office/drawing/2014/main" id="{B202850E-C3E4-24B1-61CA-CD313B352F7C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48">
              <a:extLst>
                <a:ext uri="{FF2B5EF4-FFF2-40B4-BE49-F238E27FC236}">
                  <a16:creationId xmlns:a16="http://schemas.microsoft.com/office/drawing/2014/main" id="{3AD3A798-B4E1-750E-DBB6-0617C5E2C963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Signo más 103">
            <a:extLst>
              <a:ext uri="{FF2B5EF4-FFF2-40B4-BE49-F238E27FC236}">
                <a16:creationId xmlns:a16="http://schemas.microsoft.com/office/drawing/2014/main" id="{752A73E1-C47A-A451-C096-1E9CEF0ADC86}"/>
              </a:ext>
            </a:extLst>
          </p:cNvPr>
          <p:cNvSpPr/>
          <p:nvPr/>
        </p:nvSpPr>
        <p:spPr>
          <a:xfrm>
            <a:off x="3072057" y="2114189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8" name="object 46">
            <a:extLst>
              <a:ext uri="{FF2B5EF4-FFF2-40B4-BE49-F238E27FC236}">
                <a16:creationId xmlns:a16="http://schemas.microsoft.com/office/drawing/2014/main" id="{0BCD515C-D92F-E32F-7AA3-44D96F7E1B3F}"/>
              </a:ext>
            </a:extLst>
          </p:cNvPr>
          <p:cNvGrpSpPr/>
          <p:nvPr/>
        </p:nvGrpSpPr>
        <p:grpSpPr>
          <a:xfrm>
            <a:off x="5674678" y="2336411"/>
            <a:ext cx="1542449" cy="156956"/>
            <a:chOff x="725431" y="2403293"/>
            <a:chExt cx="1074420" cy="38100"/>
          </a:xfrm>
        </p:grpSpPr>
        <p:sp>
          <p:nvSpPr>
            <p:cNvPr id="109" name="object 47">
              <a:extLst>
                <a:ext uri="{FF2B5EF4-FFF2-40B4-BE49-F238E27FC236}">
                  <a16:creationId xmlns:a16="http://schemas.microsoft.com/office/drawing/2014/main" id="{CE5234FC-E142-13DD-6446-C163A9081689}"/>
                </a:ext>
              </a:extLst>
            </p:cNvPr>
            <p:cNvSpPr/>
            <p:nvPr/>
          </p:nvSpPr>
          <p:spPr>
            <a:xfrm>
              <a:off x="744481" y="242234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1035697" y="0"/>
                  </a:moveTo>
                  <a:lnTo>
                    <a:pt x="0" y="0"/>
                  </a:lnTo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48">
              <a:extLst>
                <a:ext uri="{FF2B5EF4-FFF2-40B4-BE49-F238E27FC236}">
                  <a16:creationId xmlns:a16="http://schemas.microsoft.com/office/drawing/2014/main" id="{0BC9D1D2-ED5C-8999-022B-F075DE8F0A2D}"/>
                </a:ext>
              </a:extLst>
            </p:cNvPr>
            <p:cNvSpPr/>
            <p:nvPr/>
          </p:nvSpPr>
          <p:spPr>
            <a:xfrm>
              <a:off x="744481" y="242234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19">
                  <a:moveTo>
                    <a:pt x="0" y="0"/>
                  </a:moveTo>
                  <a:lnTo>
                    <a:pt x="1035697" y="0"/>
                  </a:lnTo>
                </a:path>
              </a:pathLst>
            </a:custGeom>
            <a:ln w="38100">
              <a:solidFill>
                <a:srgbClr val="BE1E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Signo más 110">
            <a:extLst>
              <a:ext uri="{FF2B5EF4-FFF2-40B4-BE49-F238E27FC236}">
                <a16:creationId xmlns:a16="http://schemas.microsoft.com/office/drawing/2014/main" id="{01A2743B-F103-997D-7587-F12CC4DD14D3}"/>
              </a:ext>
            </a:extLst>
          </p:cNvPr>
          <p:cNvSpPr/>
          <p:nvPr/>
        </p:nvSpPr>
        <p:spPr>
          <a:xfrm>
            <a:off x="5491798" y="2122811"/>
            <a:ext cx="238472" cy="246842"/>
          </a:xfrm>
          <a:prstGeom prst="mathPlus">
            <a:avLst/>
          </a:prstGeom>
          <a:solidFill>
            <a:srgbClr val="BE1E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899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8685</TotalTime>
  <Words>158</Words>
  <Application>Microsoft Office PowerPoint</Application>
  <PresentationFormat>Personalizado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Calibri</vt:lpstr>
      <vt:lpstr>Trebuchet MS</vt:lpstr>
      <vt:lpstr>Office Theme</vt:lpstr>
      <vt:lpstr>SUMAS DE 3 NÚMEROS DE 4 CIFRAS</vt:lpstr>
      <vt:lpstr>SUMAS DE 3 NÚMEROS DE 4 CIFRAS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para practicar la suma</dc:title>
  <dc:creator>María</dc:creator>
  <cp:lastModifiedBy>Maribel Martinez</cp:lastModifiedBy>
  <cp:revision>27</cp:revision>
  <dcterms:created xsi:type="dcterms:W3CDTF">2024-09-05T10:32:44Z</dcterms:created>
  <dcterms:modified xsi:type="dcterms:W3CDTF">2024-10-21T08:28:01Z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2022-11-14T00:00:00Z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2024-09-05T00:00:00Z</vt:filetime>
  </property>
</Properties>
</file>