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65" r:id="rId3"/>
  </p:sldIdLst>
  <p:sldSz cx="7772400" cy="10058400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1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42" autoAdjust="0"/>
    <p:restoredTop sz="94660"/>
  </p:normalViewPr>
  <p:slideViewPr>
    <p:cSldViewPr>
      <p:cViewPr>
        <p:scale>
          <a:sx n="75" d="100"/>
          <a:sy n="75" d="100"/>
        </p:scale>
        <p:origin x="2107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BE1E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BE1E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BE1E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97989" y="362415"/>
            <a:ext cx="4376420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BE1E2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1288" y="322786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1288" y="363108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1288" y="403430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1288" y="44375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1288" y="484074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1288" y="52555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1288" y="565880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1288" y="60620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1288" y="646524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1288" y="686846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1288" y="72716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1288" y="767490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1288" y="80781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1288" y="848134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1288" y="888456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1288" y="92877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451288" y="367385"/>
            <a:ext cx="6870071" cy="9324193"/>
            <a:chOff x="451288" y="367385"/>
            <a:chExt cx="6870071" cy="9324193"/>
          </a:xfrm>
        </p:grpSpPr>
        <p:sp>
          <p:nvSpPr>
            <p:cNvPr id="19" name="object 19"/>
            <p:cNvSpPr/>
            <p:nvPr/>
          </p:nvSpPr>
          <p:spPr>
            <a:xfrm>
              <a:off x="451288" y="969100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  <a:path w="6870065">
                  <a:moveTo>
                    <a:pt x="0" y="0"/>
                  </a:moveTo>
                  <a:lnTo>
                    <a:pt x="6642925" y="0"/>
                  </a:lnTo>
                </a:path>
                <a:path w="6870065">
                  <a:moveTo>
                    <a:pt x="0" y="0"/>
                  </a:moveTo>
                  <a:lnTo>
                    <a:pt x="6794588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55334" y="1211764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62327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67640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65006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470318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75631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1288" y="1211769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51288" y="161498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51288" y="2018209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51288" y="242142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51288" y="2824648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280517" y="1211762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687512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92825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90190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895503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300814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707809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113122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510487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915799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321111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51294" y="367385"/>
              <a:ext cx="6870065" cy="9323705"/>
            </a:xfrm>
            <a:custGeom>
              <a:avLst/>
              <a:gdLst/>
              <a:ahLst/>
              <a:cxnLst/>
              <a:rect l="l" t="t" r="r" b="b"/>
              <a:pathLst>
                <a:path w="6870065" h="9323705">
                  <a:moveTo>
                    <a:pt x="6869823" y="9323628"/>
                  </a:moveTo>
                  <a:lnTo>
                    <a:pt x="0" y="9323628"/>
                  </a:lnTo>
                  <a:lnTo>
                    <a:pt x="0" y="0"/>
                  </a:lnTo>
                  <a:lnTo>
                    <a:pt x="6869823" y="0"/>
                  </a:lnTo>
                  <a:lnTo>
                    <a:pt x="6869823" y="9323628"/>
                  </a:lnTo>
                  <a:close/>
                </a:path>
              </a:pathLst>
            </a:custGeom>
            <a:ln w="254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816872" y="2358095"/>
            <a:ext cx="1266561" cy="137677"/>
            <a:chOff x="725431" y="2403293"/>
            <a:chExt cx="1074420" cy="38100"/>
          </a:xfrm>
        </p:grpSpPr>
        <p:sp>
          <p:nvSpPr>
            <p:cNvPr id="47" name="object 47"/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Signo más 124">
            <a:extLst>
              <a:ext uri="{FF2B5EF4-FFF2-40B4-BE49-F238E27FC236}">
                <a16:creationId xmlns:a16="http://schemas.microsoft.com/office/drawing/2014/main" id="{4F9AB92F-24BF-9564-92D6-91C850015C84}"/>
              </a:ext>
            </a:extLst>
          </p:cNvPr>
          <p:cNvSpPr/>
          <p:nvPr/>
        </p:nvSpPr>
        <p:spPr>
          <a:xfrm>
            <a:off x="633992" y="2144495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8" name="Imagen 177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722C2FF0-B70D-66D5-3200-E3AC552F00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999" y="9231273"/>
            <a:ext cx="1124148" cy="802964"/>
          </a:xfrm>
          <a:prstGeom prst="rect">
            <a:avLst/>
          </a:prstGeom>
        </p:spPr>
      </p:pic>
      <p:grpSp>
        <p:nvGrpSpPr>
          <p:cNvPr id="43" name="object 46">
            <a:extLst>
              <a:ext uri="{FF2B5EF4-FFF2-40B4-BE49-F238E27FC236}">
                <a16:creationId xmlns:a16="http://schemas.microsoft.com/office/drawing/2014/main" id="{91990C71-4F19-6C3F-2110-49E184F9C252}"/>
              </a:ext>
            </a:extLst>
          </p:cNvPr>
          <p:cNvGrpSpPr/>
          <p:nvPr/>
        </p:nvGrpSpPr>
        <p:grpSpPr>
          <a:xfrm>
            <a:off x="5673706" y="2360181"/>
            <a:ext cx="1266561" cy="137677"/>
            <a:chOff x="725431" y="2403293"/>
            <a:chExt cx="1074420" cy="38100"/>
          </a:xfrm>
        </p:grpSpPr>
        <p:sp>
          <p:nvSpPr>
            <p:cNvPr id="45" name="object 47">
              <a:extLst>
                <a:ext uri="{FF2B5EF4-FFF2-40B4-BE49-F238E27FC236}">
                  <a16:creationId xmlns:a16="http://schemas.microsoft.com/office/drawing/2014/main" id="{0437DBC1-81C8-C8ED-3F0F-C30C1386E2C6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8">
              <a:extLst>
                <a:ext uri="{FF2B5EF4-FFF2-40B4-BE49-F238E27FC236}">
                  <a16:creationId xmlns:a16="http://schemas.microsoft.com/office/drawing/2014/main" id="{A271FDE3-8C95-56BE-1926-580270B4F245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Signo más 57">
            <a:extLst>
              <a:ext uri="{FF2B5EF4-FFF2-40B4-BE49-F238E27FC236}">
                <a16:creationId xmlns:a16="http://schemas.microsoft.com/office/drawing/2014/main" id="{0BABF23E-F5E3-1542-DECF-A0F69248D828}"/>
              </a:ext>
            </a:extLst>
          </p:cNvPr>
          <p:cNvSpPr/>
          <p:nvPr/>
        </p:nvSpPr>
        <p:spPr>
          <a:xfrm>
            <a:off x="5490826" y="2146581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62" name="object 46">
            <a:extLst>
              <a:ext uri="{FF2B5EF4-FFF2-40B4-BE49-F238E27FC236}">
                <a16:creationId xmlns:a16="http://schemas.microsoft.com/office/drawing/2014/main" id="{19DAF4E2-CE84-ADD8-F1A2-9FCD3D746885}"/>
              </a:ext>
            </a:extLst>
          </p:cNvPr>
          <p:cNvGrpSpPr/>
          <p:nvPr/>
        </p:nvGrpSpPr>
        <p:grpSpPr>
          <a:xfrm>
            <a:off x="3232480" y="2325042"/>
            <a:ext cx="1266561" cy="137677"/>
            <a:chOff x="725431" y="2403293"/>
            <a:chExt cx="1074420" cy="38100"/>
          </a:xfrm>
        </p:grpSpPr>
        <p:sp>
          <p:nvSpPr>
            <p:cNvPr id="63" name="object 47">
              <a:extLst>
                <a:ext uri="{FF2B5EF4-FFF2-40B4-BE49-F238E27FC236}">
                  <a16:creationId xmlns:a16="http://schemas.microsoft.com/office/drawing/2014/main" id="{7FE269BF-A319-2528-ACC2-925C19F25570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48">
              <a:extLst>
                <a:ext uri="{FF2B5EF4-FFF2-40B4-BE49-F238E27FC236}">
                  <a16:creationId xmlns:a16="http://schemas.microsoft.com/office/drawing/2014/main" id="{E4DB7390-D74A-84C1-C9DC-F89FABB2183B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Signo más 75">
            <a:extLst>
              <a:ext uri="{FF2B5EF4-FFF2-40B4-BE49-F238E27FC236}">
                <a16:creationId xmlns:a16="http://schemas.microsoft.com/office/drawing/2014/main" id="{71388DDF-6ABC-7C70-99D1-AD9ADCC84204}"/>
              </a:ext>
            </a:extLst>
          </p:cNvPr>
          <p:cNvSpPr/>
          <p:nvPr/>
        </p:nvSpPr>
        <p:spPr>
          <a:xfrm>
            <a:off x="3049600" y="21114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0" name="object 46">
            <a:extLst>
              <a:ext uri="{FF2B5EF4-FFF2-40B4-BE49-F238E27FC236}">
                <a16:creationId xmlns:a16="http://schemas.microsoft.com/office/drawing/2014/main" id="{88A67246-325D-0A48-D1DB-3CB40EC44533}"/>
              </a:ext>
            </a:extLst>
          </p:cNvPr>
          <p:cNvGrpSpPr/>
          <p:nvPr/>
        </p:nvGrpSpPr>
        <p:grpSpPr>
          <a:xfrm>
            <a:off x="807759" y="4358842"/>
            <a:ext cx="1266561" cy="137677"/>
            <a:chOff x="725431" y="2403293"/>
            <a:chExt cx="1074420" cy="38100"/>
          </a:xfrm>
        </p:grpSpPr>
        <p:sp>
          <p:nvSpPr>
            <p:cNvPr id="81" name="object 47">
              <a:extLst>
                <a:ext uri="{FF2B5EF4-FFF2-40B4-BE49-F238E27FC236}">
                  <a16:creationId xmlns:a16="http://schemas.microsoft.com/office/drawing/2014/main" id="{4459EBBB-D976-99F0-1445-FAD2BBF9BDFE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8">
              <a:extLst>
                <a:ext uri="{FF2B5EF4-FFF2-40B4-BE49-F238E27FC236}">
                  <a16:creationId xmlns:a16="http://schemas.microsoft.com/office/drawing/2014/main" id="{E6B0C024-82AB-CC20-FB77-0BC439E1E6AE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Signo más 93">
            <a:extLst>
              <a:ext uri="{FF2B5EF4-FFF2-40B4-BE49-F238E27FC236}">
                <a16:creationId xmlns:a16="http://schemas.microsoft.com/office/drawing/2014/main" id="{F8E3C794-834E-1EEC-3E52-2DCB48004E44}"/>
              </a:ext>
            </a:extLst>
          </p:cNvPr>
          <p:cNvSpPr/>
          <p:nvPr/>
        </p:nvSpPr>
        <p:spPr>
          <a:xfrm>
            <a:off x="624879" y="41452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8" name="object 46">
            <a:extLst>
              <a:ext uri="{FF2B5EF4-FFF2-40B4-BE49-F238E27FC236}">
                <a16:creationId xmlns:a16="http://schemas.microsoft.com/office/drawing/2014/main" id="{873F021B-670B-866C-D8B1-D8A3E24529CE}"/>
              </a:ext>
            </a:extLst>
          </p:cNvPr>
          <p:cNvGrpSpPr/>
          <p:nvPr/>
        </p:nvGrpSpPr>
        <p:grpSpPr>
          <a:xfrm>
            <a:off x="5664593" y="4360928"/>
            <a:ext cx="1266561" cy="137677"/>
            <a:chOff x="725431" y="2403293"/>
            <a:chExt cx="1074420" cy="38100"/>
          </a:xfrm>
        </p:grpSpPr>
        <p:sp>
          <p:nvSpPr>
            <p:cNvPr id="99" name="object 47">
              <a:extLst>
                <a:ext uri="{FF2B5EF4-FFF2-40B4-BE49-F238E27FC236}">
                  <a16:creationId xmlns:a16="http://schemas.microsoft.com/office/drawing/2014/main" id="{6233ACC5-E7DE-90BA-633E-539E813720AA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48">
              <a:extLst>
                <a:ext uri="{FF2B5EF4-FFF2-40B4-BE49-F238E27FC236}">
                  <a16:creationId xmlns:a16="http://schemas.microsoft.com/office/drawing/2014/main" id="{ED43DD09-CCBA-6C1C-E1C0-2AB08768B9C0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Signo más 111">
            <a:extLst>
              <a:ext uri="{FF2B5EF4-FFF2-40B4-BE49-F238E27FC236}">
                <a16:creationId xmlns:a16="http://schemas.microsoft.com/office/drawing/2014/main" id="{1E8FA243-A3A9-B1DD-C2E4-32B6FAF43B4C}"/>
              </a:ext>
            </a:extLst>
          </p:cNvPr>
          <p:cNvSpPr/>
          <p:nvPr/>
        </p:nvSpPr>
        <p:spPr>
          <a:xfrm>
            <a:off x="5481713" y="4147328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16" name="object 46">
            <a:extLst>
              <a:ext uri="{FF2B5EF4-FFF2-40B4-BE49-F238E27FC236}">
                <a16:creationId xmlns:a16="http://schemas.microsoft.com/office/drawing/2014/main" id="{E303D5C0-06CB-6E59-EB9C-98B68134164C}"/>
              </a:ext>
            </a:extLst>
          </p:cNvPr>
          <p:cNvGrpSpPr/>
          <p:nvPr/>
        </p:nvGrpSpPr>
        <p:grpSpPr>
          <a:xfrm>
            <a:off x="3223367" y="4325789"/>
            <a:ext cx="1266561" cy="137677"/>
            <a:chOff x="725431" y="2403293"/>
            <a:chExt cx="1074420" cy="38100"/>
          </a:xfrm>
        </p:grpSpPr>
        <p:sp>
          <p:nvSpPr>
            <p:cNvPr id="129" name="object 47">
              <a:extLst>
                <a:ext uri="{FF2B5EF4-FFF2-40B4-BE49-F238E27FC236}">
                  <a16:creationId xmlns:a16="http://schemas.microsoft.com/office/drawing/2014/main" id="{B61E5855-B6C0-5738-F523-9D482E19308C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48">
              <a:extLst>
                <a:ext uri="{FF2B5EF4-FFF2-40B4-BE49-F238E27FC236}">
                  <a16:creationId xmlns:a16="http://schemas.microsoft.com/office/drawing/2014/main" id="{FD8DB217-0019-2119-DC74-00CEFCEB1A52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Signo más 132">
            <a:extLst>
              <a:ext uri="{FF2B5EF4-FFF2-40B4-BE49-F238E27FC236}">
                <a16:creationId xmlns:a16="http://schemas.microsoft.com/office/drawing/2014/main" id="{F44E1222-DDAD-CA37-F2F9-74BA02D96742}"/>
              </a:ext>
            </a:extLst>
          </p:cNvPr>
          <p:cNvSpPr/>
          <p:nvPr/>
        </p:nvSpPr>
        <p:spPr>
          <a:xfrm>
            <a:off x="3040487" y="4112189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4" name="object 46">
            <a:extLst>
              <a:ext uri="{FF2B5EF4-FFF2-40B4-BE49-F238E27FC236}">
                <a16:creationId xmlns:a16="http://schemas.microsoft.com/office/drawing/2014/main" id="{F98F1035-0660-8AB9-6F2D-4E1557F14DFE}"/>
              </a:ext>
            </a:extLst>
          </p:cNvPr>
          <p:cNvGrpSpPr/>
          <p:nvPr/>
        </p:nvGrpSpPr>
        <p:grpSpPr>
          <a:xfrm>
            <a:off x="807133" y="6381256"/>
            <a:ext cx="1266561" cy="137677"/>
            <a:chOff x="725431" y="2403293"/>
            <a:chExt cx="1074420" cy="38100"/>
          </a:xfrm>
        </p:grpSpPr>
        <p:sp>
          <p:nvSpPr>
            <p:cNvPr id="135" name="object 47">
              <a:extLst>
                <a:ext uri="{FF2B5EF4-FFF2-40B4-BE49-F238E27FC236}">
                  <a16:creationId xmlns:a16="http://schemas.microsoft.com/office/drawing/2014/main" id="{536F04C2-6633-A152-0FE9-E43469F32E6B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48">
              <a:extLst>
                <a:ext uri="{FF2B5EF4-FFF2-40B4-BE49-F238E27FC236}">
                  <a16:creationId xmlns:a16="http://schemas.microsoft.com/office/drawing/2014/main" id="{478586D2-FEDE-49AC-EA48-802EC1BDD5EF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9" name="Signo más 138">
            <a:extLst>
              <a:ext uri="{FF2B5EF4-FFF2-40B4-BE49-F238E27FC236}">
                <a16:creationId xmlns:a16="http://schemas.microsoft.com/office/drawing/2014/main" id="{83054AAB-DB65-1006-3F7A-79BF026C938C}"/>
              </a:ext>
            </a:extLst>
          </p:cNvPr>
          <p:cNvSpPr/>
          <p:nvPr/>
        </p:nvSpPr>
        <p:spPr>
          <a:xfrm>
            <a:off x="624253" y="6167656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40" name="object 46">
            <a:extLst>
              <a:ext uri="{FF2B5EF4-FFF2-40B4-BE49-F238E27FC236}">
                <a16:creationId xmlns:a16="http://schemas.microsoft.com/office/drawing/2014/main" id="{661B712A-48D8-C313-AA30-CA48A176B5F4}"/>
              </a:ext>
            </a:extLst>
          </p:cNvPr>
          <p:cNvGrpSpPr/>
          <p:nvPr/>
        </p:nvGrpSpPr>
        <p:grpSpPr>
          <a:xfrm>
            <a:off x="5663967" y="6383342"/>
            <a:ext cx="1266561" cy="137677"/>
            <a:chOff x="725431" y="2403293"/>
            <a:chExt cx="1074420" cy="38100"/>
          </a:xfrm>
        </p:grpSpPr>
        <p:sp>
          <p:nvSpPr>
            <p:cNvPr id="141" name="object 47">
              <a:extLst>
                <a:ext uri="{FF2B5EF4-FFF2-40B4-BE49-F238E27FC236}">
                  <a16:creationId xmlns:a16="http://schemas.microsoft.com/office/drawing/2014/main" id="{DE12A0F4-9C0C-5D5F-4BF0-D51717B74BA9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48">
              <a:extLst>
                <a:ext uri="{FF2B5EF4-FFF2-40B4-BE49-F238E27FC236}">
                  <a16:creationId xmlns:a16="http://schemas.microsoft.com/office/drawing/2014/main" id="{934F5FF6-CE2F-A430-DC79-B75BC3CC001A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2" name="Signo más 181">
            <a:extLst>
              <a:ext uri="{FF2B5EF4-FFF2-40B4-BE49-F238E27FC236}">
                <a16:creationId xmlns:a16="http://schemas.microsoft.com/office/drawing/2014/main" id="{FF8BC470-F081-F8A4-0B4E-90AD620BAC11}"/>
              </a:ext>
            </a:extLst>
          </p:cNvPr>
          <p:cNvSpPr/>
          <p:nvPr/>
        </p:nvSpPr>
        <p:spPr>
          <a:xfrm>
            <a:off x="5481087" y="61697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83" name="object 46">
            <a:extLst>
              <a:ext uri="{FF2B5EF4-FFF2-40B4-BE49-F238E27FC236}">
                <a16:creationId xmlns:a16="http://schemas.microsoft.com/office/drawing/2014/main" id="{BE107D3D-40CE-81BA-611C-0F6E1DA7E284}"/>
              </a:ext>
            </a:extLst>
          </p:cNvPr>
          <p:cNvGrpSpPr/>
          <p:nvPr/>
        </p:nvGrpSpPr>
        <p:grpSpPr>
          <a:xfrm>
            <a:off x="3222741" y="6348203"/>
            <a:ext cx="1266561" cy="137677"/>
            <a:chOff x="725431" y="2403293"/>
            <a:chExt cx="1074420" cy="38100"/>
          </a:xfrm>
        </p:grpSpPr>
        <p:sp>
          <p:nvSpPr>
            <p:cNvPr id="184" name="object 47">
              <a:extLst>
                <a:ext uri="{FF2B5EF4-FFF2-40B4-BE49-F238E27FC236}">
                  <a16:creationId xmlns:a16="http://schemas.microsoft.com/office/drawing/2014/main" id="{2F448B12-8259-419B-50A8-EE87C2363575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48">
              <a:extLst>
                <a:ext uri="{FF2B5EF4-FFF2-40B4-BE49-F238E27FC236}">
                  <a16:creationId xmlns:a16="http://schemas.microsoft.com/office/drawing/2014/main" id="{BD79E4EA-AC4D-B153-DBFE-2801B6619D83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8" name="Signo más 187">
            <a:extLst>
              <a:ext uri="{FF2B5EF4-FFF2-40B4-BE49-F238E27FC236}">
                <a16:creationId xmlns:a16="http://schemas.microsoft.com/office/drawing/2014/main" id="{5E9CBF9F-56BF-B2E9-D7F3-33528A125F41}"/>
              </a:ext>
            </a:extLst>
          </p:cNvPr>
          <p:cNvSpPr/>
          <p:nvPr/>
        </p:nvSpPr>
        <p:spPr>
          <a:xfrm>
            <a:off x="3039861" y="6134603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89" name="object 46">
            <a:extLst>
              <a:ext uri="{FF2B5EF4-FFF2-40B4-BE49-F238E27FC236}">
                <a16:creationId xmlns:a16="http://schemas.microsoft.com/office/drawing/2014/main" id="{7220AEDB-323F-2031-D954-4DD7CC5A59F5}"/>
              </a:ext>
            </a:extLst>
          </p:cNvPr>
          <p:cNvGrpSpPr/>
          <p:nvPr/>
        </p:nvGrpSpPr>
        <p:grpSpPr>
          <a:xfrm>
            <a:off x="816872" y="8406036"/>
            <a:ext cx="1266561" cy="137677"/>
            <a:chOff x="725431" y="2403293"/>
            <a:chExt cx="1074420" cy="38100"/>
          </a:xfrm>
        </p:grpSpPr>
        <p:sp>
          <p:nvSpPr>
            <p:cNvPr id="190" name="object 47">
              <a:extLst>
                <a:ext uri="{FF2B5EF4-FFF2-40B4-BE49-F238E27FC236}">
                  <a16:creationId xmlns:a16="http://schemas.microsoft.com/office/drawing/2014/main" id="{452CC14D-C798-90AF-2C81-96DC46BB6D34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48">
              <a:extLst>
                <a:ext uri="{FF2B5EF4-FFF2-40B4-BE49-F238E27FC236}">
                  <a16:creationId xmlns:a16="http://schemas.microsoft.com/office/drawing/2014/main" id="{AAF58BBB-F2D3-E8F4-A2BD-6D527E9845F7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4" name="Signo más 193">
            <a:extLst>
              <a:ext uri="{FF2B5EF4-FFF2-40B4-BE49-F238E27FC236}">
                <a16:creationId xmlns:a16="http://schemas.microsoft.com/office/drawing/2014/main" id="{0D901687-7EC7-7CFA-F5AB-F8EF2B697573}"/>
              </a:ext>
            </a:extLst>
          </p:cNvPr>
          <p:cNvSpPr/>
          <p:nvPr/>
        </p:nvSpPr>
        <p:spPr>
          <a:xfrm>
            <a:off x="633992" y="8192436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95" name="object 46">
            <a:extLst>
              <a:ext uri="{FF2B5EF4-FFF2-40B4-BE49-F238E27FC236}">
                <a16:creationId xmlns:a16="http://schemas.microsoft.com/office/drawing/2014/main" id="{FB857400-33A0-6572-6AF9-8620B754F2BC}"/>
              </a:ext>
            </a:extLst>
          </p:cNvPr>
          <p:cNvGrpSpPr/>
          <p:nvPr/>
        </p:nvGrpSpPr>
        <p:grpSpPr>
          <a:xfrm>
            <a:off x="5673706" y="8408122"/>
            <a:ext cx="1266561" cy="137677"/>
            <a:chOff x="725431" y="2403293"/>
            <a:chExt cx="1074420" cy="38100"/>
          </a:xfrm>
        </p:grpSpPr>
        <p:sp>
          <p:nvSpPr>
            <p:cNvPr id="196" name="object 47">
              <a:extLst>
                <a:ext uri="{FF2B5EF4-FFF2-40B4-BE49-F238E27FC236}">
                  <a16:creationId xmlns:a16="http://schemas.microsoft.com/office/drawing/2014/main" id="{69443769-2CC2-A0C8-97B2-6C01637B3AFF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48">
              <a:extLst>
                <a:ext uri="{FF2B5EF4-FFF2-40B4-BE49-F238E27FC236}">
                  <a16:creationId xmlns:a16="http://schemas.microsoft.com/office/drawing/2014/main" id="{8B42884D-B117-7EB1-201F-C9C3052A65C5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0" name="Signo más 199">
            <a:extLst>
              <a:ext uri="{FF2B5EF4-FFF2-40B4-BE49-F238E27FC236}">
                <a16:creationId xmlns:a16="http://schemas.microsoft.com/office/drawing/2014/main" id="{7369F4C2-303B-4FD1-C8E0-64709E811655}"/>
              </a:ext>
            </a:extLst>
          </p:cNvPr>
          <p:cNvSpPr/>
          <p:nvPr/>
        </p:nvSpPr>
        <p:spPr>
          <a:xfrm>
            <a:off x="5490826" y="819452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01" name="object 46">
            <a:extLst>
              <a:ext uri="{FF2B5EF4-FFF2-40B4-BE49-F238E27FC236}">
                <a16:creationId xmlns:a16="http://schemas.microsoft.com/office/drawing/2014/main" id="{7DA3999D-54E8-3167-0018-816E2F035424}"/>
              </a:ext>
            </a:extLst>
          </p:cNvPr>
          <p:cNvGrpSpPr/>
          <p:nvPr/>
        </p:nvGrpSpPr>
        <p:grpSpPr>
          <a:xfrm>
            <a:off x="3232480" y="8372983"/>
            <a:ext cx="1266561" cy="137677"/>
            <a:chOff x="725431" y="2403293"/>
            <a:chExt cx="1074420" cy="38100"/>
          </a:xfrm>
        </p:grpSpPr>
        <p:sp>
          <p:nvSpPr>
            <p:cNvPr id="202" name="object 47">
              <a:extLst>
                <a:ext uri="{FF2B5EF4-FFF2-40B4-BE49-F238E27FC236}">
                  <a16:creationId xmlns:a16="http://schemas.microsoft.com/office/drawing/2014/main" id="{CE5FC368-C92A-98F7-5012-B0CB718EE897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48">
              <a:extLst>
                <a:ext uri="{FF2B5EF4-FFF2-40B4-BE49-F238E27FC236}">
                  <a16:creationId xmlns:a16="http://schemas.microsoft.com/office/drawing/2014/main" id="{F30BF381-F1DC-AB87-B9AE-4FE2E314EFEC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6" name="Signo más 205">
            <a:extLst>
              <a:ext uri="{FF2B5EF4-FFF2-40B4-BE49-F238E27FC236}">
                <a16:creationId xmlns:a16="http://schemas.microsoft.com/office/drawing/2014/main" id="{3C2A09A3-D6FD-F6AB-D1C2-32C25D6C0C26}"/>
              </a:ext>
            </a:extLst>
          </p:cNvPr>
          <p:cNvSpPr/>
          <p:nvPr/>
        </p:nvSpPr>
        <p:spPr>
          <a:xfrm>
            <a:off x="3049600" y="8159383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C12E334-ECBD-46B3-B2F0-A7DA07D65769}"/>
              </a:ext>
            </a:extLst>
          </p:cNvPr>
          <p:cNvSpPr txBox="1"/>
          <p:nvPr/>
        </p:nvSpPr>
        <p:spPr>
          <a:xfrm>
            <a:off x="962687" y="1586946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6  9  2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96D8D37-308A-A3F2-EB28-4FD2C33E5779}"/>
              </a:ext>
            </a:extLst>
          </p:cNvPr>
          <p:cNvSpPr txBox="1"/>
          <p:nvPr/>
        </p:nvSpPr>
        <p:spPr>
          <a:xfrm>
            <a:off x="953574" y="1963329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1  8  4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96DF992-2A66-0E06-6ABB-45E79A0C54E5}"/>
              </a:ext>
            </a:extLst>
          </p:cNvPr>
          <p:cNvSpPr txBox="1"/>
          <p:nvPr/>
        </p:nvSpPr>
        <p:spPr>
          <a:xfrm>
            <a:off x="5819521" y="1589032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5  6  2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95496E76-6478-3233-2589-71DF785E38F5}"/>
              </a:ext>
            </a:extLst>
          </p:cNvPr>
          <p:cNvSpPr txBox="1"/>
          <p:nvPr/>
        </p:nvSpPr>
        <p:spPr>
          <a:xfrm>
            <a:off x="5810408" y="1965415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4  1  3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9C04630D-044C-AC3A-548A-DCE20B09DB29}"/>
              </a:ext>
            </a:extLst>
          </p:cNvPr>
          <p:cNvSpPr txBox="1"/>
          <p:nvPr/>
        </p:nvSpPr>
        <p:spPr>
          <a:xfrm>
            <a:off x="3378295" y="1553893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3  4  0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A3EEDAC7-54C6-A1B7-CD78-F162A831E769}"/>
              </a:ext>
            </a:extLst>
          </p:cNvPr>
          <p:cNvSpPr txBox="1"/>
          <p:nvPr/>
        </p:nvSpPr>
        <p:spPr>
          <a:xfrm>
            <a:off x="3369182" y="1930276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2  6  1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F99F3EE4-9A0E-FD12-C45D-037ACF5655B0}"/>
              </a:ext>
            </a:extLst>
          </p:cNvPr>
          <p:cNvSpPr txBox="1"/>
          <p:nvPr/>
        </p:nvSpPr>
        <p:spPr>
          <a:xfrm>
            <a:off x="953574" y="3587693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5  6  3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76348A4F-80DA-F299-5339-CCCBA0687A09}"/>
              </a:ext>
            </a:extLst>
          </p:cNvPr>
          <p:cNvSpPr txBox="1"/>
          <p:nvPr/>
        </p:nvSpPr>
        <p:spPr>
          <a:xfrm>
            <a:off x="944461" y="3964076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1  9  8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493ACD16-4C65-A5FE-A7DF-9D3E584AD89D}"/>
              </a:ext>
            </a:extLst>
          </p:cNvPr>
          <p:cNvSpPr txBox="1"/>
          <p:nvPr/>
        </p:nvSpPr>
        <p:spPr>
          <a:xfrm>
            <a:off x="5810408" y="3589779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4  5  6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4C421D99-740D-42B4-1F8C-24691C9A6F69}"/>
              </a:ext>
            </a:extLst>
          </p:cNvPr>
          <p:cNvSpPr txBox="1"/>
          <p:nvPr/>
        </p:nvSpPr>
        <p:spPr>
          <a:xfrm>
            <a:off x="5801295" y="3966162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3  2  8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1ADC1239-A9E5-DD02-9918-9F87A96023F7}"/>
              </a:ext>
            </a:extLst>
          </p:cNvPr>
          <p:cNvSpPr txBox="1"/>
          <p:nvPr/>
        </p:nvSpPr>
        <p:spPr>
          <a:xfrm>
            <a:off x="3369182" y="3554640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6  7  5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D0C04EF7-E7B7-0CE4-CD45-DE5A2F5FE605}"/>
              </a:ext>
            </a:extLst>
          </p:cNvPr>
          <p:cNvSpPr txBox="1"/>
          <p:nvPr/>
        </p:nvSpPr>
        <p:spPr>
          <a:xfrm>
            <a:off x="3360069" y="3931023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2  8  5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D86F18C-85F5-9B21-8CAE-C1ACA5ACA213}"/>
              </a:ext>
            </a:extLst>
          </p:cNvPr>
          <p:cNvSpPr txBox="1"/>
          <p:nvPr/>
        </p:nvSpPr>
        <p:spPr>
          <a:xfrm>
            <a:off x="952948" y="5610107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4  5  2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D1A8BDF5-4983-C429-E633-D213A6F486B1}"/>
              </a:ext>
            </a:extLst>
          </p:cNvPr>
          <p:cNvSpPr txBox="1"/>
          <p:nvPr/>
        </p:nvSpPr>
        <p:spPr>
          <a:xfrm>
            <a:off x="943835" y="5986490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2  6  5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0294226-78F4-89CE-798B-F495B1520920}"/>
              </a:ext>
            </a:extLst>
          </p:cNvPr>
          <p:cNvSpPr txBox="1"/>
          <p:nvPr/>
        </p:nvSpPr>
        <p:spPr>
          <a:xfrm>
            <a:off x="5809782" y="5612193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6  5  4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01F6FCC5-EDB3-7B53-E1F2-ACFAB54CF855}"/>
              </a:ext>
            </a:extLst>
          </p:cNvPr>
          <p:cNvSpPr txBox="1"/>
          <p:nvPr/>
        </p:nvSpPr>
        <p:spPr>
          <a:xfrm>
            <a:off x="5800669" y="5988576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5  9  2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517F2B1-05C1-8B08-7B32-D41B5566AD1C}"/>
              </a:ext>
            </a:extLst>
          </p:cNvPr>
          <p:cNvSpPr txBox="1"/>
          <p:nvPr/>
        </p:nvSpPr>
        <p:spPr>
          <a:xfrm>
            <a:off x="3368556" y="557705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7  9  7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24A9D0AE-1881-D07B-1676-274A2331C48E}"/>
              </a:ext>
            </a:extLst>
          </p:cNvPr>
          <p:cNvSpPr txBox="1"/>
          <p:nvPr/>
        </p:nvSpPr>
        <p:spPr>
          <a:xfrm>
            <a:off x="3359443" y="5953437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2  0  8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AE556E6-7D8E-7670-2785-5A4D7B20B34D}"/>
              </a:ext>
            </a:extLst>
          </p:cNvPr>
          <p:cNvSpPr txBox="1"/>
          <p:nvPr/>
        </p:nvSpPr>
        <p:spPr>
          <a:xfrm>
            <a:off x="962687" y="7634887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9  3  1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A7EA8ED4-39CF-6C34-0614-ADEB30EBCC61}"/>
              </a:ext>
            </a:extLst>
          </p:cNvPr>
          <p:cNvSpPr txBox="1"/>
          <p:nvPr/>
        </p:nvSpPr>
        <p:spPr>
          <a:xfrm>
            <a:off x="953574" y="8011270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6  6  2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BC6FE41D-4BA7-2FB5-87C8-7924BD416E1C}"/>
              </a:ext>
            </a:extLst>
          </p:cNvPr>
          <p:cNvSpPr txBox="1"/>
          <p:nvPr/>
        </p:nvSpPr>
        <p:spPr>
          <a:xfrm>
            <a:off x="5819521" y="7636973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8  7  3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6EDC195B-6BCC-E3CB-4512-CB79D8A23A7E}"/>
              </a:ext>
            </a:extLst>
          </p:cNvPr>
          <p:cNvSpPr txBox="1"/>
          <p:nvPr/>
        </p:nvSpPr>
        <p:spPr>
          <a:xfrm>
            <a:off x="5810408" y="8013356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3  5  7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2445AD0E-4295-EBB5-343E-337576210CAA}"/>
              </a:ext>
            </a:extLst>
          </p:cNvPr>
          <p:cNvSpPr txBox="1"/>
          <p:nvPr/>
        </p:nvSpPr>
        <p:spPr>
          <a:xfrm>
            <a:off x="3378295" y="760183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5  7  2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7C5E2F7-05A8-794B-678D-54F169BBD6B5}"/>
              </a:ext>
            </a:extLst>
          </p:cNvPr>
          <p:cNvSpPr txBox="1"/>
          <p:nvPr/>
        </p:nvSpPr>
        <p:spPr>
          <a:xfrm>
            <a:off x="3369182" y="7978217"/>
            <a:ext cx="1322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1  0  4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EFE1A4C7-5440-F47C-19DB-3C2E9BADE83B}"/>
              </a:ext>
            </a:extLst>
          </p:cNvPr>
          <p:cNvSpPr txBox="1"/>
          <p:nvPr/>
        </p:nvSpPr>
        <p:spPr>
          <a:xfrm>
            <a:off x="946312" y="1221007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7  7  1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37610748-9147-C47F-CFFD-238F77FDE021}"/>
              </a:ext>
            </a:extLst>
          </p:cNvPr>
          <p:cNvSpPr txBox="1"/>
          <p:nvPr/>
        </p:nvSpPr>
        <p:spPr>
          <a:xfrm>
            <a:off x="5803146" y="1223093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6  0  5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BE2B3F67-9DE7-6295-CED5-E1C9C30B8ADF}"/>
              </a:ext>
            </a:extLst>
          </p:cNvPr>
          <p:cNvSpPr txBox="1"/>
          <p:nvPr/>
        </p:nvSpPr>
        <p:spPr>
          <a:xfrm>
            <a:off x="3361920" y="118795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3  4  4</a:t>
            </a: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F9D1B5EA-3E34-0DEB-CF3D-E24B63DDA359}"/>
              </a:ext>
            </a:extLst>
          </p:cNvPr>
          <p:cNvSpPr txBox="1"/>
          <p:nvPr/>
        </p:nvSpPr>
        <p:spPr>
          <a:xfrm>
            <a:off x="937199" y="322175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3  2  1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90D09A46-384C-6573-20DA-B68B056C6DF3}"/>
              </a:ext>
            </a:extLst>
          </p:cNvPr>
          <p:cNvSpPr txBox="1"/>
          <p:nvPr/>
        </p:nvSpPr>
        <p:spPr>
          <a:xfrm>
            <a:off x="5794033" y="3223840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4  7  3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4D641342-58C8-631A-7F38-0853A7C7206E}"/>
              </a:ext>
            </a:extLst>
          </p:cNvPr>
          <p:cNvSpPr txBox="1"/>
          <p:nvPr/>
        </p:nvSpPr>
        <p:spPr>
          <a:xfrm>
            <a:off x="3352807" y="3188701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4  3  6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8127C96D-987D-8E69-5D59-CE2E11439AEA}"/>
              </a:ext>
            </a:extLst>
          </p:cNvPr>
          <p:cNvSpPr txBox="1"/>
          <p:nvPr/>
        </p:nvSpPr>
        <p:spPr>
          <a:xfrm>
            <a:off x="936573" y="5244168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3  1  8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95EB392A-F801-6192-49B5-5AD32D9785FC}"/>
              </a:ext>
            </a:extLst>
          </p:cNvPr>
          <p:cNvSpPr txBox="1"/>
          <p:nvPr/>
        </p:nvSpPr>
        <p:spPr>
          <a:xfrm>
            <a:off x="5793407" y="524625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3  8  0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6915BC8B-914C-77DD-F4CF-FE1219DC06A2}"/>
              </a:ext>
            </a:extLst>
          </p:cNvPr>
          <p:cNvSpPr txBox="1"/>
          <p:nvPr/>
        </p:nvSpPr>
        <p:spPr>
          <a:xfrm>
            <a:off x="3352181" y="5211115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1  4  5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EB55AF9-E8BE-E288-6CFF-DEC276D1C4FD}"/>
              </a:ext>
            </a:extLst>
          </p:cNvPr>
          <p:cNvSpPr txBox="1"/>
          <p:nvPr/>
        </p:nvSpPr>
        <p:spPr>
          <a:xfrm>
            <a:off x="5803146" y="7271034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1  1  7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C8BE12B0-92A0-A22F-E6AE-00A248AEA6CC}"/>
              </a:ext>
            </a:extLst>
          </p:cNvPr>
          <p:cNvSpPr txBox="1"/>
          <p:nvPr/>
        </p:nvSpPr>
        <p:spPr>
          <a:xfrm>
            <a:off x="3361920" y="7235895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6  5  0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78CBF2-33D5-E04D-A9E5-45A0FF30D565}"/>
              </a:ext>
            </a:extLst>
          </p:cNvPr>
          <p:cNvSpPr txBox="1"/>
          <p:nvPr/>
        </p:nvSpPr>
        <p:spPr>
          <a:xfrm>
            <a:off x="936573" y="7295940"/>
            <a:ext cx="1222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6  2  4</a:t>
            </a:r>
          </a:p>
        </p:txBody>
      </p:sp>
      <p:sp>
        <p:nvSpPr>
          <p:cNvPr id="97" name="object 44">
            <a:extLst>
              <a:ext uri="{FF2B5EF4-FFF2-40B4-BE49-F238E27FC236}">
                <a16:creationId xmlns:a16="http://schemas.microsoft.com/office/drawing/2014/main" id="{A35BA5C2-E28A-F699-10FE-D14E50C358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1041" y="425645"/>
            <a:ext cx="68700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3200" dirty="0"/>
              <a:t>SUMAS DE 3 NÚMEROS DE 3 CIFRAS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884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1288" y="322786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1288" y="363108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1288" y="403430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1288" y="44375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1288" y="4840747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1288" y="52555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1288" y="565880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1288" y="60620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1288" y="646524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1288" y="686846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1288" y="72716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1288" y="767490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1288" y="807812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1288" y="848134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1288" y="888456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1288" y="9287788"/>
            <a:ext cx="6870065" cy="0"/>
          </a:xfrm>
          <a:custGeom>
            <a:avLst/>
            <a:gdLst/>
            <a:ahLst/>
            <a:cxnLst/>
            <a:rect l="l" t="t" r="r" b="b"/>
            <a:pathLst>
              <a:path w="6870065">
                <a:moveTo>
                  <a:pt x="0" y="0"/>
                </a:moveTo>
                <a:lnTo>
                  <a:pt x="6869823" y="0"/>
                </a:lnTo>
              </a:path>
            </a:pathLst>
          </a:custGeom>
          <a:ln w="12700">
            <a:solidFill>
              <a:srgbClr val="27AA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451288" y="367385"/>
            <a:ext cx="6870071" cy="9324193"/>
            <a:chOff x="451288" y="367385"/>
            <a:chExt cx="6870071" cy="9324193"/>
          </a:xfrm>
        </p:grpSpPr>
        <p:sp>
          <p:nvSpPr>
            <p:cNvPr id="19" name="object 19"/>
            <p:cNvSpPr/>
            <p:nvPr/>
          </p:nvSpPr>
          <p:spPr>
            <a:xfrm>
              <a:off x="451288" y="969100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  <a:path w="6870065">
                  <a:moveTo>
                    <a:pt x="0" y="0"/>
                  </a:moveTo>
                  <a:lnTo>
                    <a:pt x="6642925" y="0"/>
                  </a:lnTo>
                </a:path>
                <a:path w="6870065">
                  <a:moveTo>
                    <a:pt x="0" y="0"/>
                  </a:moveTo>
                  <a:lnTo>
                    <a:pt x="6794588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55334" y="1211764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62327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67640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65006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470318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75631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1288" y="1211769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51288" y="161498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51288" y="2018209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51288" y="2421427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51288" y="2824648"/>
              <a:ext cx="6870065" cy="0"/>
            </a:xfrm>
            <a:custGeom>
              <a:avLst/>
              <a:gdLst/>
              <a:ahLst/>
              <a:cxnLst/>
              <a:rect l="l" t="t" r="r" b="b"/>
              <a:pathLst>
                <a:path w="6870065">
                  <a:moveTo>
                    <a:pt x="0" y="0"/>
                  </a:moveTo>
                  <a:lnTo>
                    <a:pt x="6869823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280517" y="1211762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687512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92825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90190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895503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300814" y="1211786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707809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113122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510487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915799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321111" y="1211788"/>
              <a:ext cx="0" cy="8479790"/>
            </a:xfrm>
            <a:custGeom>
              <a:avLst/>
              <a:gdLst/>
              <a:ahLst/>
              <a:cxnLst/>
              <a:rect l="l" t="t" r="r" b="b"/>
              <a:pathLst>
                <a:path h="8479790">
                  <a:moveTo>
                    <a:pt x="0" y="8479218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7AA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51294" y="367385"/>
              <a:ext cx="6870065" cy="9323705"/>
            </a:xfrm>
            <a:custGeom>
              <a:avLst/>
              <a:gdLst/>
              <a:ahLst/>
              <a:cxnLst/>
              <a:rect l="l" t="t" r="r" b="b"/>
              <a:pathLst>
                <a:path w="6870065" h="9323705">
                  <a:moveTo>
                    <a:pt x="6869823" y="9323628"/>
                  </a:moveTo>
                  <a:lnTo>
                    <a:pt x="0" y="9323628"/>
                  </a:lnTo>
                  <a:lnTo>
                    <a:pt x="0" y="0"/>
                  </a:lnTo>
                  <a:lnTo>
                    <a:pt x="6869823" y="0"/>
                  </a:lnTo>
                  <a:lnTo>
                    <a:pt x="6869823" y="9323628"/>
                  </a:lnTo>
                  <a:close/>
                </a:path>
              </a:pathLst>
            </a:custGeom>
            <a:ln w="254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816872" y="2358095"/>
            <a:ext cx="1266561" cy="137677"/>
            <a:chOff x="725431" y="2403293"/>
            <a:chExt cx="1074420" cy="38100"/>
          </a:xfrm>
        </p:grpSpPr>
        <p:sp>
          <p:nvSpPr>
            <p:cNvPr id="47" name="object 47"/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Signo más 124">
            <a:extLst>
              <a:ext uri="{FF2B5EF4-FFF2-40B4-BE49-F238E27FC236}">
                <a16:creationId xmlns:a16="http://schemas.microsoft.com/office/drawing/2014/main" id="{4F9AB92F-24BF-9564-92D6-91C850015C84}"/>
              </a:ext>
            </a:extLst>
          </p:cNvPr>
          <p:cNvSpPr/>
          <p:nvPr/>
        </p:nvSpPr>
        <p:spPr>
          <a:xfrm>
            <a:off x="633992" y="2144495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8" name="Imagen 177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722C2FF0-B70D-66D5-3200-E3AC552F00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999" y="9231273"/>
            <a:ext cx="1124148" cy="802964"/>
          </a:xfrm>
          <a:prstGeom prst="rect">
            <a:avLst/>
          </a:prstGeom>
        </p:spPr>
      </p:pic>
      <p:grpSp>
        <p:nvGrpSpPr>
          <p:cNvPr id="43" name="object 46">
            <a:extLst>
              <a:ext uri="{FF2B5EF4-FFF2-40B4-BE49-F238E27FC236}">
                <a16:creationId xmlns:a16="http://schemas.microsoft.com/office/drawing/2014/main" id="{91990C71-4F19-6C3F-2110-49E184F9C252}"/>
              </a:ext>
            </a:extLst>
          </p:cNvPr>
          <p:cNvGrpSpPr/>
          <p:nvPr/>
        </p:nvGrpSpPr>
        <p:grpSpPr>
          <a:xfrm>
            <a:off x="5673706" y="2360181"/>
            <a:ext cx="1266561" cy="137677"/>
            <a:chOff x="725431" y="2403293"/>
            <a:chExt cx="1074420" cy="38100"/>
          </a:xfrm>
        </p:grpSpPr>
        <p:sp>
          <p:nvSpPr>
            <p:cNvPr id="45" name="object 47">
              <a:extLst>
                <a:ext uri="{FF2B5EF4-FFF2-40B4-BE49-F238E27FC236}">
                  <a16:creationId xmlns:a16="http://schemas.microsoft.com/office/drawing/2014/main" id="{0437DBC1-81C8-C8ED-3F0F-C30C1386E2C6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8">
              <a:extLst>
                <a:ext uri="{FF2B5EF4-FFF2-40B4-BE49-F238E27FC236}">
                  <a16:creationId xmlns:a16="http://schemas.microsoft.com/office/drawing/2014/main" id="{A271FDE3-8C95-56BE-1926-580270B4F245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Signo más 57">
            <a:extLst>
              <a:ext uri="{FF2B5EF4-FFF2-40B4-BE49-F238E27FC236}">
                <a16:creationId xmlns:a16="http://schemas.microsoft.com/office/drawing/2014/main" id="{0BABF23E-F5E3-1542-DECF-A0F69248D828}"/>
              </a:ext>
            </a:extLst>
          </p:cNvPr>
          <p:cNvSpPr/>
          <p:nvPr/>
        </p:nvSpPr>
        <p:spPr>
          <a:xfrm>
            <a:off x="5490826" y="2146581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62" name="object 46">
            <a:extLst>
              <a:ext uri="{FF2B5EF4-FFF2-40B4-BE49-F238E27FC236}">
                <a16:creationId xmlns:a16="http://schemas.microsoft.com/office/drawing/2014/main" id="{19DAF4E2-CE84-ADD8-F1A2-9FCD3D746885}"/>
              </a:ext>
            </a:extLst>
          </p:cNvPr>
          <p:cNvGrpSpPr/>
          <p:nvPr/>
        </p:nvGrpSpPr>
        <p:grpSpPr>
          <a:xfrm>
            <a:off x="3232480" y="2325042"/>
            <a:ext cx="1266561" cy="137677"/>
            <a:chOff x="725431" y="2403293"/>
            <a:chExt cx="1074420" cy="38100"/>
          </a:xfrm>
        </p:grpSpPr>
        <p:sp>
          <p:nvSpPr>
            <p:cNvPr id="63" name="object 47">
              <a:extLst>
                <a:ext uri="{FF2B5EF4-FFF2-40B4-BE49-F238E27FC236}">
                  <a16:creationId xmlns:a16="http://schemas.microsoft.com/office/drawing/2014/main" id="{7FE269BF-A319-2528-ACC2-925C19F25570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48">
              <a:extLst>
                <a:ext uri="{FF2B5EF4-FFF2-40B4-BE49-F238E27FC236}">
                  <a16:creationId xmlns:a16="http://schemas.microsoft.com/office/drawing/2014/main" id="{E4DB7390-D74A-84C1-C9DC-F89FABB2183B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Signo más 75">
            <a:extLst>
              <a:ext uri="{FF2B5EF4-FFF2-40B4-BE49-F238E27FC236}">
                <a16:creationId xmlns:a16="http://schemas.microsoft.com/office/drawing/2014/main" id="{71388DDF-6ABC-7C70-99D1-AD9ADCC84204}"/>
              </a:ext>
            </a:extLst>
          </p:cNvPr>
          <p:cNvSpPr/>
          <p:nvPr/>
        </p:nvSpPr>
        <p:spPr>
          <a:xfrm>
            <a:off x="3049600" y="21114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0" name="object 46">
            <a:extLst>
              <a:ext uri="{FF2B5EF4-FFF2-40B4-BE49-F238E27FC236}">
                <a16:creationId xmlns:a16="http://schemas.microsoft.com/office/drawing/2014/main" id="{88A67246-325D-0A48-D1DB-3CB40EC44533}"/>
              </a:ext>
            </a:extLst>
          </p:cNvPr>
          <p:cNvGrpSpPr/>
          <p:nvPr/>
        </p:nvGrpSpPr>
        <p:grpSpPr>
          <a:xfrm>
            <a:off x="807759" y="4358842"/>
            <a:ext cx="1266561" cy="137677"/>
            <a:chOff x="725431" y="2403293"/>
            <a:chExt cx="1074420" cy="38100"/>
          </a:xfrm>
        </p:grpSpPr>
        <p:sp>
          <p:nvSpPr>
            <p:cNvPr id="81" name="object 47">
              <a:extLst>
                <a:ext uri="{FF2B5EF4-FFF2-40B4-BE49-F238E27FC236}">
                  <a16:creationId xmlns:a16="http://schemas.microsoft.com/office/drawing/2014/main" id="{4459EBBB-D976-99F0-1445-FAD2BBF9BDFE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8">
              <a:extLst>
                <a:ext uri="{FF2B5EF4-FFF2-40B4-BE49-F238E27FC236}">
                  <a16:creationId xmlns:a16="http://schemas.microsoft.com/office/drawing/2014/main" id="{E6B0C024-82AB-CC20-FB77-0BC439E1E6AE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Signo más 93">
            <a:extLst>
              <a:ext uri="{FF2B5EF4-FFF2-40B4-BE49-F238E27FC236}">
                <a16:creationId xmlns:a16="http://schemas.microsoft.com/office/drawing/2014/main" id="{F8E3C794-834E-1EEC-3E52-2DCB48004E44}"/>
              </a:ext>
            </a:extLst>
          </p:cNvPr>
          <p:cNvSpPr/>
          <p:nvPr/>
        </p:nvSpPr>
        <p:spPr>
          <a:xfrm>
            <a:off x="624879" y="41452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8" name="object 46">
            <a:extLst>
              <a:ext uri="{FF2B5EF4-FFF2-40B4-BE49-F238E27FC236}">
                <a16:creationId xmlns:a16="http://schemas.microsoft.com/office/drawing/2014/main" id="{873F021B-670B-866C-D8B1-D8A3E24529CE}"/>
              </a:ext>
            </a:extLst>
          </p:cNvPr>
          <p:cNvGrpSpPr/>
          <p:nvPr/>
        </p:nvGrpSpPr>
        <p:grpSpPr>
          <a:xfrm>
            <a:off x="5664593" y="4360928"/>
            <a:ext cx="1266561" cy="137677"/>
            <a:chOff x="725431" y="2403293"/>
            <a:chExt cx="1074420" cy="38100"/>
          </a:xfrm>
        </p:grpSpPr>
        <p:sp>
          <p:nvSpPr>
            <p:cNvPr id="99" name="object 47">
              <a:extLst>
                <a:ext uri="{FF2B5EF4-FFF2-40B4-BE49-F238E27FC236}">
                  <a16:creationId xmlns:a16="http://schemas.microsoft.com/office/drawing/2014/main" id="{6233ACC5-E7DE-90BA-633E-539E813720AA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48">
              <a:extLst>
                <a:ext uri="{FF2B5EF4-FFF2-40B4-BE49-F238E27FC236}">
                  <a16:creationId xmlns:a16="http://schemas.microsoft.com/office/drawing/2014/main" id="{ED43DD09-CCBA-6C1C-E1C0-2AB08768B9C0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Signo más 111">
            <a:extLst>
              <a:ext uri="{FF2B5EF4-FFF2-40B4-BE49-F238E27FC236}">
                <a16:creationId xmlns:a16="http://schemas.microsoft.com/office/drawing/2014/main" id="{1E8FA243-A3A9-B1DD-C2E4-32B6FAF43B4C}"/>
              </a:ext>
            </a:extLst>
          </p:cNvPr>
          <p:cNvSpPr/>
          <p:nvPr/>
        </p:nvSpPr>
        <p:spPr>
          <a:xfrm>
            <a:off x="5481713" y="4147328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16" name="object 46">
            <a:extLst>
              <a:ext uri="{FF2B5EF4-FFF2-40B4-BE49-F238E27FC236}">
                <a16:creationId xmlns:a16="http://schemas.microsoft.com/office/drawing/2014/main" id="{E303D5C0-06CB-6E59-EB9C-98B68134164C}"/>
              </a:ext>
            </a:extLst>
          </p:cNvPr>
          <p:cNvGrpSpPr/>
          <p:nvPr/>
        </p:nvGrpSpPr>
        <p:grpSpPr>
          <a:xfrm>
            <a:off x="3223367" y="4325789"/>
            <a:ext cx="1266561" cy="137677"/>
            <a:chOff x="725431" y="2403293"/>
            <a:chExt cx="1074420" cy="38100"/>
          </a:xfrm>
        </p:grpSpPr>
        <p:sp>
          <p:nvSpPr>
            <p:cNvPr id="129" name="object 47">
              <a:extLst>
                <a:ext uri="{FF2B5EF4-FFF2-40B4-BE49-F238E27FC236}">
                  <a16:creationId xmlns:a16="http://schemas.microsoft.com/office/drawing/2014/main" id="{B61E5855-B6C0-5738-F523-9D482E19308C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48">
              <a:extLst>
                <a:ext uri="{FF2B5EF4-FFF2-40B4-BE49-F238E27FC236}">
                  <a16:creationId xmlns:a16="http://schemas.microsoft.com/office/drawing/2014/main" id="{FD8DB217-0019-2119-DC74-00CEFCEB1A52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Signo más 132">
            <a:extLst>
              <a:ext uri="{FF2B5EF4-FFF2-40B4-BE49-F238E27FC236}">
                <a16:creationId xmlns:a16="http://schemas.microsoft.com/office/drawing/2014/main" id="{F44E1222-DDAD-CA37-F2F9-74BA02D96742}"/>
              </a:ext>
            </a:extLst>
          </p:cNvPr>
          <p:cNvSpPr/>
          <p:nvPr/>
        </p:nvSpPr>
        <p:spPr>
          <a:xfrm>
            <a:off x="3040487" y="4112189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4" name="object 46">
            <a:extLst>
              <a:ext uri="{FF2B5EF4-FFF2-40B4-BE49-F238E27FC236}">
                <a16:creationId xmlns:a16="http://schemas.microsoft.com/office/drawing/2014/main" id="{F98F1035-0660-8AB9-6F2D-4E1557F14DFE}"/>
              </a:ext>
            </a:extLst>
          </p:cNvPr>
          <p:cNvGrpSpPr/>
          <p:nvPr/>
        </p:nvGrpSpPr>
        <p:grpSpPr>
          <a:xfrm>
            <a:off x="807133" y="6381256"/>
            <a:ext cx="1266561" cy="137677"/>
            <a:chOff x="725431" y="2403293"/>
            <a:chExt cx="1074420" cy="38100"/>
          </a:xfrm>
        </p:grpSpPr>
        <p:sp>
          <p:nvSpPr>
            <p:cNvPr id="135" name="object 47">
              <a:extLst>
                <a:ext uri="{FF2B5EF4-FFF2-40B4-BE49-F238E27FC236}">
                  <a16:creationId xmlns:a16="http://schemas.microsoft.com/office/drawing/2014/main" id="{536F04C2-6633-A152-0FE9-E43469F32E6B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48">
              <a:extLst>
                <a:ext uri="{FF2B5EF4-FFF2-40B4-BE49-F238E27FC236}">
                  <a16:creationId xmlns:a16="http://schemas.microsoft.com/office/drawing/2014/main" id="{478586D2-FEDE-49AC-EA48-802EC1BDD5EF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9" name="Signo más 138">
            <a:extLst>
              <a:ext uri="{FF2B5EF4-FFF2-40B4-BE49-F238E27FC236}">
                <a16:creationId xmlns:a16="http://schemas.microsoft.com/office/drawing/2014/main" id="{83054AAB-DB65-1006-3F7A-79BF026C938C}"/>
              </a:ext>
            </a:extLst>
          </p:cNvPr>
          <p:cNvSpPr/>
          <p:nvPr/>
        </p:nvSpPr>
        <p:spPr>
          <a:xfrm>
            <a:off x="624253" y="6167656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40" name="object 46">
            <a:extLst>
              <a:ext uri="{FF2B5EF4-FFF2-40B4-BE49-F238E27FC236}">
                <a16:creationId xmlns:a16="http://schemas.microsoft.com/office/drawing/2014/main" id="{661B712A-48D8-C313-AA30-CA48A176B5F4}"/>
              </a:ext>
            </a:extLst>
          </p:cNvPr>
          <p:cNvGrpSpPr/>
          <p:nvPr/>
        </p:nvGrpSpPr>
        <p:grpSpPr>
          <a:xfrm>
            <a:off x="5663967" y="6383342"/>
            <a:ext cx="1266561" cy="137677"/>
            <a:chOff x="725431" y="2403293"/>
            <a:chExt cx="1074420" cy="38100"/>
          </a:xfrm>
        </p:grpSpPr>
        <p:sp>
          <p:nvSpPr>
            <p:cNvPr id="141" name="object 47">
              <a:extLst>
                <a:ext uri="{FF2B5EF4-FFF2-40B4-BE49-F238E27FC236}">
                  <a16:creationId xmlns:a16="http://schemas.microsoft.com/office/drawing/2014/main" id="{DE12A0F4-9C0C-5D5F-4BF0-D51717B74BA9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48">
              <a:extLst>
                <a:ext uri="{FF2B5EF4-FFF2-40B4-BE49-F238E27FC236}">
                  <a16:creationId xmlns:a16="http://schemas.microsoft.com/office/drawing/2014/main" id="{934F5FF6-CE2F-A430-DC79-B75BC3CC001A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2" name="Signo más 181">
            <a:extLst>
              <a:ext uri="{FF2B5EF4-FFF2-40B4-BE49-F238E27FC236}">
                <a16:creationId xmlns:a16="http://schemas.microsoft.com/office/drawing/2014/main" id="{FF8BC470-F081-F8A4-0B4E-90AD620BAC11}"/>
              </a:ext>
            </a:extLst>
          </p:cNvPr>
          <p:cNvSpPr/>
          <p:nvPr/>
        </p:nvSpPr>
        <p:spPr>
          <a:xfrm>
            <a:off x="5481087" y="616974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83" name="object 46">
            <a:extLst>
              <a:ext uri="{FF2B5EF4-FFF2-40B4-BE49-F238E27FC236}">
                <a16:creationId xmlns:a16="http://schemas.microsoft.com/office/drawing/2014/main" id="{BE107D3D-40CE-81BA-611C-0F6E1DA7E284}"/>
              </a:ext>
            </a:extLst>
          </p:cNvPr>
          <p:cNvGrpSpPr/>
          <p:nvPr/>
        </p:nvGrpSpPr>
        <p:grpSpPr>
          <a:xfrm>
            <a:off x="3222741" y="6348203"/>
            <a:ext cx="1266561" cy="137677"/>
            <a:chOff x="725431" y="2403293"/>
            <a:chExt cx="1074420" cy="38100"/>
          </a:xfrm>
        </p:grpSpPr>
        <p:sp>
          <p:nvSpPr>
            <p:cNvPr id="184" name="object 47">
              <a:extLst>
                <a:ext uri="{FF2B5EF4-FFF2-40B4-BE49-F238E27FC236}">
                  <a16:creationId xmlns:a16="http://schemas.microsoft.com/office/drawing/2014/main" id="{2F448B12-8259-419B-50A8-EE87C2363575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48">
              <a:extLst>
                <a:ext uri="{FF2B5EF4-FFF2-40B4-BE49-F238E27FC236}">
                  <a16:creationId xmlns:a16="http://schemas.microsoft.com/office/drawing/2014/main" id="{BD79E4EA-AC4D-B153-DBFE-2801B6619D83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8" name="Signo más 187">
            <a:extLst>
              <a:ext uri="{FF2B5EF4-FFF2-40B4-BE49-F238E27FC236}">
                <a16:creationId xmlns:a16="http://schemas.microsoft.com/office/drawing/2014/main" id="{5E9CBF9F-56BF-B2E9-D7F3-33528A125F41}"/>
              </a:ext>
            </a:extLst>
          </p:cNvPr>
          <p:cNvSpPr/>
          <p:nvPr/>
        </p:nvSpPr>
        <p:spPr>
          <a:xfrm>
            <a:off x="3039861" y="6134603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89" name="object 46">
            <a:extLst>
              <a:ext uri="{FF2B5EF4-FFF2-40B4-BE49-F238E27FC236}">
                <a16:creationId xmlns:a16="http://schemas.microsoft.com/office/drawing/2014/main" id="{7220AEDB-323F-2031-D954-4DD7CC5A59F5}"/>
              </a:ext>
            </a:extLst>
          </p:cNvPr>
          <p:cNvGrpSpPr/>
          <p:nvPr/>
        </p:nvGrpSpPr>
        <p:grpSpPr>
          <a:xfrm>
            <a:off x="816872" y="8406036"/>
            <a:ext cx="1266561" cy="137677"/>
            <a:chOff x="725431" y="2403293"/>
            <a:chExt cx="1074420" cy="38100"/>
          </a:xfrm>
        </p:grpSpPr>
        <p:sp>
          <p:nvSpPr>
            <p:cNvPr id="190" name="object 47">
              <a:extLst>
                <a:ext uri="{FF2B5EF4-FFF2-40B4-BE49-F238E27FC236}">
                  <a16:creationId xmlns:a16="http://schemas.microsoft.com/office/drawing/2014/main" id="{452CC14D-C798-90AF-2C81-96DC46BB6D34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48">
              <a:extLst>
                <a:ext uri="{FF2B5EF4-FFF2-40B4-BE49-F238E27FC236}">
                  <a16:creationId xmlns:a16="http://schemas.microsoft.com/office/drawing/2014/main" id="{AAF58BBB-F2D3-E8F4-A2BD-6D527E9845F7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4" name="Signo más 193">
            <a:extLst>
              <a:ext uri="{FF2B5EF4-FFF2-40B4-BE49-F238E27FC236}">
                <a16:creationId xmlns:a16="http://schemas.microsoft.com/office/drawing/2014/main" id="{0D901687-7EC7-7CFA-F5AB-F8EF2B697573}"/>
              </a:ext>
            </a:extLst>
          </p:cNvPr>
          <p:cNvSpPr/>
          <p:nvPr/>
        </p:nvSpPr>
        <p:spPr>
          <a:xfrm>
            <a:off x="633992" y="8192436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95" name="object 46">
            <a:extLst>
              <a:ext uri="{FF2B5EF4-FFF2-40B4-BE49-F238E27FC236}">
                <a16:creationId xmlns:a16="http://schemas.microsoft.com/office/drawing/2014/main" id="{FB857400-33A0-6572-6AF9-8620B754F2BC}"/>
              </a:ext>
            </a:extLst>
          </p:cNvPr>
          <p:cNvGrpSpPr/>
          <p:nvPr/>
        </p:nvGrpSpPr>
        <p:grpSpPr>
          <a:xfrm>
            <a:off x="5673706" y="8408122"/>
            <a:ext cx="1266561" cy="137677"/>
            <a:chOff x="725431" y="2403293"/>
            <a:chExt cx="1074420" cy="38100"/>
          </a:xfrm>
        </p:grpSpPr>
        <p:sp>
          <p:nvSpPr>
            <p:cNvPr id="196" name="object 47">
              <a:extLst>
                <a:ext uri="{FF2B5EF4-FFF2-40B4-BE49-F238E27FC236}">
                  <a16:creationId xmlns:a16="http://schemas.microsoft.com/office/drawing/2014/main" id="{69443769-2CC2-A0C8-97B2-6C01637B3AFF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48">
              <a:extLst>
                <a:ext uri="{FF2B5EF4-FFF2-40B4-BE49-F238E27FC236}">
                  <a16:creationId xmlns:a16="http://schemas.microsoft.com/office/drawing/2014/main" id="{8B42884D-B117-7EB1-201F-C9C3052A65C5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0" name="Signo más 199">
            <a:extLst>
              <a:ext uri="{FF2B5EF4-FFF2-40B4-BE49-F238E27FC236}">
                <a16:creationId xmlns:a16="http://schemas.microsoft.com/office/drawing/2014/main" id="{7369F4C2-303B-4FD1-C8E0-64709E811655}"/>
              </a:ext>
            </a:extLst>
          </p:cNvPr>
          <p:cNvSpPr/>
          <p:nvPr/>
        </p:nvSpPr>
        <p:spPr>
          <a:xfrm>
            <a:off x="5490826" y="8194522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01" name="object 46">
            <a:extLst>
              <a:ext uri="{FF2B5EF4-FFF2-40B4-BE49-F238E27FC236}">
                <a16:creationId xmlns:a16="http://schemas.microsoft.com/office/drawing/2014/main" id="{7DA3999D-54E8-3167-0018-816E2F035424}"/>
              </a:ext>
            </a:extLst>
          </p:cNvPr>
          <p:cNvGrpSpPr/>
          <p:nvPr/>
        </p:nvGrpSpPr>
        <p:grpSpPr>
          <a:xfrm>
            <a:off x="3232480" y="8372983"/>
            <a:ext cx="1266561" cy="137677"/>
            <a:chOff x="725431" y="2403293"/>
            <a:chExt cx="1074420" cy="38100"/>
          </a:xfrm>
        </p:grpSpPr>
        <p:sp>
          <p:nvSpPr>
            <p:cNvPr id="202" name="object 47">
              <a:extLst>
                <a:ext uri="{FF2B5EF4-FFF2-40B4-BE49-F238E27FC236}">
                  <a16:creationId xmlns:a16="http://schemas.microsoft.com/office/drawing/2014/main" id="{CE5FC368-C92A-98F7-5012-B0CB718EE897}"/>
                </a:ext>
              </a:extLst>
            </p:cNvPr>
            <p:cNvSpPr/>
            <p:nvPr/>
          </p:nvSpPr>
          <p:spPr>
            <a:xfrm>
              <a:off x="744481" y="2422348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1035697" y="0"/>
                  </a:moveTo>
                  <a:lnTo>
                    <a:pt x="0" y="0"/>
                  </a:lnTo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48">
              <a:extLst>
                <a:ext uri="{FF2B5EF4-FFF2-40B4-BE49-F238E27FC236}">
                  <a16:creationId xmlns:a16="http://schemas.microsoft.com/office/drawing/2014/main" id="{F30BF381-F1DC-AB87-B9AE-4FE2E314EFEC}"/>
                </a:ext>
              </a:extLst>
            </p:cNvPr>
            <p:cNvSpPr/>
            <p:nvPr/>
          </p:nvSpPr>
          <p:spPr>
            <a:xfrm>
              <a:off x="744481" y="2422343"/>
              <a:ext cx="1036319" cy="0"/>
            </a:xfrm>
            <a:custGeom>
              <a:avLst/>
              <a:gdLst/>
              <a:ahLst/>
              <a:cxnLst/>
              <a:rect l="l" t="t" r="r" b="b"/>
              <a:pathLst>
                <a:path w="1036319">
                  <a:moveTo>
                    <a:pt x="0" y="0"/>
                  </a:moveTo>
                  <a:lnTo>
                    <a:pt x="1035697" y="0"/>
                  </a:lnTo>
                </a:path>
              </a:pathLst>
            </a:custGeom>
            <a:ln w="38100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6" name="Signo más 205">
            <a:extLst>
              <a:ext uri="{FF2B5EF4-FFF2-40B4-BE49-F238E27FC236}">
                <a16:creationId xmlns:a16="http://schemas.microsoft.com/office/drawing/2014/main" id="{3C2A09A3-D6FD-F6AB-D1C2-32C25D6C0C26}"/>
              </a:ext>
            </a:extLst>
          </p:cNvPr>
          <p:cNvSpPr/>
          <p:nvPr/>
        </p:nvSpPr>
        <p:spPr>
          <a:xfrm>
            <a:off x="3049600" y="8159383"/>
            <a:ext cx="238472" cy="246842"/>
          </a:xfrm>
          <a:prstGeom prst="mathPlus">
            <a:avLst/>
          </a:prstGeom>
          <a:solidFill>
            <a:srgbClr val="BE1E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object 44">
            <a:extLst>
              <a:ext uri="{FF2B5EF4-FFF2-40B4-BE49-F238E27FC236}">
                <a16:creationId xmlns:a16="http://schemas.microsoft.com/office/drawing/2014/main" id="{8EE5E2AE-8B97-D403-1321-DC78128AEA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1041" y="425645"/>
            <a:ext cx="68700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3200" dirty="0"/>
              <a:t>PLANTILLA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95829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116</Words>
  <Application>Microsoft Office PowerPoint</Application>
  <PresentationFormat>Personalizado</PresentationFormat>
  <Paragraphs>38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Trebuchet MS</vt:lpstr>
      <vt:lpstr>Office Theme</vt:lpstr>
      <vt:lpstr>SUMAS DE 3 NÚMEROS DE 3 CIFRAS</vt:lpstr>
      <vt:lpstr>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Ejercicios para practicar la suma</dc:title>
  <dc:creator>María</dc:creator>
  <cp:lastModifiedBy>Maribel Martinez</cp:lastModifiedBy>
  <cp:revision>23</cp:revision>
  <dcterms:created xsi:type="dcterms:W3CDTF">2024-09-05T10:32:44Z</dcterms:created>
  <dcterms:modified xsi:type="dcterms:W3CDTF">2024-10-15T10:19:57Z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2022-11-14T00:00:00Z</vt:filetime>
  </property>
  <property fmtid="{D5CDD505-2E9C-101B-9397-08002B2CF9AE}" pid="3" name="Creator">
    <vt:lpwstr>Adobe Illustrator 27.0 (Macintosh)</vt:lpwstr>
  </property>
  <property fmtid="{D5CDD505-2E9C-101B-9397-08002B2CF9AE}" pid="4" name="LastSaved">
    <vt:filetime>2024-09-05T00:00:00Z</vt:filetime>
  </property>
</Properties>
</file>