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9753600" cy="7315200"/>
  <p:notesSz cx="9753600" cy="73152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603" y="5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31520" y="2267712"/>
            <a:ext cx="8290560" cy="15361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63040" y="4096512"/>
            <a:ext cx="6827520" cy="1828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6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6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87680" y="1682496"/>
            <a:ext cx="4242816" cy="48280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023104" y="1682496"/>
            <a:ext cx="4242816" cy="48280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753600" cy="7315200"/>
          </a:xfrm>
          <a:custGeom>
            <a:avLst/>
            <a:gdLst/>
            <a:ahLst/>
            <a:cxnLst/>
            <a:rect l="l" t="t" r="r" b="b"/>
            <a:pathLst>
              <a:path w="9753600" h="7315200">
                <a:moveTo>
                  <a:pt x="9753599" y="7315199"/>
                </a:moveTo>
                <a:lnTo>
                  <a:pt x="0" y="7315199"/>
                </a:lnTo>
                <a:lnTo>
                  <a:pt x="0" y="0"/>
                </a:lnTo>
                <a:lnTo>
                  <a:pt x="9753599" y="0"/>
                </a:lnTo>
                <a:lnTo>
                  <a:pt x="9753599" y="7315199"/>
                </a:lnTo>
                <a:close/>
              </a:path>
            </a:pathLst>
          </a:custGeom>
          <a:solidFill>
            <a:srgbClr val="F1EB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861588" y="4085946"/>
            <a:ext cx="5819775" cy="161925"/>
          </a:xfrm>
          <a:custGeom>
            <a:avLst/>
            <a:gdLst/>
            <a:ahLst/>
            <a:cxnLst/>
            <a:rect l="l" t="t" r="r" b="b"/>
            <a:pathLst>
              <a:path w="5819775" h="161925">
                <a:moveTo>
                  <a:pt x="0" y="0"/>
                </a:moveTo>
                <a:lnTo>
                  <a:pt x="5819518" y="0"/>
                </a:lnTo>
                <a:lnTo>
                  <a:pt x="5819518" y="161924"/>
                </a:lnTo>
                <a:lnTo>
                  <a:pt x="0" y="161924"/>
                </a:lnTo>
                <a:lnTo>
                  <a:pt x="0" y="0"/>
                </a:lnTo>
                <a:close/>
              </a:path>
            </a:pathLst>
          </a:custGeom>
          <a:solidFill>
            <a:srgbClr val="CCAB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2868974" y="3057820"/>
            <a:ext cx="419100" cy="2218690"/>
          </a:xfrm>
          <a:custGeom>
            <a:avLst/>
            <a:gdLst/>
            <a:ahLst/>
            <a:cxnLst/>
            <a:rect l="l" t="t" r="r" b="b"/>
            <a:pathLst>
              <a:path w="419100" h="2218690">
                <a:moveTo>
                  <a:pt x="0" y="35846"/>
                </a:moveTo>
                <a:lnTo>
                  <a:pt x="0" y="7128"/>
                </a:lnTo>
                <a:lnTo>
                  <a:pt x="3755" y="1988"/>
                </a:lnTo>
                <a:lnTo>
                  <a:pt x="11517" y="0"/>
                </a:lnTo>
                <a:lnTo>
                  <a:pt x="19496" y="1109"/>
                </a:lnTo>
                <a:lnTo>
                  <a:pt x="71170" y="29612"/>
                </a:lnTo>
                <a:lnTo>
                  <a:pt x="109901" y="58430"/>
                </a:lnTo>
                <a:lnTo>
                  <a:pt x="145664" y="91164"/>
                </a:lnTo>
                <a:lnTo>
                  <a:pt x="178578" y="127447"/>
                </a:lnTo>
                <a:lnTo>
                  <a:pt x="208758" y="166913"/>
                </a:lnTo>
                <a:lnTo>
                  <a:pt x="236323" y="209198"/>
                </a:lnTo>
                <a:lnTo>
                  <a:pt x="261390" y="253933"/>
                </a:lnTo>
                <a:lnTo>
                  <a:pt x="284075" y="300755"/>
                </a:lnTo>
                <a:lnTo>
                  <a:pt x="304498" y="349297"/>
                </a:lnTo>
                <a:lnTo>
                  <a:pt x="322773" y="399192"/>
                </a:lnTo>
                <a:lnTo>
                  <a:pt x="339020" y="450075"/>
                </a:lnTo>
                <a:lnTo>
                  <a:pt x="353355" y="501581"/>
                </a:lnTo>
                <a:lnTo>
                  <a:pt x="365895" y="553342"/>
                </a:lnTo>
                <a:lnTo>
                  <a:pt x="376758" y="604994"/>
                </a:lnTo>
                <a:lnTo>
                  <a:pt x="386062" y="656169"/>
                </a:lnTo>
                <a:lnTo>
                  <a:pt x="393922" y="706503"/>
                </a:lnTo>
                <a:lnTo>
                  <a:pt x="400457" y="755630"/>
                </a:lnTo>
                <a:lnTo>
                  <a:pt x="405784" y="803182"/>
                </a:lnTo>
                <a:lnTo>
                  <a:pt x="410021" y="848795"/>
                </a:lnTo>
                <a:lnTo>
                  <a:pt x="413283" y="892103"/>
                </a:lnTo>
                <a:lnTo>
                  <a:pt x="415690" y="932739"/>
                </a:lnTo>
                <a:lnTo>
                  <a:pt x="418403" y="1004534"/>
                </a:lnTo>
                <a:lnTo>
                  <a:pt x="419099" y="1061251"/>
                </a:lnTo>
                <a:lnTo>
                  <a:pt x="418996" y="1081446"/>
                </a:lnTo>
                <a:lnTo>
                  <a:pt x="418540" y="1105863"/>
                </a:lnTo>
                <a:lnTo>
                  <a:pt x="418436" y="1109182"/>
                </a:lnTo>
                <a:lnTo>
                  <a:pt x="418436" y="1211743"/>
                </a:lnTo>
                <a:lnTo>
                  <a:pt x="415689" y="1285386"/>
                </a:lnTo>
                <a:lnTo>
                  <a:pt x="413283" y="1326023"/>
                </a:lnTo>
                <a:lnTo>
                  <a:pt x="410019" y="1369332"/>
                </a:lnTo>
                <a:lnTo>
                  <a:pt x="405782" y="1414946"/>
                </a:lnTo>
                <a:lnTo>
                  <a:pt x="400454" y="1462501"/>
                </a:lnTo>
                <a:lnTo>
                  <a:pt x="393918" y="1511629"/>
                </a:lnTo>
                <a:lnTo>
                  <a:pt x="386056" y="1561965"/>
                </a:lnTo>
                <a:lnTo>
                  <a:pt x="376751" y="1613143"/>
                </a:lnTo>
                <a:lnTo>
                  <a:pt x="365885" y="1664797"/>
                </a:lnTo>
                <a:lnTo>
                  <a:pt x="353342" y="1716561"/>
                </a:lnTo>
                <a:lnTo>
                  <a:pt x="339004" y="1768070"/>
                </a:lnTo>
                <a:lnTo>
                  <a:pt x="322754" y="1818956"/>
                </a:lnTo>
                <a:lnTo>
                  <a:pt x="304474" y="1868855"/>
                </a:lnTo>
                <a:lnTo>
                  <a:pt x="284047" y="1917400"/>
                </a:lnTo>
                <a:lnTo>
                  <a:pt x="261356" y="1964225"/>
                </a:lnTo>
                <a:lnTo>
                  <a:pt x="254933" y="1975687"/>
                </a:lnTo>
                <a:lnTo>
                  <a:pt x="254933" y="1109067"/>
                </a:lnTo>
                <a:lnTo>
                  <a:pt x="254041" y="1010086"/>
                </a:lnTo>
                <a:lnTo>
                  <a:pt x="251453" y="918228"/>
                </a:lnTo>
                <a:lnTo>
                  <a:pt x="247294" y="833194"/>
                </a:lnTo>
                <a:lnTo>
                  <a:pt x="241693" y="754680"/>
                </a:lnTo>
                <a:lnTo>
                  <a:pt x="234775" y="682385"/>
                </a:lnTo>
                <a:lnTo>
                  <a:pt x="226668" y="616007"/>
                </a:lnTo>
                <a:lnTo>
                  <a:pt x="217499" y="555244"/>
                </a:lnTo>
                <a:lnTo>
                  <a:pt x="207395" y="499795"/>
                </a:lnTo>
                <a:lnTo>
                  <a:pt x="196484" y="449357"/>
                </a:lnTo>
                <a:lnTo>
                  <a:pt x="184892" y="403628"/>
                </a:lnTo>
                <a:lnTo>
                  <a:pt x="172746" y="362307"/>
                </a:lnTo>
                <a:lnTo>
                  <a:pt x="160174" y="325092"/>
                </a:lnTo>
                <a:lnTo>
                  <a:pt x="134259" y="261772"/>
                </a:lnTo>
                <a:lnTo>
                  <a:pt x="108163" y="211252"/>
                </a:lnTo>
                <a:lnTo>
                  <a:pt x="82903" y="171118"/>
                </a:lnTo>
                <a:lnTo>
                  <a:pt x="59495" y="138955"/>
                </a:lnTo>
                <a:lnTo>
                  <a:pt x="37930" y="110996"/>
                </a:lnTo>
                <a:lnTo>
                  <a:pt x="28382" y="97951"/>
                </a:lnTo>
                <a:lnTo>
                  <a:pt x="20272" y="85478"/>
                </a:lnTo>
                <a:lnTo>
                  <a:pt x="13713" y="73084"/>
                </a:lnTo>
                <a:lnTo>
                  <a:pt x="2563" y="45848"/>
                </a:lnTo>
                <a:lnTo>
                  <a:pt x="0" y="35846"/>
                </a:lnTo>
                <a:close/>
              </a:path>
              <a:path w="419100" h="2218690">
                <a:moveTo>
                  <a:pt x="418436" y="1211743"/>
                </a:moveTo>
                <a:lnTo>
                  <a:pt x="418436" y="1109182"/>
                </a:lnTo>
                <a:lnTo>
                  <a:pt x="418540" y="1112369"/>
                </a:lnTo>
                <a:lnTo>
                  <a:pt x="418996" y="1136693"/>
                </a:lnTo>
                <a:lnTo>
                  <a:pt x="419099" y="1156872"/>
                </a:lnTo>
                <a:lnTo>
                  <a:pt x="418945" y="1183163"/>
                </a:lnTo>
                <a:lnTo>
                  <a:pt x="418436" y="1211743"/>
                </a:lnTo>
                <a:close/>
              </a:path>
              <a:path w="419100" h="2218690">
                <a:moveTo>
                  <a:pt x="0" y="2213922"/>
                </a:moveTo>
                <a:lnTo>
                  <a:pt x="0" y="2180964"/>
                </a:lnTo>
                <a:lnTo>
                  <a:pt x="925" y="2177326"/>
                </a:lnTo>
                <a:lnTo>
                  <a:pt x="20272" y="2132656"/>
                </a:lnTo>
                <a:lnTo>
                  <a:pt x="59495" y="2079180"/>
                </a:lnTo>
                <a:lnTo>
                  <a:pt x="71170" y="2063568"/>
                </a:lnTo>
                <a:lnTo>
                  <a:pt x="95365" y="2028096"/>
                </a:lnTo>
                <a:lnTo>
                  <a:pt x="121170" y="1983070"/>
                </a:lnTo>
                <a:lnTo>
                  <a:pt x="147303" y="1926451"/>
                </a:lnTo>
                <a:lnTo>
                  <a:pt x="172746" y="1855823"/>
                </a:lnTo>
                <a:lnTo>
                  <a:pt x="184892" y="1814502"/>
                </a:lnTo>
                <a:lnTo>
                  <a:pt x="196484" y="1768773"/>
                </a:lnTo>
                <a:lnTo>
                  <a:pt x="207395" y="1718335"/>
                </a:lnTo>
                <a:lnTo>
                  <a:pt x="217499" y="1662885"/>
                </a:lnTo>
                <a:lnTo>
                  <a:pt x="226668" y="1602123"/>
                </a:lnTo>
                <a:lnTo>
                  <a:pt x="234775" y="1535745"/>
                </a:lnTo>
                <a:lnTo>
                  <a:pt x="241693" y="1463450"/>
                </a:lnTo>
                <a:lnTo>
                  <a:pt x="247294" y="1384937"/>
                </a:lnTo>
                <a:lnTo>
                  <a:pt x="251453" y="1299904"/>
                </a:lnTo>
                <a:lnTo>
                  <a:pt x="254041" y="1208048"/>
                </a:lnTo>
                <a:lnTo>
                  <a:pt x="254933" y="1109067"/>
                </a:lnTo>
                <a:lnTo>
                  <a:pt x="254933" y="1975687"/>
                </a:lnTo>
                <a:lnTo>
                  <a:pt x="236283" y="2008965"/>
                </a:lnTo>
                <a:lnTo>
                  <a:pt x="208711" y="2051254"/>
                </a:lnTo>
                <a:lnTo>
                  <a:pt x="178523" y="2090725"/>
                </a:lnTo>
                <a:lnTo>
                  <a:pt x="145602" y="2127013"/>
                </a:lnTo>
                <a:lnTo>
                  <a:pt x="109830" y="2159751"/>
                </a:lnTo>
                <a:lnTo>
                  <a:pt x="71089" y="2188574"/>
                </a:lnTo>
                <a:lnTo>
                  <a:pt x="29263" y="2213116"/>
                </a:lnTo>
                <a:lnTo>
                  <a:pt x="11516" y="2218143"/>
                </a:lnTo>
                <a:lnTo>
                  <a:pt x="3755" y="2216146"/>
                </a:lnTo>
                <a:lnTo>
                  <a:pt x="0" y="2213922"/>
                </a:lnTo>
                <a:close/>
              </a:path>
            </a:pathLst>
          </a:custGeom>
          <a:solidFill>
            <a:srgbClr val="A779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5202912" y="2658416"/>
            <a:ext cx="571500" cy="3017520"/>
          </a:xfrm>
          <a:custGeom>
            <a:avLst/>
            <a:gdLst/>
            <a:ahLst/>
            <a:cxnLst/>
            <a:rect l="l" t="t" r="r" b="b"/>
            <a:pathLst>
              <a:path w="571500" h="3017520">
                <a:moveTo>
                  <a:pt x="0" y="42992"/>
                </a:moveTo>
                <a:lnTo>
                  <a:pt x="0" y="11716"/>
                </a:lnTo>
                <a:lnTo>
                  <a:pt x="6584" y="2705"/>
                </a:lnTo>
                <a:lnTo>
                  <a:pt x="17142" y="0"/>
                </a:lnTo>
                <a:lnTo>
                  <a:pt x="27994" y="1509"/>
                </a:lnTo>
                <a:lnTo>
                  <a:pt x="83637" y="30855"/>
                </a:lnTo>
                <a:lnTo>
                  <a:pt x="123579" y="58026"/>
                </a:lnTo>
                <a:lnTo>
                  <a:pt x="161294" y="88219"/>
                </a:lnTo>
                <a:lnTo>
                  <a:pt x="196845" y="121236"/>
                </a:lnTo>
                <a:lnTo>
                  <a:pt x="230294" y="156878"/>
                </a:lnTo>
                <a:lnTo>
                  <a:pt x="261706" y="194949"/>
                </a:lnTo>
                <a:lnTo>
                  <a:pt x="291144" y="235250"/>
                </a:lnTo>
                <a:lnTo>
                  <a:pt x="318672" y="277584"/>
                </a:lnTo>
                <a:lnTo>
                  <a:pt x="344352" y="321752"/>
                </a:lnTo>
                <a:lnTo>
                  <a:pt x="368248" y="367556"/>
                </a:lnTo>
                <a:lnTo>
                  <a:pt x="390424" y="414800"/>
                </a:lnTo>
                <a:lnTo>
                  <a:pt x="410943" y="463284"/>
                </a:lnTo>
                <a:lnTo>
                  <a:pt x="429869" y="512811"/>
                </a:lnTo>
                <a:lnTo>
                  <a:pt x="447264" y="563184"/>
                </a:lnTo>
                <a:lnTo>
                  <a:pt x="463192" y="614204"/>
                </a:lnTo>
                <a:lnTo>
                  <a:pt x="477718" y="665674"/>
                </a:lnTo>
                <a:lnTo>
                  <a:pt x="490903" y="717395"/>
                </a:lnTo>
                <a:lnTo>
                  <a:pt x="502812" y="769169"/>
                </a:lnTo>
                <a:lnTo>
                  <a:pt x="513507" y="820800"/>
                </a:lnTo>
                <a:lnTo>
                  <a:pt x="523054" y="872089"/>
                </a:lnTo>
                <a:lnTo>
                  <a:pt x="531513" y="922838"/>
                </a:lnTo>
                <a:lnTo>
                  <a:pt x="538950" y="972849"/>
                </a:lnTo>
                <a:lnTo>
                  <a:pt x="545428" y="1021925"/>
                </a:lnTo>
                <a:lnTo>
                  <a:pt x="551010" y="1069867"/>
                </a:lnTo>
                <a:lnTo>
                  <a:pt x="555759" y="1116478"/>
                </a:lnTo>
                <a:lnTo>
                  <a:pt x="559739" y="1161560"/>
                </a:lnTo>
                <a:lnTo>
                  <a:pt x="563013" y="1204915"/>
                </a:lnTo>
                <a:lnTo>
                  <a:pt x="565645" y="1246345"/>
                </a:lnTo>
                <a:lnTo>
                  <a:pt x="567698" y="1285652"/>
                </a:lnTo>
                <a:lnTo>
                  <a:pt x="570321" y="1357106"/>
                </a:lnTo>
                <a:lnTo>
                  <a:pt x="571389" y="1417696"/>
                </a:lnTo>
                <a:lnTo>
                  <a:pt x="571499" y="1443421"/>
                </a:lnTo>
                <a:lnTo>
                  <a:pt x="571358" y="1470888"/>
                </a:lnTo>
                <a:lnTo>
                  <a:pt x="571018" y="1492572"/>
                </a:lnTo>
                <a:lnTo>
                  <a:pt x="570597" y="1508612"/>
                </a:lnTo>
                <a:lnTo>
                  <a:pt x="570597" y="1647204"/>
                </a:lnTo>
                <a:lnTo>
                  <a:pt x="569235" y="1694261"/>
                </a:lnTo>
                <a:lnTo>
                  <a:pt x="565644" y="1770556"/>
                </a:lnTo>
                <a:lnTo>
                  <a:pt x="563012" y="1811987"/>
                </a:lnTo>
                <a:lnTo>
                  <a:pt x="559737" y="1855343"/>
                </a:lnTo>
                <a:lnTo>
                  <a:pt x="555757" y="1900427"/>
                </a:lnTo>
                <a:lnTo>
                  <a:pt x="551007" y="1947039"/>
                </a:lnTo>
                <a:lnTo>
                  <a:pt x="545424" y="1994983"/>
                </a:lnTo>
                <a:lnTo>
                  <a:pt x="538945" y="2044061"/>
                </a:lnTo>
                <a:lnTo>
                  <a:pt x="531506" y="2094074"/>
                </a:lnTo>
                <a:lnTo>
                  <a:pt x="523045" y="2144825"/>
                </a:lnTo>
                <a:lnTo>
                  <a:pt x="513497" y="2196116"/>
                </a:lnTo>
                <a:lnTo>
                  <a:pt x="502799" y="2247749"/>
                </a:lnTo>
                <a:lnTo>
                  <a:pt x="490887" y="2299527"/>
                </a:lnTo>
                <a:lnTo>
                  <a:pt x="477699" y="2351251"/>
                </a:lnTo>
                <a:lnTo>
                  <a:pt x="463171" y="2402723"/>
                </a:lnTo>
                <a:lnTo>
                  <a:pt x="447238" y="2453746"/>
                </a:lnTo>
                <a:lnTo>
                  <a:pt x="429839" y="2504122"/>
                </a:lnTo>
                <a:lnTo>
                  <a:pt x="410909" y="2553653"/>
                </a:lnTo>
                <a:lnTo>
                  <a:pt x="390386" y="2602141"/>
                </a:lnTo>
                <a:lnTo>
                  <a:pt x="368204" y="2649388"/>
                </a:lnTo>
                <a:lnTo>
                  <a:pt x="348214" y="2687700"/>
                </a:lnTo>
                <a:lnTo>
                  <a:pt x="348214" y="1508457"/>
                </a:lnTo>
                <a:lnTo>
                  <a:pt x="347528" y="1406563"/>
                </a:lnTo>
                <a:lnTo>
                  <a:pt x="345520" y="1310177"/>
                </a:lnTo>
                <a:lnTo>
                  <a:pt x="342261" y="1219126"/>
                </a:lnTo>
                <a:lnTo>
                  <a:pt x="337825" y="1133238"/>
                </a:lnTo>
                <a:lnTo>
                  <a:pt x="332286" y="1052338"/>
                </a:lnTo>
                <a:lnTo>
                  <a:pt x="325715" y="976254"/>
                </a:lnTo>
                <a:lnTo>
                  <a:pt x="318186" y="904812"/>
                </a:lnTo>
                <a:lnTo>
                  <a:pt x="309771" y="837839"/>
                </a:lnTo>
                <a:lnTo>
                  <a:pt x="300544" y="775163"/>
                </a:lnTo>
                <a:lnTo>
                  <a:pt x="290577" y="716609"/>
                </a:lnTo>
                <a:lnTo>
                  <a:pt x="279944" y="662004"/>
                </a:lnTo>
                <a:lnTo>
                  <a:pt x="268718" y="611176"/>
                </a:lnTo>
                <a:lnTo>
                  <a:pt x="256970" y="563951"/>
                </a:lnTo>
                <a:lnTo>
                  <a:pt x="244775" y="520156"/>
                </a:lnTo>
                <a:lnTo>
                  <a:pt x="232205" y="479617"/>
                </a:lnTo>
                <a:lnTo>
                  <a:pt x="219332" y="442162"/>
                </a:lnTo>
                <a:lnTo>
                  <a:pt x="192974" y="375810"/>
                </a:lnTo>
                <a:lnTo>
                  <a:pt x="166282" y="319712"/>
                </a:lnTo>
                <a:lnTo>
                  <a:pt x="139841" y="272484"/>
                </a:lnTo>
                <a:lnTo>
                  <a:pt x="114234" y="232740"/>
                </a:lnTo>
                <a:lnTo>
                  <a:pt x="90045" y="199094"/>
                </a:lnTo>
                <a:lnTo>
                  <a:pt x="53066" y="150967"/>
                </a:lnTo>
                <a:lnTo>
                  <a:pt x="40079" y="133225"/>
                </a:lnTo>
                <a:lnTo>
                  <a:pt x="29049" y="116260"/>
                </a:lnTo>
                <a:lnTo>
                  <a:pt x="20129" y="99403"/>
                </a:lnTo>
                <a:lnTo>
                  <a:pt x="4963" y="62359"/>
                </a:lnTo>
                <a:lnTo>
                  <a:pt x="0" y="42992"/>
                </a:lnTo>
                <a:close/>
              </a:path>
              <a:path w="571500" h="3017520">
                <a:moveTo>
                  <a:pt x="570597" y="1647204"/>
                </a:moveTo>
                <a:lnTo>
                  <a:pt x="570597" y="1508612"/>
                </a:lnTo>
                <a:lnTo>
                  <a:pt x="571018" y="1524394"/>
                </a:lnTo>
                <a:lnTo>
                  <a:pt x="571358" y="1546030"/>
                </a:lnTo>
                <a:lnTo>
                  <a:pt x="571499" y="1573477"/>
                </a:lnTo>
                <a:lnTo>
                  <a:pt x="571389" y="1599202"/>
                </a:lnTo>
                <a:lnTo>
                  <a:pt x="571018" y="1628040"/>
                </a:lnTo>
                <a:lnTo>
                  <a:pt x="570597" y="1647204"/>
                </a:lnTo>
                <a:close/>
              </a:path>
              <a:path w="571500" h="3017520">
                <a:moveTo>
                  <a:pt x="0" y="3010018"/>
                </a:moveTo>
                <a:lnTo>
                  <a:pt x="0" y="2972165"/>
                </a:lnTo>
                <a:lnTo>
                  <a:pt x="2735" y="2961408"/>
                </a:lnTo>
                <a:lnTo>
                  <a:pt x="20129" y="2917496"/>
                </a:lnTo>
                <a:lnTo>
                  <a:pt x="40079" y="2883693"/>
                </a:lnTo>
                <a:lnTo>
                  <a:pt x="78664" y="2832788"/>
                </a:lnTo>
                <a:lnTo>
                  <a:pt x="90045" y="2817819"/>
                </a:lnTo>
                <a:lnTo>
                  <a:pt x="114234" y="2784173"/>
                </a:lnTo>
                <a:lnTo>
                  <a:pt x="139841" y="2744428"/>
                </a:lnTo>
                <a:lnTo>
                  <a:pt x="166282" y="2697199"/>
                </a:lnTo>
                <a:lnTo>
                  <a:pt x="192974" y="2641100"/>
                </a:lnTo>
                <a:lnTo>
                  <a:pt x="219332" y="2574746"/>
                </a:lnTo>
                <a:lnTo>
                  <a:pt x="232205" y="2537291"/>
                </a:lnTo>
                <a:lnTo>
                  <a:pt x="244775" y="2496752"/>
                </a:lnTo>
                <a:lnTo>
                  <a:pt x="256970" y="2452956"/>
                </a:lnTo>
                <a:lnTo>
                  <a:pt x="268718" y="2405731"/>
                </a:lnTo>
                <a:lnTo>
                  <a:pt x="279944" y="2354903"/>
                </a:lnTo>
                <a:lnTo>
                  <a:pt x="290577" y="2300298"/>
                </a:lnTo>
                <a:lnTo>
                  <a:pt x="300544" y="2241744"/>
                </a:lnTo>
                <a:lnTo>
                  <a:pt x="309771" y="2179067"/>
                </a:lnTo>
                <a:lnTo>
                  <a:pt x="318186" y="2112095"/>
                </a:lnTo>
                <a:lnTo>
                  <a:pt x="325715" y="2040654"/>
                </a:lnTo>
                <a:lnTo>
                  <a:pt x="332286" y="1964570"/>
                </a:lnTo>
                <a:lnTo>
                  <a:pt x="337825" y="1883671"/>
                </a:lnTo>
                <a:lnTo>
                  <a:pt x="342261" y="1797783"/>
                </a:lnTo>
                <a:lnTo>
                  <a:pt x="345520" y="1706734"/>
                </a:lnTo>
                <a:lnTo>
                  <a:pt x="347528" y="1610349"/>
                </a:lnTo>
                <a:lnTo>
                  <a:pt x="348214" y="1508457"/>
                </a:lnTo>
                <a:lnTo>
                  <a:pt x="348214" y="2687700"/>
                </a:lnTo>
                <a:lnTo>
                  <a:pt x="318616" y="2739369"/>
                </a:lnTo>
                <a:lnTo>
                  <a:pt x="291082" y="2781707"/>
                </a:lnTo>
                <a:lnTo>
                  <a:pt x="261637" y="2822012"/>
                </a:lnTo>
                <a:lnTo>
                  <a:pt x="230217" y="2860088"/>
                </a:lnTo>
                <a:lnTo>
                  <a:pt x="196759" y="2895735"/>
                </a:lnTo>
                <a:lnTo>
                  <a:pt x="161200" y="2928757"/>
                </a:lnTo>
                <a:lnTo>
                  <a:pt x="123475" y="2958954"/>
                </a:lnTo>
                <a:lnTo>
                  <a:pt x="83523" y="2986131"/>
                </a:lnTo>
                <a:lnTo>
                  <a:pt x="41279" y="3010088"/>
                </a:lnTo>
                <a:lnTo>
                  <a:pt x="17140" y="3016924"/>
                </a:lnTo>
                <a:lnTo>
                  <a:pt x="6584" y="3014209"/>
                </a:lnTo>
                <a:lnTo>
                  <a:pt x="177" y="3010414"/>
                </a:lnTo>
                <a:lnTo>
                  <a:pt x="0" y="3010018"/>
                </a:lnTo>
                <a:close/>
              </a:path>
            </a:pathLst>
          </a:custGeom>
          <a:solidFill>
            <a:srgbClr val="6137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6736841" y="2976149"/>
            <a:ext cx="454025" cy="2381885"/>
          </a:xfrm>
          <a:custGeom>
            <a:avLst/>
            <a:gdLst/>
            <a:ahLst/>
            <a:cxnLst/>
            <a:rect l="l" t="t" r="r" b="b"/>
            <a:pathLst>
              <a:path w="454025" h="2381885">
                <a:moveTo>
                  <a:pt x="0" y="2370586"/>
                </a:moveTo>
                <a:lnTo>
                  <a:pt x="0" y="2362189"/>
                </a:lnTo>
                <a:lnTo>
                  <a:pt x="1151" y="2351223"/>
                </a:lnTo>
                <a:lnTo>
                  <a:pt x="18327" y="2303007"/>
                </a:lnTo>
                <a:lnTo>
                  <a:pt x="44327" y="2262317"/>
                </a:lnTo>
                <a:lnTo>
                  <a:pt x="66941" y="2233003"/>
                </a:lnTo>
                <a:lnTo>
                  <a:pt x="78588" y="2217496"/>
                </a:lnTo>
                <a:lnTo>
                  <a:pt x="103529" y="2181319"/>
                </a:lnTo>
                <a:lnTo>
                  <a:pt x="129875" y="2136377"/>
                </a:lnTo>
                <a:lnTo>
                  <a:pt x="156677" y="2080416"/>
                </a:lnTo>
                <a:lnTo>
                  <a:pt x="182985" y="2011181"/>
                </a:lnTo>
                <a:lnTo>
                  <a:pt x="195658" y="1970882"/>
                </a:lnTo>
                <a:lnTo>
                  <a:pt x="207851" y="1926418"/>
                </a:lnTo>
                <a:lnTo>
                  <a:pt x="219446" y="1877508"/>
                </a:lnTo>
                <a:lnTo>
                  <a:pt x="230325" y="1823870"/>
                </a:lnTo>
                <a:lnTo>
                  <a:pt x="240368" y="1765223"/>
                </a:lnTo>
                <a:lnTo>
                  <a:pt x="249457" y="1701284"/>
                </a:lnTo>
                <a:lnTo>
                  <a:pt x="257473" y="1631771"/>
                </a:lnTo>
                <a:lnTo>
                  <a:pt x="264298" y="1556404"/>
                </a:lnTo>
                <a:lnTo>
                  <a:pt x="269813" y="1474899"/>
                </a:lnTo>
                <a:lnTo>
                  <a:pt x="273899" y="1386975"/>
                </a:lnTo>
                <a:lnTo>
                  <a:pt x="276438" y="1292350"/>
                </a:lnTo>
                <a:lnTo>
                  <a:pt x="277311" y="1190743"/>
                </a:lnTo>
                <a:lnTo>
                  <a:pt x="276438" y="1089134"/>
                </a:lnTo>
                <a:lnTo>
                  <a:pt x="273899" y="994508"/>
                </a:lnTo>
                <a:lnTo>
                  <a:pt x="269813" y="906583"/>
                </a:lnTo>
                <a:lnTo>
                  <a:pt x="264298" y="825078"/>
                </a:lnTo>
                <a:lnTo>
                  <a:pt x="257473" y="749709"/>
                </a:lnTo>
                <a:lnTo>
                  <a:pt x="249457" y="680197"/>
                </a:lnTo>
                <a:lnTo>
                  <a:pt x="240368" y="616258"/>
                </a:lnTo>
                <a:lnTo>
                  <a:pt x="230325" y="557610"/>
                </a:lnTo>
                <a:lnTo>
                  <a:pt x="219446" y="503973"/>
                </a:lnTo>
                <a:lnTo>
                  <a:pt x="207851" y="455063"/>
                </a:lnTo>
                <a:lnTo>
                  <a:pt x="195658" y="410600"/>
                </a:lnTo>
                <a:lnTo>
                  <a:pt x="182985" y="370300"/>
                </a:lnTo>
                <a:lnTo>
                  <a:pt x="169952" y="333883"/>
                </a:lnTo>
                <a:lnTo>
                  <a:pt x="143278" y="271568"/>
                </a:lnTo>
                <a:lnTo>
                  <a:pt x="116585" y="221400"/>
                </a:lnTo>
                <a:lnTo>
                  <a:pt x="90823" y="181123"/>
                </a:lnTo>
                <a:lnTo>
                  <a:pt x="66941" y="148482"/>
                </a:lnTo>
                <a:lnTo>
                  <a:pt x="44327" y="119170"/>
                </a:lnTo>
                <a:lnTo>
                  <a:pt x="34076" y="105164"/>
                </a:lnTo>
                <a:lnTo>
                  <a:pt x="25369" y="91773"/>
                </a:lnTo>
                <a:lnTo>
                  <a:pt x="18327" y="78466"/>
                </a:lnTo>
                <a:lnTo>
                  <a:pt x="6356" y="49225"/>
                </a:lnTo>
                <a:lnTo>
                  <a:pt x="612" y="26812"/>
                </a:lnTo>
                <a:lnTo>
                  <a:pt x="1052" y="11144"/>
                </a:lnTo>
                <a:lnTo>
                  <a:pt x="7635" y="2135"/>
                </a:lnTo>
                <a:lnTo>
                  <a:pt x="15969" y="0"/>
                </a:lnTo>
                <a:lnTo>
                  <a:pt x="24536" y="1191"/>
                </a:lnTo>
                <a:lnTo>
                  <a:pt x="76805" y="29679"/>
                </a:lnTo>
                <a:lnTo>
                  <a:pt x="115642" y="57875"/>
                </a:lnTo>
                <a:lnTo>
                  <a:pt x="151732" y="89724"/>
                </a:lnTo>
                <a:lnTo>
                  <a:pt x="185174" y="124916"/>
                </a:lnTo>
                <a:lnTo>
                  <a:pt x="216069" y="163138"/>
                </a:lnTo>
                <a:lnTo>
                  <a:pt x="244516" y="204078"/>
                </a:lnTo>
                <a:lnTo>
                  <a:pt x="270616" y="247425"/>
                </a:lnTo>
                <a:lnTo>
                  <a:pt x="294468" y="292866"/>
                </a:lnTo>
                <a:lnTo>
                  <a:pt x="316172" y="340090"/>
                </a:lnTo>
                <a:lnTo>
                  <a:pt x="335829" y="388785"/>
                </a:lnTo>
                <a:lnTo>
                  <a:pt x="353538" y="438638"/>
                </a:lnTo>
                <a:lnTo>
                  <a:pt x="369400" y="489339"/>
                </a:lnTo>
                <a:lnTo>
                  <a:pt x="383513" y="540575"/>
                </a:lnTo>
                <a:lnTo>
                  <a:pt x="395979" y="592033"/>
                </a:lnTo>
                <a:lnTo>
                  <a:pt x="406897" y="643404"/>
                </a:lnTo>
                <a:lnTo>
                  <a:pt x="416367" y="694373"/>
                </a:lnTo>
                <a:lnTo>
                  <a:pt x="424490" y="744631"/>
                </a:lnTo>
                <a:lnTo>
                  <a:pt x="431364" y="793864"/>
                </a:lnTo>
                <a:lnTo>
                  <a:pt x="437090" y="841760"/>
                </a:lnTo>
                <a:lnTo>
                  <a:pt x="441768" y="888009"/>
                </a:lnTo>
                <a:lnTo>
                  <a:pt x="445498" y="932298"/>
                </a:lnTo>
                <a:lnTo>
                  <a:pt x="448380" y="974315"/>
                </a:lnTo>
                <a:lnTo>
                  <a:pt x="450514" y="1013748"/>
                </a:lnTo>
                <a:lnTo>
                  <a:pt x="452937" y="1083615"/>
                </a:lnTo>
                <a:lnTo>
                  <a:pt x="453567" y="1139405"/>
                </a:lnTo>
                <a:lnTo>
                  <a:pt x="453456" y="1161087"/>
                </a:lnTo>
                <a:lnTo>
                  <a:pt x="453211" y="1177215"/>
                </a:lnTo>
                <a:lnTo>
                  <a:pt x="452855" y="1190866"/>
                </a:lnTo>
                <a:lnTo>
                  <a:pt x="453211" y="1204305"/>
                </a:lnTo>
                <a:lnTo>
                  <a:pt x="453456" y="1220402"/>
                </a:lnTo>
                <a:lnTo>
                  <a:pt x="453567" y="1242068"/>
                </a:lnTo>
                <a:lnTo>
                  <a:pt x="453426" y="1268048"/>
                </a:lnTo>
                <a:lnTo>
                  <a:pt x="452000" y="1331189"/>
                </a:lnTo>
                <a:lnTo>
                  <a:pt x="448380" y="1407161"/>
                </a:lnTo>
                <a:lnTo>
                  <a:pt x="445497" y="1449179"/>
                </a:lnTo>
                <a:lnTo>
                  <a:pt x="441766" y="1493469"/>
                </a:lnTo>
                <a:lnTo>
                  <a:pt x="437087" y="1539719"/>
                </a:lnTo>
                <a:lnTo>
                  <a:pt x="431360" y="1587618"/>
                </a:lnTo>
                <a:lnTo>
                  <a:pt x="424485" y="1636853"/>
                </a:lnTo>
                <a:lnTo>
                  <a:pt x="416361" y="1687112"/>
                </a:lnTo>
                <a:lnTo>
                  <a:pt x="406889" y="1738084"/>
                </a:lnTo>
                <a:lnTo>
                  <a:pt x="395968" y="1789457"/>
                </a:lnTo>
                <a:lnTo>
                  <a:pt x="383500" y="1840919"/>
                </a:lnTo>
                <a:lnTo>
                  <a:pt x="369383" y="1892157"/>
                </a:lnTo>
                <a:lnTo>
                  <a:pt x="353518" y="1942861"/>
                </a:lnTo>
                <a:lnTo>
                  <a:pt x="335805" y="1992718"/>
                </a:lnTo>
                <a:lnTo>
                  <a:pt x="316143" y="2041416"/>
                </a:lnTo>
                <a:lnTo>
                  <a:pt x="294434" y="2088644"/>
                </a:lnTo>
                <a:lnTo>
                  <a:pt x="270576" y="2134089"/>
                </a:lnTo>
                <a:lnTo>
                  <a:pt x="244470" y="2177440"/>
                </a:lnTo>
                <a:lnTo>
                  <a:pt x="216016" y="2218384"/>
                </a:lnTo>
                <a:lnTo>
                  <a:pt x="185113" y="2256611"/>
                </a:lnTo>
                <a:lnTo>
                  <a:pt x="151663" y="2291807"/>
                </a:lnTo>
                <a:lnTo>
                  <a:pt x="115564" y="2323662"/>
                </a:lnTo>
                <a:lnTo>
                  <a:pt x="76717" y="2351863"/>
                </a:lnTo>
                <a:lnTo>
                  <a:pt x="35022" y="2376098"/>
                </a:lnTo>
                <a:lnTo>
                  <a:pt x="15968" y="2381494"/>
                </a:lnTo>
                <a:lnTo>
                  <a:pt x="7635" y="2379351"/>
                </a:lnTo>
                <a:lnTo>
                  <a:pt x="2577" y="2376356"/>
                </a:lnTo>
                <a:lnTo>
                  <a:pt x="0" y="2370586"/>
                </a:lnTo>
                <a:close/>
              </a:path>
            </a:pathLst>
          </a:custGeom>
          <a:solidFill>
            <a:srgbClr val="D5B5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7406503" y="4436433"/>
            <a:ext cx="2298700" cy="2830830"/>
          </a:xfrm>
          <a:custGeom>
            <a:avLst/>
            <a:gdLst/>
            <a:ahLst/>
            <a:cxnLst/>
            <a:rect l="l" t="t" r="r" b="b"/>
            <a:pathLst>
              <a:path w="2298700" h="2830829">
                <a:moveTo>
                  <a:pt x="2298508" y="2830475"/>
                </a:moveTo>
                <a:lnTo>
                  <a:pt x="0" y="2830475"/>
                </a:lnTo>
                <a:lnTo>
                  <a:pt x="47871" y="2814362"/>
                </a:lnTo>
                <a:lnTo>
                  <a:pt x="94591" y="2797144"/>
                </a:lnTo>
                <a:lnTo>
                  <a:pt x="140179" y="2778846"/>
                </a:lnTo>
                <a:lnTo>
                  <a:pt x="184656" y="2759496"/>
                </a:lnTo>
                <a:lnTo>
                  <a:pt x="228042" y="2739120"/>
                </a:lnTo>
                <a:lnTo>
                  <a:pt x="270358" y="2717743"/>
                </a:lnTo>
                <a:lnTo>
                  <a:pt x="311624" y="2695393"/>
                </a:lnTo>
                <a:lnTo>
                  <a:pt x="351861" y="2672095"/>
                </a:lnTo>
                <a:lnTo>
                  <a:pt x="391090" y="2647875"/>
                </a:lnTo>
                <a:lnTo>
                  <a:pt x="429330" y="2622761"/>
                </a:lnTo>
                <a:lnTo>
                  <a:pt x="466602" y="2596778"/>
                </a:lnTo>
                <a:lnTo>
                  <a:pt x="502927" y="2569953"/>
                </a:lnTo>
                <a:lnTo>
                  <a:pt x="538325" y="2542312"/>
                </a:lnTo>
                <a:lnTo>
                  <a:pt x="572816" y="2513881"/>
                </a:lnTo>
                <a:lnTo>
                  <a:pt x="606422" y="2484687"/>
                </a:lnTo>
                <a:lnTo>
                  <a:pt x="639162" y="2454755"/>
                </a:lnTo>
                <a:lnTo>
                  <a:pt x="671058" y="2424113"/>
                </a:lnTo>
                <a:lnTo>
                  <a:pt x="702128" y="2392787"/>
                </a:lnTo>
                <a:lnTo>
                  <a:pt x="732395" y="2360802"/>
                </a:lnTo>
                <a:lnTo>
                  <a:pt x="761879" y="2328186"/>
                </a:lnTo>
                <a:lnTo>
                  <a:pt x="790599" y="2294964"/>
                </a:lnTo>
                <a:lnTo>
                  <a:pt x="818577" y="2261163"/>
                </a:lnTo>
                <a:lnTo>
                  <a:pt x="845832" y="2226809"/>
                </a:lnTo>
                <a:lnTo>
                  <a:pt x="872386" y="2191928"/>
                </a:lnTo>
                <a:lnTo>
                  <a:pt x="898259" y="2156547"/>
                </a:lnTo>
                <a:lnTo>
                  <a:pt x="923472" y="2120692"/>
                </a:lnTo>
                <a:lnTo>
                  <a:pt x="948044" y="2084390"/>
                </a:lnTo>
                <a:lnTo>
                  <a:pt x="971996" y="2047666"/>
                </a:lnTo>
                <a:lnTo>
                  <a:pt x="995349" y="2010547"/>
                </a:lnTo>
                <a:lnTo>
                  <a:pt x="1018124" y="1973060"/>
                </a:lnTo>
                <a:lnTo>
                  <a:pt x="1040340" y="1935230"/>
                </a:lnTo>
                <a:lnTo>
                  <a:pt x="1062018" y="1897084"/>
                </a:lnTo>
                <a:lnTo>
                  <a:pt x="1083179" y="1858648"/>
                </a:lnTo>
                <a:lnTo>
                  <a:pt x="1103843" y="1819949"/>
                </a:lnTo>
                <a:lnTo>
                  <a:pt x="1124031" y="1781012"/>
                </a:lnTo>
                <a:lnTo>
                  <a:pt x="1143763" y="1741865"/>
                </a:lnTo>
                <a:lnTo>
                  <a:pt x="1163060" y="1702533"/>
                </a:lnTo>
                <a:lnTo>
                  <a:pt x="1181941" y="1663043"/>
                </a:lnTo>
                <a:lnTo>
                  <a:pt x="1200428" y="1623421"/>
                </a:lnTo>
                <a:lnTo>
                  <a:pt x="1218542" y="1583694"/>
                </a:lnTo>
                <a:lnTo>
                  <a:pt x="1236301" y="1543887"/>
                </a:lnTo>
                <a:lnTo>
                  <a:pt x="1253728" y="1504027"/>
                </a:lnTo>
                <a:lnTo>
                  <a:pt x="1270842" y="1464141"/>
                </a:lnTo>
                <a:lnTo>
                  <a:pt x="1287664" y="1424254"/>
                </a:lnTo>
                <a:lnTo>
                  <a:pt x="1304215" y="1384393"/>
                </a:lnTo>
                <a:lnTo>
                  <a:pt x="1336583" y="1304854"/>
                </a:lnTo>
                <a:lnTo>
                  <a:pt x="1368110" y="1225735"/>
                </a:lnTo>
                <a:lnTo>
                  <a:pt x="1444326" y="1031154"/>
                </a:lnTo>
                <a:lnTo>
                  <a:pt x="1489090" y="917664"/>
                </a:lnTo>
                <a:lnTo>
                  <a:pt x="1518872" y="843800"/>
                </a:lnTo>
                <a:lnTo>
                  <a:pt x="1533806" y="807485"/>
                </a:lnTo>
                <a:lnTo>
                  <a:pt x="1548796" y="771618"/>
                </a:lnTo>
                <a:lnTo>
                  <a:pt x="1563862" y="736224"/>
                </a:lnTo>
                <a:lnTo>
                  <a:pt x="1594307" y="666960"/>
                </a:lnTo>
                <a:lnTo>
                  <a:pt x="1625303" y="599906"/>
                </a:lnTo>
                <a:lnTo>
                  <a:pt x="1657015" y="535270"/>
                </a:lnTo>
                <a:lnTo>
                  <a:pt x="1689607" y="473264"/>
                </a:lnTo>
                <a:lnTo>
                  <a:pt x="1723241" y="414098"/>
                </a:lnTo>
                <a:lnTo>
                  <a:pt x="1758083" y="357983"/>
                </a:lnTo>
                <a:lnTo>
                  <a:pt x="1794296" y="305129"/>
                </a:lnTo>
                <a:lnTo>
                  <a:pt x="1832043" y="255746"/>
                </a:lnTo>
                <a:lnTo>
                  <a:pt x="1871489" y="210046"/>
                </a:lnTo>
                <a:lnTo>
                  <a:pt x="1912797" y="168238"/>
                </a:lnTo>
                <a:lnTo>
                  <a:pt x="1956132" y="130533"/>
                </a:lnTo>
                <a:lnTo>
                  <a:pt x="2001656" y="97142"/>
                </a:lnTo>
                <a:lnTo>
                  <a:pt x="2049535" y="68274"/>
                </a:lnTo>
                <a:lnTo>
                  <a:pt x="2099930" y="44141"/>
                </a:lnTo>
                <a:lnTo>
                  <a:pt x="2153008" y="24954"/>
                </a:lnTo>
                <a:lnTo>
                  <a:pt x="2208930" y="10921"/>
                </a:lnTo>
                <a:lnTo>
                  <a:pt x="2267862" y="2255"/>
                </a:lnTo>
                <a:lnTo>
                  <a:pt x="2298508" y="0"/>
                </a:lnTo>
                <a:lnTo>
                  <a:pt x="2298508" y="2830475"/>
                </a:lnTo>
                <a:close/>
              </a:path>
            </a:pathLst>
          </a:custGeom>
          <a:solidFill>
            <a:srgbClr val="F2F5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7406503" y="4436433"/>
            <a:ext cx="2298700" cy="2830830"/>
          </a:xfrm>
          <a:custGeom>
            <a:avLst/>
            <a:gdLst/>
            <a:ahLst/>
            <a:cxnLst/>
            <a:rect l="l" t="t" r="r" b="b"/>
            <a:pathLst>
              <a:path w="2298700" h="2830829">
                <a:moveTo>
                  <a:pt x="2298508" y="0"/>
                </a:moveTo>
                <a:lnTo>
                  <a:pt x="2238010" y="5904"/>
                </a:lnTo>
                <a:lnTo>
                  <a:pt x="2180603" y="17280"/>
                </a:lnTo>
                <a:lnTo>
                  <a:pt x="2126124" y="33916"/>
                </a:lnTo>
                <a:lnTo>
                  <a:pt x="2074408" y="55603"/>
                </a:lnTo>
                <a:lnTo>
                  <a:pt x="2025291" y="82129"/>
                </a:lnTo>
                <a:lnTo>
                  <a:pt x="1978610" y="113285"/>
                </a:lnTo>
                <a:lnTo>
                  <a:pt x="1934201" y="148859"/>
                </a:lnTo>
                <a:lnTo>
                  <a:pt x="1891900" y="188642"/>
                </a:lnTo>
                <a:lnTo>
                  <a:pt x="1851543" y="232423"/>
                </a:lnTo>
                <a:lnTo>
                  <a:pt x="1812967" y="279990"/>
                </a:lnTo>
                <a:lnTo>
                  <a:pt x="1776008" y="331135"/>
                </a:lnTo>
                <a:lnTo>
                  <a:pt x="1740501" y="385646"/>
                </a:lnTo>
                <a:lnTo>
                  <a:pt x="1706283" y="443313"/>
                </a:lnTo>
                <a:lnTo>
                  <a:pt x="1673191" y="503925"/>
                </a:lnTo>
                <a:lnTo>
                  <a:pt x="1641060" y="567272"/>
                </a:lnTo>
                <a:lnTo>
                  <a:pt x="1609726" y="633144"/>
                </a:lnTo>
                <a:lnTo>
                  <a:pt x="1579026" y="701329"/>
                </a:lnTo>
                <a:lnTo>
                  <a:pt x="1548796" y="771618"/>
                </a:lnTo>
                <a:lnTo>
                  <a:pt x="1533806" y="807485"/>
                </a:lnTo>
                <a:lnTo>
                  <a:pt x="1518872" y="843800"/>
                </a:lnTo>
                <a:lnTo>
                  <a:pt x="1503974" y="880534"/>
                </a:lnTo>
                <a:lnTo>
                  <a:pt x="1489090" y="917664"/>
                </a:lnTo>
                <a:lnTo>
                  <a:pt x="1474202" y="955161"/>
                </a:lnTo>
                <a:lnTo>
                  <a:pt x="1459287" y="993000"/>
                </a:lnTo>
                <a:lnTo>
                  <a:pt x="1444326" y="1031154"/>
                </a:lnTo>
                <a:lnTo>
                  <a:pt x="1429299" y="1069597"/>
                </a:lnTo>
                <a:lnTo>
                  <a:pt x="1414184" y="1108304"/>
                </a:lnTo>
                <a:lnTo>
                  <a:pt x="1398961" y="1147246"/>
                </a:lnTo>
                <a:lnTo>
                  <a:pt x="1383610" y="1186399"/>
                </a:lnTo>
                <a:lnTo>
                  <a:pt x="1368110" y="1225735"/>
                </a:lnTo>
                <a:lnTo>
                  <a:pt x="1352441" y="1265229"/>
                </a:lnTo>
                <a:lnTo>
                  <a:pt x="1336583" y="1304854"/>
                </a:lnTo>
                <a:lnTo>
                  <a:pt x="1320514" y="1344584"/>
                </a:lnTo>
                <a:lnTo>
                  <a:pt x="1304215" y="1384393"/>
                </a:lnTo>
                <a:lnTo>
                  <a:pt x="1287664" y="1424254"/>
                </a:lnTo>
                <a:lnTo>
                  <a:pt x="1270842" y="1464141"/>
                </a:lnTo>
                <a:lnTo>
                  <a:pt x="1253728" y="1504027"/>
                </a:lnTo>
                <a:lnTo>
                  <a:pt x="1236301" y="1543887"/>
                </a:lnTo>
                <a:lnTo>
                  <a:pt x="1218542" y="1583694"/>
                </a:lnTo>
                <a:lnTo>
                  <a:pt x="1200428" y="1623421"/>
                </a:lnTo>
                <a:lnTo>
                  <a:pt x="1181941" y="1663043"/>
                </a:lnTo>
                <a:lnTo>
                  <a:pt x="1163060" y="1702533"/>
                </a:lnTo>
                <a:lnTo>
                  <a:pt x="1143763" y="1741865"/>
                </a:lnTo>
                <a:lnTo>
                  <a:pt x="1124031" y="1781012"/>
                </a:lnTo>
                <a:lnTo>
                  <a:pt x="1103843" y="1819949"/>
                </a:lnTo>
                <a:lnTo>
                  <a:pt x="1083179" y="1858648"/>
                </a:lnTo>
                <a:lnTo>
                  <a:pt x="1062018" y="1897084"/>
                </a:lnTo>
                <a:lnTo>
                  <a:pt x="1040340" y="1935230"/>
                </a:lnTo>
                <a:lnTo>
                  <a:pt x="1018124" y="1973060"/>
                </a:lnTo>
                <a:lnTo>
                  <a:pt x="995349" y="2010547"/>
                </a:lnTo>
                <a:lnTo>
                  <a:pt x="971996" y="2047666"/>
                </a:lnTo>
                <a:lnTo>
                  <a:pt x="948044" y="2084390"/>
                </a:lnTo>
                <a:lnTo>
                  <a:pt x="923472" y="2120692"/>
                </a:lnTo>
                <a:lnTo>
                  <a:pt x="898259" y="2156547"/>
                </a:lnTo>
                <a:lnTo>
                  <a:pt x="872386" y="2191928"/>
                </a:lnTo>
                <a:lnTo>
                  <a:pt x="845832" y="2226809"/>
                </a:lnTo>
                <a:lnTo>
                  <a:pt x="818577" y="2261163"/>
                </a:lnTo>
                <a:lnTo>
                  <a:pt x="790599" y="2294964"/>
                </a:lnTo>
                <a:lnTo>
                  <a:pt x="761879" y="2328186"/>
                </a:lnTo>
                <a:lnTo>
                  <a:pt x="732395" y="2360802"/>
                </a:lnTo>
                <a:lnTo>
                  <a:pt x="702128" y="2392787"/>
                </a:lnTo>
                <a:lnTo>
                  <a:pt x="671058" y="2424113"/>
                </a:lnTo>
                <a:lnTo>
                  <a:pt x="639162" y="2454755"/>
                </a:lnTo>
                <a:lnTo>
                  <a:pt x="606422" y="2484687"/>
                </a:lnTo>
                <a:lnTo>
                  <a:pt x="572816" y="2513881"/>
                </a:lnTo>
                <a:lnTo>
                  <a:pt x="538325" y="2542312"/>
                </a:lnTo>
                <a:lnTo>
                  <a:pt x="502927" y="2569953"/>
                </a:lnTo>
                <a:lnTo>
                  <a:pt x="466602" y="2596778"/>
                </a:lnTo>
                <a:lnTo>
                  <a:pt x="429330" y="2622761"/>
                </a:lnTo>
                <a:lnTo>
                  <a:pt x="391090" y="2647875"/>
                </a:lnTo>
                <a:lnTo>
                  <a:pt x="351861" y="2672095"/>
                </a:lnTo>
                <a:lnTo>
                  <a:pt x="311624" y="2695393"/>
                </a:lnTo>
                <a:lnTo>
                  <a:pt x="270358" y="2717743"/>
                </a:lnTo>
                <a:lnTo>
                  <a:pt x="228042" y="2739120"/>
                </a:lnTo>
                <a:lnTo>
                  <a:pt x="184656" y="2759496"/>
                </a:lnTo>
                <a:lnTo>
                  <a:pt x="140179" y="2778846"/>
                </a:lnTo>
                <a:lnTo>
                  <a:pt x="94591" y="2797144"/>
                </a:lnTo>
                <a:lnTo>
                  <a:pt x="47871" y="2814362"/>
                </a:lnTo>
                <a:lnTo>
                  <a:pt x="0" y="2830475"/>
                </a:lnTo>
                <a:lnTo>
                  <a:pt x="2298508" y="2830475"/>
                </a:lnTo>
                <a:lnTo>
                  <a:pt x="2298508" y="0"/>
                </a:lnTo>
                <a:close/>
              </a:path>
            </a:pathLst>
          </a:custGeom>
          <a:ln w="92830">
            <a:solidFill>
              <a:srgbClr val="F2F5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757161" y="3348303"/>
            <a:ext cx="8239125" cy="1638300"/>
          </a:xfrm>
          <a:custGeom>
            <a:avLst/>
            <a:gdLst/>
            <a:ahLst/>
            <a:cxnLst/>
            <a:rect l="l" t="t" r="r" b="b"/>
            <a:pathLst>
              <a:path w="8239125" h="1638300">
                <a:moveTo>
                  <a:pt x="1422400" y="805764"/>
                </a:moveTo>
                <a:lnTo>
                  <a:pt x="1409700" y="805192"/>
                </a:lnTo>
                <a:lnTo>
                  <a:pt x="1409700" y="792378"/>
                </a:lnTo>
                <a:lnTo>
                  <a:pt x="1397000" y="791806"/>
                </a:lnTo>
                <a:lnTo>
                  <a:pt x="1397000" y="791235"/>
                </a:lnTo>
                <a:lnTo>
                  <a:pt x="1346200" y="776516"/>
                </a:lnTo>
                <a:lnTo>
                  <a:pt x="1295400" y="760272"/>
                </a:lnTo>
                <a:lnTo>
                  <a:pt x="1257300" y="742505"/>
                </a:lnTo>
                <a:lnTo>
                  <a:pt x="1206500" y="723239"/>
                </a:lnTo>
                <a:lnTo>
                  <a:pt x="1155700" y="702475"/>
                </a:lnTo>
                <a:lnTo>
                  <a:pt x="1117600" y="680212"/>
                </a:lnTo>
                <a:lnTo>
                  <a:pt x="1066800" y="656475"/>
                </a:lnTo>
                <a:lnTo>
                  <a:pt x="1016000" y="631253"/>
                </a:lnTo>
                <a:lnTo>
                  <a:pt x="1003300" y="622363"/>
                </a:lnTo>
                <a:lnTo>
                  <a:pt x="1003300" y="906322"/>
                </a:lnTo>
                <a:lnTo>
                  <a:pt x="1003300" y="959015"/>
                </a:lnTo>
                <a:lnTo>
                  <a:pt x="965200" y="985520"/>
                </a:lnTo>
                <a:lnTo>
                  <a:pt x="914400" y="1013358"/>
                </a:lnTo>
                <a:lnTo>
                  <a:pt x="876300" y="1042581"/>
                </a:lnTo>
                <a:lnTo>
                  <a:pt x="800100" y="1103972"/>
                </a:lnTo>
                <a:lnTo>
                  <a:pt x="762000" y="1135900"/>
                </a:lnTo>
                <a:lnTo>
                  <a:pt x="723900" y="1168996"/>
                </a:lnTo>
                <a:lnTo>
                  <a:pt x="685800" y="1203210"/>
                </a:lnTo>
                <a:lnTo>
                  <a:pt x="660400" y="1238516"/>
                </a:lnTo>
                <a:lnTo>
                  <a:pt x="622300" y="1274889"/>
                </a:lnTo>
                <a:lnTo>
                  <a:pt x="584200" y="1312291"/>
                </a:lnTo>
                <a:lnTo>
                  <a:pt x="558800" y="1350695"/>
                </a:lnTo>
                <a:lnTo>
                  <a:pt x="520700" y="1348778"/>
                </a:lnTo>
                <a:lnTo>
                  <a:pt x="457200" y="1338757"/>
                </a:lnTo>
                <a:lnTo>
                  <a:pt x="431800" y="1330744"/>
                </a:lnTo>
                <a:lnTo>
                  <a:pt x="469900" y="1296873"/>
                </a:lnTo>
                <a:lnTo>
                  <a:pt x="508000" y="1263980"/>
                </a:lnTo>
                <a:lnTo>
                  <a:pt x="546100" y="1232077"/>
                </a:lnTo>
                <a:lnTo>
                  <a:pt x="584200" y="1201178"/>
                </a:lnTo>
                <a:lnTo>
                  <a:pt x="622300" y="1171308"/>
                </a:lnTo>
                <a:lnTo>
                  <a:pt x="660400" y="1142466"/>
                </a:lnTo>
                <a:lnTo>
                  <a:pt x="711200" y="1114704"/>
                </a:lnTo>
                <a:lnTo>
                  <a:pt x="749300" y="1088009"/>
                </a:lnTo>
                <a:lnTo>
                  <a:pt x="787400" y="1062405"/>
                </a:lnTo>
                <a:lnTo>
                  <a:pt x="838200" y="1037920"/>
                </a:lnTo>
                <a:lnTo>
                  <a:pt x="876300" y="1016698"/>
                </a:lnTo>
                <a:lnTo>
                  <a:pt x="914400" y="996543"/>
                </a:lnTo>
                <a:lnTo>
                  <a:pt x="965200" y="977353"/>
                </a:lnTo>
                <a:lnTo>
                  <a:pt x="1003300" y="959015"/>
                </a:lnTo>
                <a:lnTo>
                  <a:pt x="1003300" y="906322"/>
                </a:lnTo>
                <a:lnTo>
                  <a:pt x="952500" y="927087"/>
                </a:lnTo>
                <a:lnTo>
                  <a:pt x="914400" y="949198"/>
                </a:lnTo>
                <a:lnTo>
                  <a:pt x="863600" y="972578"/>
                </a:lnTo>
                <a:lnTo>
                  <a:pt x="812800" y="997191"/>
                </a:lnTo>
                <a:lnTo>
                  <a:pt x="774700" y="1021092"/>
                </a:lnTo>
                <a:lnTo>
                  <a:pt x="723900" y="1045997"/>
                </a:lnTo>
                <a:lnTo>
                  <a:pt x="685800" y="1071918"/>
                </a:lnTo>
                <a:lnTo>
                  <a:pt x="647700" y="1098842"/>
                </a:lnTo>
                <a:lnTo>
                  <a:pt x="609600" y="1126731"/>
                </a:lnTo>
                <a:lnTo>
                  <a:pt x="571500" y="1155585"/>
                </a:lnTo>
                <a:lnTo>
                  <a:pt x="533400" y="1185405"/>
                </a:lnTo>
                <a:lnTo>
                  <a:pt x="482600" y="1216164"/>
                </a:lnTo>
                <a:lnTo>
                  <a:pt x="457200" y="1247851"/>
                </a:lnTo>
                <a:lnTo>
                  <a:pt x="431800" y="1269580"/>
                </a:lnTo>
                <a:lnTo>
                  <a:pt x="419100" y="1280452"/>
                </a:lnTo>
                <a:lnTo>
                  <a:pt x="381000" y="1313942"/>
                </a:lnTo>
                <a:lnTo>
                  <a:pt x="342900" y="1296784"/>
                </a:lnTo>
                <a:lnTo>
                  <a:pt x="304800" y="1276591"/>
                </a:lnTo>
                <a:lnTo>
                  <a:pt x="266700" y="1253578"/>
                </a:lnTo>
                <a:lnTo>
                  <a:pt x="228600" y="1227924"/>
                </a:lnTo>
                <a:lnTo>
                  <a:pt x="279400" y="1201534"/>
                </a:lnTo>
                <a:lnTo>
                  <a:pt x="317500" y="1175956"/>
                </a:lnTo>
                <a:lnTo>
                  <a:pt x="368300" y="1151191"/>
                </a:lnTo>
                <a:lnTo>
                  <a:pt x="419100" y="1127252"/>
                </a:lnTo>
                <a:lnTo>
                  <a:pt x="457200" y="1104188"/>
                </a:lnTo>
                <a:lnTo>
                  <a:pt x="508000" y="1081989"/>
                </a:lnTo>
                <a:lnTo>
                  <a:pt x="558800" y="1060678"/>
                </a:lnTo>
                <a:lnTo>
                  <a:pt x="596900" y="1040282"/>
                </a:lnTo>
                <a:lnTo>
                  <a:pt x="647700" y="1020826"/>
                </a:lnTo>
                <a:lnTo>
                  <a:pt x="698500" y="1001522"/>
                </a:lnTo>
                <a:lnTo>
                  <a:pt x="749300" y="983170"/>
                </a:lnTo>
                <a:lnTo>
                  <a:pt x="800100" y="965796"/>
                </a:lnTo>
                <a:lnTo>
                  <a:pt x="850900" y="949413"/>
                </a:lnTo>
                <a:lnTo>
                  <a:pt x="901700" y="934021"/>
                </a:lnTo>
                <a:lnTo>
                  <a:pt x="952500" y="919657"/>
                </a:lnTo>
                <a:lnTo>
                  <a:pt x="1003300" y="906322"/>
                </a:lnTo>
                <a:lnTo>
                  <a:pt x="1003300" y="622363"/>
                </a:lnTo>
                <a:lnTo>
                  <a:pt x="990600" y="613460"/>
                </a:lnTo>
                <a:lnTo>
                  <a:pt x="990600" y="667600"/>
                </a:lnTo>
                <a:lnTo>
                  <a:pt x="990600" y="718883"/>
                </a:lnTo>
                <a:lnTo>
                  <a:pt x="965200" y="712292"/>
                </a:lnTo>
                <a:lnTo>
                  <a:pt x="965200" y="792937"/>
                </a:lnTo>
                <a:lnTo>
                  <a:pt x="927100" y="793115"/>
                </a:lnTo>
                <a:lnTo>
                  <a:pt x="927100" y="880110"/>
                </a:lnTo>
                <a:lnTo>
                  <a:pt x="876300" y="894219"/>
                </a:lnTo>
                <a:lnTo>
                  <a:pt x="825500" y="909193"/>
                </a:lnTo>
                <a:lnTo>
                  <a:pt x="774700" y="925055"/>
                </a:lnTo>
                <a:lnTo>
                  <a:pt x="723900" y="941806"/>
                </a:lnTo>
                <a:lnTo>
                  <a:pt x="685800" y="959485"/>
                </a:lnTo>
                <a:lnTo>
                  <a:pt x="635000" y="978103"/>
                </a:lnTo>
                <a:lnTo>
                  <a:pt x="584200" y="996365"/>
                </a:lnTo>
                <a:lnTo>
                  <a:pt x="546100" y="1015441"/>
                </a:lnTo>
                <a:lnTo>
                  <a:pt x="495300" y="1035316"/>
                </a:lnTo>
                <a:lnTo>
                  <a:pt x="457200" y="1055966"/>
                </a:lnTo>
                <a:lnTo>
                  <a:pt x="406400" y="1077379"/>
                </a:lnTo>
                <a:lnTo>
                  <a:pt x="368300" y="1099540"/>
                </a:lnTo>
                <a:lnTo>
                  <a:pt x="317500" y="1122438"/>
                </a:lnTo>
                <a:lnTo>
                  <a:pt x="279400" y="1146073"/>
                </a:lnTo>
                <a:lnTo>
                  <a:pt x="241300" y="1170406"/>
                </a:lnTo>
                <a:lnTo>
                  <a:pt x="228600" y="1178750"/>
                </a:lnTo>
                <a:lnTo>
                  <a:pt x="203200" y="1195438"/>
                </a:lnTo>
                <a:lnTo>
                  <a:pt x="165100" y="1162481"/>
                </a:lnTo>
                <a:lnTo>
                  <a:pt x="139700" y="1126972"/>
                </a:lnTo>
                <a:lnTo>
                  <a:pt x="114300" y="1089164"/>
                </a:lnTo>
                <a:lnTo>
                  <a:pt x="88900" y="1049312"/>
                </a:lnTo>
                <a:lnTo>
                  <a:pt x="139700" y="1036408"/>
                </a:lnTo>
                <a:lnTo>
                  <a:pt x="190500" y="1023835"/>
                </a:lnTo>
                <a:lnTo>
                  <a:pt x="241300" y="1011631"/>
                </a:lnTo>
                <a:lnTo>
                  <a:pt x="279400" y="999782"/>
                </a:lnTo>
                <a:lnTo>
                  <a:pt x="330200" y="988339"/>
                </a:lnTo>
                <a:lnTo>
                  <a:pt x="381000" y="977303"/>
                </a:lnTo>
                <a:lnTo>
                  <a:pt x="431800" y="966698"/>
                </a:lnTo>
                <a:lnTo>
                  <a:pt x="469900" y="956144"/>
                </a:lnTo>
                <a:lnTo>
                  <a:pt x="520700" y="946023"/>
                </a:lnTo>
                <a:lnTo>
                  <a:pt x="571500" y="936320"/>
                </a:lnTo>
                <a:lnTo>
                  <a:pt x="622300" y="927036"/>
                </a:lnTo>
                <a:lnTo>
                  <a:pt x="673100" y="918171"/>
                </a:lnTo>
                <a:lnTo>
                  <a:pt x="723900" y="909726"/>
                </a:lnTo>
                <a:lnTo>
                  <a:pt x="774700" y="901700"/>
                </a:lnTo>
                <a:lnTo>
                  <a:pt x="825500" y="894092"/>
                </a:lnTo>
                <a:lnTo>
                  <a:pt x="876300" y="886891"/>
                </a:lnTo>
                <a:lnTo>
                  <a:pt x="927100" y="880110"/>
                </a:lnTo>
                <a:lnTo>
                  <a:pt x="927100" y="793115"/>
                </a:lnTo>
                <a:lnTo>
                  <a:pt x="876300" y="793356"/>
                </a:lnTo>
                <a:lnTo>
                  <a:pt x="876300" y="839660"/>
                </a:lnTo>
                <a:lnTo>
                  <a:pt x="825500" y="847001"/>
                </a:lnTo>
                <a:lnTo>
                  <a:pt x="774700" y="854786"/>
                </a:lnTo>
                <a:lnTo>
                  <a:pt x="723900" y="863015"/>
                </a:lnTo>
                <a:lnTo>
                  <a:pt x="673100" y="871664"/>
                </a:lnTo>
                <a:lnTo>
                  <a:pt x="622300" y="880757"/>
                </a:lnTo>
                <a:lnTo>
                  <a:pt x="571500" y="890282"/>
                </a:lnTo>
                <a:lnTo>
                  <a:pt x="520700" y="900226"/>
                </a:lnTo>
                <a:lnTo>
                  <a:pt x="469900" y="910615"/>
                </a:lnTo>
                <a:lnTo>
                  <a:pt x="419100" y="921410"/>
                </a:lnTo>
                <a:lnTo>
                  <a:pt x="368300" y="932281"/>
                </a:lnTo>
                <a:lnTo>
                  <a:pt x="317500" y="943597"/>
                </a:lnTo>
                <a:lnTo>
                  <a:pt x="266700" y="955370"/>
                </a:lnTo>
                <a:lnTo>
                  <a:pt x="215900" y="967536"/>
                </a:lnTo>
                <a:lnTo>
                  <a:pt x="165100" y="980109"/>
                </a:lnTo>
                <a:lnTo>
                  <a:pt x="127000" y="993038"/>
                </a:lnTo>
                <a:lnTo>
                  <a:pt x="88900" y="1002982"/>
                </a:lnTo>
                <a:lnTo>
                  <a:pt x="76200" y="1006309"/>
                </a:lnTo>
                <a:lnTo>
                  <a:pt x="63500" y="967219"/>
                </a:lnTo>
                <a:lnTo>
                  <a:pt x="38100" y="885532"/>
                </a:lnTo>
                <a:lnTo>
                  <a:pt x="38100" y="843076"/>
                </a:lnTo>
                <a:lnTo>
                  <a:pt x="876300" y="839660"/>
                </a:lnTo>
                <a:lnTo>
                  <a:pt x="876300" y="793356"/>
                </a:lnTo>
                <a:lnTo>
                  <a:pt x="38100" y="797217"/>
                </a:lnTo>
                <a:lnTo>
                  <a:pt x="38100" y="750138"/>
                </a:lnTo>
                <a:lnTo>
                  <a:pt x="63500" y="659828"/>
                </a:lnTo>
                <a:lnTo>
                  <a:pt x="76200" y="616915"/>
                </a:lnTo>
                <a:lnTo>
                  <a:pt x="127000" y="629932"/>
                </a:lnTo>
                <a:lnTo>
                  <a:pt x="177800" y="642620"/>
                </a:lnTo>
                <a:lnTo>
                  <a:pt x="228600" y="654951"/>
                </a:lnTo>
                <a:lnTo>
                  <a:pt x="266700" y="666915"/>
                </a:lnTo>
                <a:lnTo>
                  <a:pt x="317500" y="678484"/>
                </a:lnTo>
                <a:lnTo>
                  <a:pt x="368300" y="689648"/>
                </a:lnTo>
                <a:lnTo>
                  <a:pt x="419100" y="700366"/>
                </a:lnTo>
                <a:lnTo>
                  <a:pt x="469900" y="710806"/>
                </a:lnTo>
                <a:lnTo>
                  <a:pt x="520700" y="720864"/>
                </a:lnTo>
                <a:lnTo>
                  <a:pt x="558800" y="730504"/>
                </a:lnTo>
                <a:lnTo>
                  <a:pt x="609600" y="739749"/>
                </a:lnTo>
                <a:lnTo>
                  <a:pt x="660400" y="748588"/>
                </a:lnTo>
                <a:lnTo>
                  <a:pt x="711200" y="757021"/>
                </a:lnTo>
                <a:lnTo>
                  <a:pt x="762000" y="765035"/>
                </a:lnTo>
                <a:lnTo>
                  <a:pt x="812800" y="772642"/>
                </a:lnTo>
                <a:lnTo>
                  <a:pt x="863600" y="779830"/>
                </a:lnTo>
                <a:lnTo>
                  <a:pt x="914400" y="786599"/>
                </a:lnTo>
                <a:lnTo>
                  <a:pt x="965200" y="792937"/>
                </a:lnTo>
                <a:lnTo>
                  <a:pt x="965200" y="712292"/>
                </a:lnTo>
                <a:lnTo>
                  <a:pt x="939800" y="705713"/>
                </a:lnTo>
                <a:lnTo>
                  <a:pt x="889000" y="691616"/>
                </a:lnTo>
                <a:lnTo>
                  <a:pt x="876300" y="686612"/>
                </a:lnTo>
                <a:lnTo>
                  <a:pt x="876300" y="735698"/>
                </a:lnTo>
                <a:lnTo>
                  <a:pt x="825500" y="728459"/>
                </a:lnTo>
                <a:lnTo>
                  <a:pt x="774700" y="720788"/>
                </a:lnTo>
                <a:lnTo>
                  <a:pt x="723900" y="712698"/>
                </a:lnTo>
                <a:lnTo>
                  <a:pt x="673100" y="704176"/>
                </a:lnTo>
                <a:lnTo>
                  <a:pt x="622300" y="695236"/>
                </a:lnTo>
                <a:lnTo>
                  <a:pt x="571500" y="685850"/>
                </a:lnTo>
                <a:lnTo>
                  <a:pt x="520700" y="676033"/>
                </a:lnTo>
                <a:lnTo>
                  <a:pt x="469900" y="665772"/>
                </a:lnTo>
                <a:lnTo>
                  <a:pt x="431800" y="655078"/>
                </a:lnTo>
                <a:lnTo>
                  <a:pt x="381000" y="644715"/>
                </a:lnTo>
                <a:lnTo>
                  <a:pt x="330200" y="633933"/>
                </a:lnTo>
                <a:lnTo>
                  <a:pt x="279400" y="622757"/>
                </a:lnTo>
                <a:lnTo>
                  <a:pt x="241300" y="611187"/>
                </a:lnTo>
                <a:lnTo>
                  <a:pt x="190500" y="599262"/>
                </a:lnTo>
                <a:lnTo>
                  <a:pt x="139700" y="587019"/>
                </a:lnTo>
                <a:lnTo>
                  <a:pt x="101600" y="574459"/>
                </a:lnTo>
                <a:lnTo>
                  <a:pt x="127000" y="536740"/>
                </a:lnTo>
                <a:lnTo>
                  <a:pt x="139700" y="501002"/>
                </a:lnTo>
                <a:lnTo>
                  <a:pt x="177800" y="467474"/>
                </a:lnTo>
                <a:lnTo>
                  <a:pt x="203200" y="436308"/>
                </a:lnTo>
                <a:lnTo>
                  <a:pt x="254000" y="463613"/>
                </a:lnTo>
                <a:lnTo>
                  <a:pt x="292100" y="490093"/>
                </a:lnTo>
                <a:lnTo>
                  <a:pt x="342900" y="515696"/>
                </a:lnTo>
                <a:lnTo>
                  <a:pt x="393700" y="540423"/>
                </a:lnTo>
                <a:lnTo>
                  <a:pt x="431800" y="564261"/>
                </a:lnTo>
                <a:lnTo>
                  <a:pt x="482600" y="587171"/>
                </a:lnTo>
                <a:lnTo>
                  <a:pt x="533400" y="609155"/>
                </a:lnTo>
                <a:lnTo>
                  <a:pt x="584200" y="630186"/>
                </a:lnTo>
                <a:lnTo>
                  <a:pt x="635000" y="650240"/>
                </a:lnTo>
                <a:lnTo>
                  <a:pt x="685800" y="669239"/>
                </a:lnTo>
                <a:lnTo>
                  <a:pt x="736600" y="687285"/>
                </a:lnTo>
                <a:lnTo>
                  <a:pt x="774700" y="704380"/>
                </a:lnTo>
                <a:lnTo>
                  <a:pt x="825500" y="720509"/>
                </a:lnTo>
                <a:lnTo>
                  <a:pt x="876300" y="735698"/>
                </a:lnTo>
                <a:lnTo>
                  <a:pt x="876300" y="686612"/>
                </a:lnTo>
                <a:lnTo>
                  <a:pt x="850900" y="676605"/>
                </a:lnTo>
                <a:lnTo>
                  <a:pt x="800100" y="660666"/>
                </a:lnTo>
                <a:lnTo>
                  <a:pt x="749300" y="643839"/>
                </a:lnTo>
                <a:lnTo>
                  <a:pt x="698500" y="626110"/>
                </a:lnTo>
                <a:lnTo>
                  <a:pt x="647700" y="607504"/>
                </a:lnTo>
                <a:lnTo>
                  <a:pt x="596900" y="588352"/>
                </a:lnTo>
                <a:lnTo>
                  <a:pt x="558800" y="568312"/>
                </a:lnTo>
                <a:lnTo>
                  <a:pt x="508000" y="547382"/>
                </a:lnTo>
                <a:lnTo>
                  <a:pt x="457200" y="525602"/>
                </a:lnTo>
                <a:lnTo>
                  <a:pt x="419100" y="502983"/>
                </a:lnTo>
                <a:lnTo>
                  <a:pt x="368300" y="479539"/>
                </a:lnTo>
                <a:lnTo>
                  <a:pt x="330200" y="455282"/>
                </a:lnTo>
                <a:lnTo>
                  <a:pt x="279400" y="430225"/>
                </a:lnTo>
                <a:lnTo>
                  <a:pt x="241300" y="404406"/>
                </a:lnTo>
                <a:lnTo>
                  <a:pt x="266700" y="379590"/>
                </a:lnTo>
                <a:lnTo>
                  <a:pt x="304800" y="357403"/>
                </a:lnTo>
                <a:lnTo>
                  <a:pt x="342900" y="337985"/>
                </a:lnTo>
                <a:lnTo>
                  <a:pt x="381000" y="321513"/>
                </a:lnTo>
                <a:lnTo>
                  <a:pt x="419100" y="354482"/>
                </a:lnTo>
                <a:lnTo>
                  <a:pt x="457200" y="386575"/>
                </a:lnTo>
                <a:lnTo>
                  <a:pt x="495300" y="417779"/>
                </a:lnTo>
                <a:lnTo>
                  <a:pt x="533400" y="448081"/>
                </a:lnTo>
                <a:lnTo>
                  <a:pt x="571500" y="477443"/>
                </a:lnTo>
                <a:lnTo>
                  <a:pt x="609600" y="505879"/>
                </a:lnTo>
                <a:lnTo>
                  <a:pt x="647700" y="533361"/>
                </a:lnTo>
                <a:lnTo>
                  <a:pt x="685800" y="559866"/>
                </a:lnTo>
                <a:lnTo>
                  <a:pt x="736600" y="585393"/>
                </a:lnTo>
                <a:lnTo>
                  <a:pt x="774700" y="609917"/>
                </a:lnTo>
                <a:lnTo>
                  <a:pt x="812800" y="633425"/>
                </a:lnTo>
                <a:lnTo>
                  <a:pt x="863600" y="656386"/>
                </a:lnTo>
                <a:lnTo>
                  <a:pt x="901700" y="678294"/>
                </a:lnTo>
                <a:lnTo>
                  <a:pt x="952500" y="699122"/>
                </a:lnTo>
                <a:lnTo>
                  <a:pt x="990600" y="718883"/>
                </a:lnTo>
                <a:lnTo>
                  <a:pt x="990600" y="667600"/>
                </a:lnTo>
                <a:lnTo>
                  <a:pt x="952500" y="650138"/>
                </a:lnTo>
                <a:lnTo>
                  <a:pt x="914400" y="631888"/>
                </a:lnTo>
                <a:lnTo>
                  <a:pt x="876300" y="612851"/>
                </a:lnTo>
                <a:lnTo>
                  <a:pt x="838200" y="592975"/>
                </a:lnTo>
                <a:lnTo>
                  <a:pt x="787400" y="568845"/>
                </a:lnTo>
                <a:lnTo>
                  <a:pt x="749300" y="543648"/>
                </a:lnTo>
                <a:lnTo>
                  <a:pt x="711200" y="517372"/>
                </a:lnTo>
                <a:lnTo>
                  <a:pt x="673100" y="490067"/>
                </a:lnTo>
                <a:lnTo>
                  <a:pt x="622300" y="461733"/>
                </a:lnTo>
                <a:lnTo>
                  <a:pt x="584200" y="432396"/>
                </a:lnTo>
                <a:lnTo>
                  <a:pt x="546100" y="402056"/>
                </a:lnTo>
                <a:lnTo>
                  <a:pt x="508000" y="370751"/>
                </a:lnTo>
                <a:lnTo>
                  <a:pt x="469900" y="338480"/>
                </a:lnTo>
                <a:lnTo>
                  <a:pt x="431800" y="305269"/>
                </a:lnTo>
                <a:lnTo>
                  <a:pt x="469900" y="297980"/>
                </a:lnTo>
                <a:lnTo>
                  <a:pt x="495300" y="292417"/>
                </a:lnTo>
                <a:lnTo>
                  <a:pt x="520700" y="288734"/>
                </a:lnTo>
                <a:lnTo>
                  <a:pt x="558800" y="287045"/>
                </a:lnTo>
                <a:lnTo>
                  <a:pt x="596900" y="328828"/>
                </a:lnTo>
                <a:lnTo>
                  <a:pt x="635000" y="369404"/>
                </a:lnTo>
                <a:lnTo>
                  <a:pt x="660400" y="408749"/>
                </a:lnTo>
                <a:lnTo>
                  <a:pt x="698500" y="446811"/>
                </a:lnTo>
                <a:lnTo>
                  <a:pt x="736600" y="483527"/>
                </a:lnTo>
                <a:lnTo>
                  <a:pt x="787400" y="518883"/>
                </a:lnTo>
                <a:lnTo>
                  <a:pt x="825500" y="552818"/>
                </a:lnTo>
                <a:lnTo>
                  <a:pt x="863600" y="583692"/>
                </a:lnTo>
                <a:lnTo>
                  <a:pt x="901700" y="613092"/>
                </a:lnTo>
                <a:lnTo>
                  <a:pt x="952500" y="641057"/>
                </a:lnTo>
                <a:lnTo>
                  <a:pt x="990600" y="667600"/>
                </a:lnTo>
                <a:lnTo>
                  <a:pt x="990600" y="613460"/>
                </a:lnTo>
                <a:lnTo>
                  <a:pt x="977900" y="604570"/>
                </a:lnTo>
                <a:lnTo>
                  <a:pt x="939800" y="576427"/>
                </a:lnTo>
                <a:lnTo>
                  <a:pt x="889000" y="546823"/>
                </a:lnTo>
                <a:lnTo>
                  <a:pt x="850900" y="515785"/>
                </a:lnTo>
                <a:lnTo>
                  <a:pt x="812800" y="481838"/>
                </a:lnTo>
                <a:lnTo>
                  <a:pt x="774700" y="446417"/>
                </a:lnTo>
                <a:lnTo>
                  <a:pt x="736600" y="409587"/>
                </a:lnTo>
                <a:lnTo>
                  <a:pt x="698500" y="371386"/>
                </a:lnTo>
                <a:lnTo>
                  <a:pt x="660400" y="331838"/>
                </a:lnTo>
                <a:lnTo>
                  <a:pt x="622300" y="290982"/>
                </a:lnTo>
                <a:lnTo>
                  <a:pt x="584200" y="248869"/>
                </a:lnTo>
                <a:lnTo>
                  <a:pt x="584200" y="243179"/>
                </a:lnTo>
                <a:lnTo>
                  <a:pt x="571500" y="239763"/>
                </a:lnTo>
                <a:lnTo>
                  <a:pt x="571500" y="240042"/>
                </a:lnTo>
                <a:lnTo>
                  <a:pt x="520700" y="242214"/>
                </a:lnTo>
                <a:lnTo>
                  <a:pt x="482600" y="248081"/>
                </a:lnTo>
                <a:lnTo>
                  <a:pt x="431800" y="257517"/>
                </a:lnTo>
                <a:lnTo>
                  <a:pt x="393700" y="270383"/>
                </a:lnTo>
                <a:lnTo>
                  <a:pt x="342900" y="286499"/>
                </a:lnTo>
                <a:lnTo>
                  <a:pt x="304800" y="305739"/>
                </a:lnTo>
                <a:lnTo>
                  <a:pt x="266700" y="327952"/>
                </a:lnTo>
                <a:lnTo>
                  <a:pt x="228600" y="352971"/>
                </a:lnTo>
                <a:lnTo>
                  <a:pt x="190500" y="380669"/>
                </a:lnTo>
                <a:lnTo>
                  <a:pt x="165100" y="410883"/>
                </a:lnTo>
                <a:lnTo>
                  <a:pt x="127000" y="443471"/>
                </a:lnTo>
                <a:lnTo>
                  <a:pt x="101600" y="478282"/>
                </a:lnTo>
                <a:lnTo>
                  <a:pt x="76200" y="515162"/>
                </a:lnTo>
                <a:lnTo>
                  <a:pt x="63500" y="553974"/>
                </a:lnTo>
                <a:lnTo>
                  <a:pt x="38100" y="594550"/>
                </a:lnTo>
                <a:lnTo>
                  <a:pt x="25400" y="636765"/>
                </a:lnTo>
                <a:lnTo>
                  <a:pt x="0" y="725462"/>
                </a:lnTo>
                <a:lnTo>
                  <a:pt x="0" y="913384"/>
                </a:lnTo>
                <a:lnTo>
                  <a:pt x="25400" y="1001814"/>
                </a:lnTo>
                <a:lnTo>
                  <a:pt x="38100" y="1043889"/>
                </a:lnTo>
                <a:lnTo>
                  <a:pt x="63500" y="1084364"/>
                </a:lnTo>
                <a:lnTo>
                  <a:pt x="76200" y="1123061"/>
                </a:lnTo>
                <a:lnTo>
                  <a:pt x="101600" y="1159852"/>
                </a:lnTo>
                <a:lnTo>
                  <a:pt x="127000" y="1194562"/>
                </a:lnTo>
                <a:lnTo>
                  <a:pt x="165100" y="1227061"/>
                </a:lnTo>
                <a:lnTo>
                  <a:pt x="190500" y="1257198"/>
                </a:lnTo>
                <a:lnTo>
                  <a:pt x="228600" y="1284808"/>
                </a:lnTo>
                <a:lnTo>
                  <a:pt x="266700" y="1309763"/>
                </a:lnTo>
                <a:lnTo>
                  <a:pt x="304800" y="1331899"/>
                </a:lnTo>
                <a:lnTo>
                  <a:pt x="342900" y="1351064"/>
                </a:lnTo>
                <a:lnTo>
                  <a:pt x="393700" y="1367104"/>
                </a:lnTo>
                <a:lnTo>
                  <a:pt x="431800" y="1379880"/>
                </a:lnTo>
                <a:lnTo>
                  <a:pt x="482600" y="1389253"/>
                </a:lnTo>
                <a:lnTo>
                  <a:pt x="520700" y="1395044"/>
                </a:lnTo>
                <a:lnTo>
                  <a:pt x="571500" y="1397127"/>
                </a:lnTo>
                <a:lnTo>
                  <a:pt x="584200" y="1393710"/>
                </a:lnTo>
                <a:lnTo>
                  <a:pt x="584200" y="1388008"/>
                </a:lnTo>
                <a:lnTo>
                  <a:pt x="622300" y="1349400"/>
                </a:lnTo>
                <a:lnTo>
                  <a:pt x="647700" y="1311795"/>
                </a:lnTo>
                <a:lnTo>
                  <a:pt x="685800" y="1275219"/>
                </a:lnTo>
                <a:lnTo>
                  <a:pt x="723900" y="1239735"/>
                </a:lnTo>
                <a:lnTo>
                  <a:pt x="749300" y="1205382"/>
                </a:lnTo>
                <a:lnTo>
                  <a:pt x="787400" y="1172171"/>
                </a:lnTo>
                <a:lnTo>
                  <a:pt x="825500" y="1140180"/>
                </a:lnTo>
                <a:lnTo>
                  <a:pt x="863600" y="1109421"/>
                </a:lnTo>
                <a:lnTo>
                  <a:pt x="901700" y="1078915"/>
                </a:lnTo>
                <a:lnTo>
                  <a:pt x="939800" y="1049794"/>
                </a:lnTo>
                <a:lnTo>
                  <a:pt x="990600" y="1022070"/>
                </a:lnTo>
                <a:lnTo>
                  <a:pt x="1028700" y="995743"/>
                </a:lnTo>
                <a:lnTo>
                  <a:pt x="1079500" y="970813"/>
                </a:lnTo>
                <a:lnTo>
                  <a:pt x="1117600" y="947305"/>
                </a:lnTo>
                <a:lnTo>
                  <a:pt x="1168400" y="925207"/>
                </a:lnTo>
                <a:lnTo>
                  <a:pt x="1206500" y="904532"/>
                </a:lnTo>
                <a:lnTo>
                  <a:pt x="1257300" y="885304"/>
                </a:lnTo>
                <a:lnTo>
                  <a:pt x="1308100" y="867498"/>
                </a:lnTo>
                <a:lnTo>
                  <a:pt x="1346200" y="851154"/>
                </a:lnTo>
                <a:lnTo>
                  <a:pt x="1397000" y="836244"/>
                </a:lnTo>
                <a:lnTo>
                  <a:pt x="1397000" y="835393"/>
                </a:lnTo>
                <a:lnTo>
                  <a:pt x="1409700" y="835393"/>
                </a:lnTo>
                <a:lnTo>
                  <a:pt x="1409700" y="822579"/>
                </a:lnTo>
                <a:lnTo>
                  <a:pt x="1422400" y="822286"/>
                </a:lnTo>
                <a:lnTo>
                  <a:pt x="1422400" y="805764"/>
                </a:lnTo>
                <a:close/>
              </a:path>
              <a:path w="8239125" h="1638300">
                <a:moveTo>
                  <a:pt x="7553020" y="823163"/>
                </a:moveTo>
                <a:lnTo>
                  <a:pt x="7540320" y="775373"/>
                </a:lnTo>
                <a:lnTo>
                  <a:pt x="7527620" y="733894"/>
                </a:lnTo>
                <a:lnTo>
                  <a:pt x="7489520" y="701217"/>
                </a:lnTo>
                <a:lnTo>
                  <a:pt x="7451420" y="679805"/>
                </a:lnTo>
                <a:lnTo>
                  <a:pt x="7400620" y="672109"/>
                </a:lnTo>
                <a:lnTo>
                  <a:pt x="6930720" y="672109"/>
                </a:lnTo>
                <a:lnTo>
                  <a:pt x="6930720" y="747623"/>
                </a:lnTo>
                <a:lnTo>
                  <a:pt x="7400620" y="747623"/>
                </a:lnTo>
                <a:lnTo>
                  <a:pt x="7426020" y="753618"/>
                </a:lnTo>
                <a:lnTo>
                  <a:pt x="7451420" y="769886"/>
                </a:lnTo>
                <a:lnTo>
                  <a:pt x="7476820" y="793915"/>
                </a:lnTo>
                <a:lnTo>
                  <a:pt x="7476820" y="852398"/>
                </a:lnTo>
                <a:lnTo>
                  <a:pt x="7451420" y="876414"/>
                </a:lnTo>
                <a:lnTo>
                  <a:pt x="7426020" y="892695"/>
                </a:lnTo>
                <a:lnTo>
                  <a:pt x="7400620" y="898677"/>
                </a:lnTo>
                <a:lnTo>
                  <a:pt x="6930720" y="898677"/>
                </a:lnTo>
                <a:lnTo>
                  <a:pt x="6930720" y="974191"/>
                </a:lnTo>
                <a:lnTo>
                  <a:pt x="7400620" y="974191"/>
                </a:lnTo>
                <a:lnTo>
                  <a:pt x="7451420" y="966508"/>
                </a:lnTo>
                <a:lnTo>
                  <a:pt x="7476820" y="952220"/>
                </a:lnTo>
                <a:lnTo>
                  <a:pt x="7489520" y="945083"/>
                </a:lnTo>
                <a:lnTo>
                  <a:pt x="7527620" y="912406"/>
                </a:lnTo>
                <a:lnTo>
                  <a:pt x="7540320" y="870940"/>
                </a:lnTo>
                <a:lnTo>
                  <a:pt x="7553020" y="823163"/>
                </a:lnTo>
                <a:close/>
              </a:path>
              <a:path w="8239125" h="1638300">
                <a:moveTo>
                  <a:pt x="7794320" y="775893"/>
                </a:moveTo>
                <a:lnTo>
                  <a:pt x="7781620" y="730364"/>
                </a:lnTo>
                <a:lnTo>
                  <a:pt x="7768920" y="686904"/>
                </a:lnTo>
                <a:lnTo>
                  <a:pt x="7743520" y="645883"/>
                </a:lnTo>
                <a:lnTo>
                  <a:pt x="7730820" y="607656"/>
                </a:lnTo>
                <a:lnTo>
                  <a:pt x="7692720" y="572592"/>
                </a:lnTo>
                <a:lnTo>
                  <a:pt x="7667320" y="541032"/>
                </a:lnTo>
                <a:lnTo>
                  <a:pt x="7629220" y="513346"/>
                </a:lnTo>
                <a:lnTo>
                  <a:pt x="7591120" y="489889"/>
                </a:lnTo>
                <a:lnTo>
                  <a:pt x="7553020" y="471030"/>
                </a:lnTo>
                <a:lnTo>
                  <a:pt x="7514920" y="457111"/>
                </a:lnTo>
                <a:lnTo>
                  <a:pt x="7464120" y="448500"/>
                </a:lnTo>
                <a:lnTo>
                  <a:pt x="7413320" y="445541"/>
                </a:lnTo>
                <a:lnTo>
                  <a:pt x="6930720" y="445541"/>
                </a:lnTo>
                <a:lnTo>
                  <a:pt x="6930720" y="520217"/>
                </a:lnTo>
                <a:lnTo>
                  <a:pt x="7413320" y="520217"/>
                </a:lnTo>
                <a:lnTo>
                  <a:pt x="7464120" y="524192"/>
                </a:lnTo>
                <a:lnTo>
                  <a:pt x="7514920" y="535686"/>
                </a:lnTo>
                <a:lnTo>
                  <a:pt x="7553020" y="554062"/>
                </a:lnTo>
                <a:lnTo>
                  <a:pt x="7591120" y="578713"/>
                </a:lnTo>
                <a:lnTo>
                  <a:pt x="7629220" y="608977"/>
                </a:lnTo>
                <a:lnTo>
                  <a:pt x="7654620" y="644245"/>
                </a:lnTo>
                <a:lnTo>
                  <a:pt x="7680020" y="683895"/>
                </a:lnTo>
                <a:lnTo>
                  <a:pt x="7705420" y="727278"/>
                </a:lnTo>
                <a:lnTo>
                  <a:pt x="7718120" y="773760"/>
                </a:lnTo>
                <a:lnTo>
                  <a:pt x="7718120" y="871702"/>
                </a:lnTo>
                <a:lnTo>
                  <a:pt x="7705420" y="918184"/>
                </a:lnTo>
                <a:lnTo>
                  <a:pt x="7680020" y="961567"/>
                </a:lnTo>
                <a:lnTo>
                  <a:pt x="7654620" y="1001204"/>
                </a:lnTo>
                <a:lnTo>
                  <a:pt x="7629220" y="1036485"/>
                </a:lnTo>
                <a:lnTo>
                  <a:pt x="7591120" y="1066749"/>
                </a:lnTo>
                <a:lnTo>
                  <a:pt x="7553020" y="1091399"/>
                </a:lnTo>
                <a:lnTo>
                  <a:pt x="7514920" y="1109776"/>
                </a:lnTo>
                <a:lnTo>
                  <a:pt x="7464120" y="1121270"/>
                </a:lnTo>
                <a:lnTo>
                  <a:pt x="7413320" y="1125245"/>
                </a:lnTo>
                <a:lnTo>
                  <a:pt x="6930720" y="1125245"/>
                </a:lnTo>
                <a:lnTo>
                  <a:pt x="6930720" y="1200772"/>
                </a:lnTo>
                <a:lnTo>
                  <a:pt x="7413320" y="1200772"/>
                </a:lnTo>
                <a:lnTo>
                  <a:pt x="7464120" y="1197825"/>
                </a:lnTo>
                <a:lnTo>
                  <a:pt x="7514920" y="1189202"/>
                </a:lnTo>
                <a:lnTo>
                  <a:pt x="7553020" y="1175283"/>
                </a:lnTo>
                <a:lnTo>
                  <a:pt x="7591120" y="1156423"/>
                </a:lnTo>
                <a:lnTo>
                  <a:pt x="7629220" y="1132967"/>
                </a:lnTo>
                <a:lnTo>
                  <a:pt x="7667320" y="1105281"/>
                </a:lnTo>
                <a:lnTo>
                  <a:pt x="7692720" y="1073721"/>
                </a:lnTo>
                <a:lnTo>
                  <a:pt x="7718120" y="1050340"/>
                </a:lnTo>
                <a:lnTo>
                  <a:pt x="7730820" y="1038656"/>
                </a:lnTo>
                <a:lnTo>
                  <a:pt x="7743520" y="1000429"/>
                </a:lnTo>
                <a:lnTo>
                  <a:pt x="7768920" y="959408"/>
                </a:lnTo>
                <a:lnTo>
                  <a:pt x="7781620" y="915949"/>
                </a:lnTo>
                <a:lnTo>
                  <a:pt x="7794320" y="870419"/>
                </a:lnTo>
                <a:lnTo>
                  <a:pt x="7794320" y="775893"/>
                </a:lnTo>
                <a:close/>
              </a:path>
              <a:path w="8239125" h="1638300">
                <a:moveTo>
                  <a:pt x="8022920" y="778573"/>
                </a:moveTo>
                <a:lnTo>
                  <a:pt x="8010220" y="732434"/>
                </a:lnTo>
                <a:lnTo>
                  <a:pt x="8010220" y="687400"/>
                </a:lnTo>
                <a:lnTo>
                  <a:pt x="7997520" y="643610"/>
                </a:lnTo>
                <a:lnTo>
                  <a:pt x="7972120" y="601205"/>
                </a:lnTo>
                <a:lnTo>
                  <a:pt x="7959420" y="560324"/>
                </a:lnTo>
                <a:lnTo>
                  <a:pt x="7934020" y="521093"/>
                </a:lnTo>
                <a:lnTo>
                  <a:pt x="7908620" y="483654"/>
                </a:lnTo>
                <a:lnTo>
                  <a:pt x="7883220" y="448132"/>
                </a:lnTo>
                <a:lnTo>
                  <a:pt x="7857820" y="414667"/>
                </a:lnTo>
                <a:lnTo>
                  <a:pt x="7832420" y="383413"/>
                </a:lnTo>
                <a:lnTo>
                  <a:pt x="7794320" y="354482"/>
                </a:lnTo>
                <a:lnTo>
                  <a:pt x="7756220" y="328028"/>
                </a:lnTo>
                <a:lnTo>
                  <a:pt x="7718120" y="304165"/>
                </a:lnTo>
                <a:lnTo>
                  <a:pt x="7680020" y="283044"/>
                </a:lnTo>
                <a:lnTo>
                  <a:pt x="7641920" y="264807"/>
                </a:lnTo>
                <a:lnTo>
                  <a:pt x="7603820" y="249580"/>
                </a:lnTo>
                <a:lnTo>
                  <a:pt x="7553020" y="237502"/>
                </a:lnTo>
                <a:lnTo>
                  <a:pt x="7514920" y="228701"/>
                </a:lnTo>
                <a:lnTo>
                  <a:pt x="7464120" y="223329"/>
                </a:lnTo>
                <a:lnTo>
                  <a:pt x="7413320" y="221500"/>
                </a:lnTo>
                <a:lnTo>
                  <a:pt x="6930720" y="221500"/>
                </a:lnTo>
                <a:lnTo>
                  <a:pt x="6930720" y="296608"/>
                </a:lnTo>
                <a:lnTo>
                  <a:pt x="7413320" y="296608"/>
                </a:lnTo>
                <a:lnTo>
                  <a:pt x="7464120" y="298767"/>
                </a:lnTo>
                <a:lnTo>
                  <a:pt x="7514920" y="305142"/>
                </a:lnTo>
                <a:lnTo>
                  <a:pt x="7553020" y="315518"/>
                </a:lnTo>
                <a:lnTo>
                  <a:pt x="7603820" y="329730"/>
                </a:lnTo>
                <a:lnTo>
                  <a:pt x="7641920" y="347573"/>
                </a:lnTo>
                <a:lnTo>
                  <a:pt x="7680020" y="368871"/>
                </a:lnTo>
                <a:lnTo>
                  <a:pt x="7718120" y="393446"/>
                </a:lnTo>
                <a:lnTo>
                  <a:pt x="7756220" y="421081"/>
                </a:lnTo>
                <a:lnTo>
                  <a:pt x="7794320" y="451612"/>
                </a:lnTo>
                <a:lnTo>
                  <a:pt x="7819720" y="484835"/>
                </a:lnTo>
                <a:lnTo>
                  <a:pt x="7845120" y="520573"/>
                </a:lnTo>
                <a:lnTo>
                  <a:pt x="7870520" y="558634"/>
                </a:lnTo>
                <a:lnTo>
                  <a:pt x="7895920" y="598830"/>
                </a:lnTo>
                <a:lnTo>
                  <a:pt x="7908620" y="640969"/>
                </a:lnTo>
                <a:lnTo>
                  <a:pt x="7921320" y="684872"/>
                </a:lnTo>
                <a:lnTo>
                  <a:pt x="7946720" y="777214"/>
                </a:lnTo>
                <a:lnTo>
                  <a:pt x="7946720" y="873328"/>
                </a:lnTo>
                <a:lnTo>
                  <a:pt x="7921320" y="965682"/>
                </a:lnTo>
                <a:lnTo>
                  <a:pt x="7908620" y="1009611"/>
                </a:lnTo>
                <a:lnTo>
                  <a:pt x="7895920" y="1051788"/>
                </a:lnTo>
                <a:lnTo>
                  <a:pt x="7870520" y="1092009"/>
                </a:lnTo>
                <a:lnTo>
                  <a:pt x="7845120" y="1130096"/>
                </a:lnTo>
                <a:lnTo>
                  <a:pt x="7819720" y="1165872"/>
                </a:lnTo>
                <a:lnTo>
                  <a:pt x="7794320" y="1199134"/>
                </a:lnTo>
                <a:lnTo>
                  <a:pt x="7756220" y="1229690"/>
                </a:lnTo>
                <a:lnTo>
                  <a:pt x="7718120" y="1257363"/>
                </a:lnTo>
                <a:lnTo>
                  <a:pt x="7680020" y="1281963"/>
                </a:lnTo>
                <a:lnTo>
                  <a:pt x="7641920" y="1303299"/>
                </a:lnTo>
                <a:lnTo>
                  <a:pt x="7603820" y="1321168"/>
                </a:lnTo>
                <a:lnTo>
                  <a:pt x="7553020" y="1335405"/>
                </a:lnTo>
                <a:lnTo>
                  <a:pt x="7514920" y="1345793"/>
                </a:lnTo>
                <a:lnTo>
                  <a:pt x="7464120" y="1352181"/>
                </a:lnTo>
                <a:lnTo>
                  <a:pt x="7413320" y="1354340"/>
                </a:lnTo>
                <a:lnTo>
                  <a:pt x="6930720" y="1354340"/>
                </a:lnTo>
                <a:lnTo>
                  <a:pt x="6930720" y="1429448"/>
                </a:lnTo>
                <a:lnTo>
                  <a:pt x="7413320" y="1429448"/>
                </a:lnTo>
                <a:lnTo>
                  <a:pt x="7464120" y="1427632"/>
                </a:lnTo>
                <a:lnTo>
                  <a:pt x="7514920" y="1422260"/>
                </a:lnTo>
                <a:lnTo>
                  <a:pt x="7553020" y="1413471"/>
                </a:lnTo>
                <a:lnTo>
                  <a:pt x="7603820" y="1401406"/>
                </a:lnTo>
                <a:lnTo>
                  <a:pt x="7641920" y="1386205"/>
                </a:lnTo>
                <a:lnTo>
                  <a:pt x="7680020" y="1367980"/>
                </a:lnTo>
                <a:lnTo>
                  <a:pt x="7718120" y="1346898"/>
                </a:lnTo>
                <a:lnTo>
                  <a:pt x="7756220" y="1323060"/>
                </a:lnTo>
                <a:lnTo>
                  <a:pt x="7794320" y="1296631"/>
                </a:lnTo>
                <a:lnTo>
                  <a:pt x="7832420" y="1267739"/>
                </a:lnTo>
                <a:lnTo>
                  <a:pt x="7857820" y="1236510"/>
                </a:lnTo>
                <a:lnTo>
                  <a:pt x="7883220" y="1203071"/>
                </a:lnTo>
                <a:lnTo>
                  <a:pt x="7908620" y="1167587"/>
                </a:lnTo>
                <a:lnTo>
                  <a:pt x="7934020" y="1130173"/>
                </a:lnTo>
                <a:lnTo>
                  <a:pt x="7946720" y="1110564"/>
                </a:lnTo>
                <a:lnTo>
                  <a:pt x="7959420" y="1090968"/>
                </a:lnTo>
                <a:lnTo>
                  <a:pt x="7972120" y="1050099"/>
                </a:lnTo>
                <a:lnTo>
                  <a:pt x="7997520" y="1007719"/>
                </a:lnTo>
                <a:lnTo>
                  <a:pt x="8010220" y="963942"/>
                </a:lnTo>
                <a:lnTo>
                  <a:pt x="8010220" y="918933"/>
                </a:lnTo>
                <a:lnTo>
                  <a:pt x="8022920" y="872794"/>
                </a:lnTo>
                <a:lnTo>
                  <a:pt x="8022920" y="778573"/>
                </a:lnTo>
                <a:close/>
              </a:path>
              <a:path w="8239125" h="1638300">
                <a:moveTo>
                  <a:pt x="8238820" y="677367"/>
                </a:moveTo>
                <a:lnTo>
                  <a:pt x="8200720" y="543280"/>
                </a:lnTo>
                <a:lnTo>
                  <a:pt x="8175320" y="500697"/>
                </a:lnTo>
                <a:lnTo>
                  <a:pt x="8162620" y="459308"/>
                </a:lnTo>
                <a:lnTo>
                  <a:pt x="8137220" y="419176"/>
                </a:lnTo>
                <a:lnTo>
                  <a:pt x="8111820" y="380390"/>
                </a:lnTo>
                <a:lnTo>
                  <a:pt x="8086420" y="343027"/>
                </a:lnTo>
                <a:lnTo>
                  <a:pt x="8061020" y="307162"/>
                </a:lnTo>
                <a:lnTo>
                  <a:pt x="8035620" y="272872"/>
                </a:lnTo>
                <a:lnTo>
                  <a:pt x="8010220" y="240220"/>
                </a:lnTo>
                <a:lnTo>
                  <a:pt x="7972120" y="209308"/>
                </a:lnTo>
                <a:lnTo>
                  <a:pt x="7934020" y="180200"/>
                </a:lnTo>
                <a:lnTo>
                  <a:pt x="7908620" y="152984"/>
                </a:lnTo>
                <a:lnTo>
                  <a:pt x="7870520" y="127723"/>
                </a:lnTo>
                <a:lnTo>
                  <a:pt x="7832420" y="104495"/>
                </a:lnTo>
                <a:lnTo>
                  <a:pt x="7781620" y="83388"/>
                </a:lnTo>
                <a:lnTo>
                  <a:pt x="7743520" y="64477"/>
                </a:lnTo>
                <a:lnTo>
                  <a:pt x="7705420" y="47828"/>
                </a:lnTo>
                <a:lnTo>
                  <a:pt x="7654620" y="33540"/>
                </a:lnTo>
                <a:lnTo>
                  <a:pt x="7616520" y="21666"/>
                </a:lnTo>
                <a:lnTo>
                  <a:pt x="7565720" y="12306"/>
                </a:lnTo>
                <a:lnTo>
                  <a:pt x="7527620" y="5511"/>
                </a:lnTo>
                <a:lnTo>
                  <a:pt x="7476820" y="1384"/>
                </a:lnTo>
                <a:lnTo>
                  <a:pt x="7426020" y="0"/>
                </a:lnTo>
                <a:lnTo>
                  <a:pt x="6930720" y="0"/>
                </a:lnTo>
                <a:lnTo>
                  <a:pt x="6930720" y="75095"/>
                </a:lnTo>
                <a:lnTo>
                  <a:pt x="7426020" y="75095"/>
                </a:lnTo>
                <a:lnTo>
                  <a:pt x="7476820" y="76682"/>
                </a:lnTo>
                <a:lnTo>
                  <a:pt x="7527620" y="81368"/>
                </a:lnTo>
                <a:lnTo>
                  <a:pt x="7565720" y="89077"/>
                </a:lnTo>
                <a:lnTo>
                  <a:pt x="7616520" y="99669"/>
                </a:lnTo>
                <a:lnTo>
                  <a:pt x="7667320" y="113093"/>
                </a:lnTo>
                <a:lnTo>
                  <a:pt x="7705420" y="129209"/>
                </a:lnTo>
                <a:lnTo>
                  <a:pt x="7743520" y="147942"/>
                </a:lnTo>
                <a:lnTo>
                  <a:pt x="7794320" y="169189"/>
                </a:lnTo>
                <a:lnTo>
                  <a:pt x="7832420" y="192849"/>
                </a:lnTo>
                <a:lnTo>
                  <a:pt x="7870520" y="218821"/>
                </a:lnTo>
                <a:lnTo>
                  <a:pt x="7895920" y="247002"/>
                </a:lnTo>
                <a:lnTo>
                  <a:pt x="7934020" y="277317"/>
                </a:lnTo>
                <a:lnTo>
                  <a:pt x="7972120" y="309638"/>
                </a:lnTo>
                <a:lnTo>
                  <a:pt x="7997520" y="343877"/>
                </a:lnTo>
                <a:lnTo>
                  <a:pt x="8022920" y="379933"/>
                </a:lnTo>
                <a:lnTo>
                  <a:pt x="8048320" y="417728"/>
                </a:lnTo>
                <a:lnTo>
                  <a:pt x="8073720" y="457123"/>
                </a:lnTo>
                <a:lnTo>
                  <a:pt x="8099120" y="498055"/>
                </a:lnTo>
                <a:lnTo>
                  <a:pt x="8111820" y="540410"/>
                </a:lnTo>
                <a:lnTo>
                  <a:pt x="8137220" y="584098"/>
                </a:lnTo>
                <a:lnTo>
                  <a:pt x="8149920" y="629005"/>
                </a:lnTo>
                <a:lnTo>
                  <a:pt x="8149920" y="675043"/>
                </a:lnTo>
                <a:lnTo>
                  <a:pt x="8162620" y="722109"/>
                </a:lnTo>
                <a:lnTo>
                  <a:pt x="8162620" y="770115"/>
                </a:lnTo>
                <a:lnTo>
                  <a:pt x="8175320" y="818946"/>
                </a:lnTo>
                <a:lnTo>
                  <a:pt x="8162620" y="867765"/>
                </a:lnTo>
                <a:lnTo>
                  <a:pt x="8162620" y="915771"/>
                </a:lnTo>
                <a:lnTo>
                  <a:pt x="8149920" y="962837"/>
                </a:lnTo>
                <a:lnTo>
                  <a:pt x="8149920" y="1008862"/>
                </a:lnTo>
                <a:lnTo>
                  <a:pt x="8137220" y="1053782"/>
                </a:lnTo>
                <a:lnTo>
                  <a:pt x="8111820" y="1097457"/>
                </a:lnTo>
                <a:lnTo>
                  <a:pt x="8099120" y="1139812"/>
                </a:lnTo>
                <a:lnTo>
                  <a:pt x="8073720" y="1180744"/>
                </a:lnTo>
                <a:lnTo>
                  <a:pt x="8048320" y="1220152"/>
                </a:lnTo>
                <a:lnTo>
                  <a:pt x="8022920" y="1257935"/>
                </a:lnTo>
                <a:lnTo>
                  <a:pt x="7997520" y="1293990"/>
                </a:lnTo>
                <a:lnTo>
                  <a:pt x="7972120" y="1328229"/>
                </a:lnTo>
                <a:lnTo>
                  <a:pt x="7934020" y="1360551"/>
                </a:lnTo>
                <a:lnTo>
                  <a:pt x="7895920" y="1390865"/>
                </a:lnTo>
                <a:lnTo>
                  <a:pt x="7870520" y="1419047"/>
                </a:lnTo>
                <a:lnTo>
                  <a:pt x="7832420" y="1445018"/>
                </a:lnTo>
                <a:lnTo>
                  <a:pt x="7794320" y="1468678"/>
                </a:lnTo>
                <a:lnTo>
                  <a:pt x="7743520" y="1489925"/>
                </a:lnTo>
                <a:lnTo>
                  <a:pt x="7705420" y="1508658"/>
                </a:lnTo>
                <a:lnTo>
                  <a:pt x="7667320" y="1524774"/>
                </a:lnTo>
                <a:lnTo>
                  <a:pt x="7616520" y="1538185"/>
                </a:lnTo>
                <a:lnTo>
                  <a:pt x="7565720" y="1548790"/>
                </a:lnTo>
                <a:lnTo>
                  <a:pt x="7527620" y="1556486"/>
                </a:lnTo>
                <a:lnTo>
                  <a:pt x="7476820" y="1561185"/>
                </a:lnTo>
                <a:lnTo>
                  <a:pt x="7426020" y="1562760"/>
                </a:lnTo>
                <a:lnTo>
                  <a:pt x="6930720" y="1562760"/>
                </a:lnTo>
                <a:lnTo>
                  <a:pt x="6930720" y="1638300"/>
                </a:lnTo>
                <a:lnTo>
                  <a:pt x="7426020" y="1638300"/>
                </a:lnTo>
                <a:lnTo>
                  <a:pt x="7476820" y="1636903"/>
                </a:lnTo>
                <a:lnTo>
                  <a:pt x="7527620" y="1632775"/>
                </a:lnTo>
                <a:lnTo>
                  <a:pt x="7565720" y="1625993"/>
                </a:lnTo>
                <a:lnTo>
                  <a:pt x="7616520" y="1616621"/>
                </a:lnTo>
                <a:lnTo>
                  <a:pt x="7654620" y="1604759"/>
                </a:lnTo>
                <a:lnTo>
                  <a:pt x="7705420" y="1590459"/>
                </a:lnTo>
                <a:lnTo>
                  <a:pt x="7743520" y="1573822"/>
                </a:lnTo>
                <a:lnTo>
                  <a:pt x="7781620" y="1554911"/>
                </a:lnTo>
                <a:lnTo>
                  <a:pt x="7832420" y="1533804"/>
                </a:lnTo>
                <a:lnTo>
                  <a:pt x="7870520" y="1510588"/>
                </a:lnTo>
                <a:lnTo>
                  <a:pt x="7908620" y="1485341"/>
                </a:lnTo>
                <a:lnTo>
                  <a:pt x="7934020" y="1458125"/>
                </a:lnTo>
                <a:lnTo>
                  <a:pt x="7972120" y="1429016"/>
                </a:lnTo>
                <a:lnTo>
                  <a:pt x="8010220" y="1398117"/>
                </a:lnTo>
                <a:lnTo>
                  <a:pt x="8035620" y="1365491"/>
                </a:lnTo>
                <a:lnTo>
                  <a:pt x="8061020" y="1331214"/>
                </a:lnTo>
                <a:lnTo>
                  <a:pt x="8086420" y="1295349"/>
                </a:lnTo>
                <a:lnTo>
                  <a:pt x="8111820" y="1258011"/>
                </a:lnTo>
                <a:lnTo>
                  <a:pt x="8137220" y="1219238"/>
                </a:lnTo>
                <a:lnTo>
                  <a:pt x="8162620" y="1179131"/>
                </a:lnTo>
                <a:lnTo>
                  <a:pt x="8175320" y="1137767"/>
                </a:lnTo>
                <a:lnTo>
                  <a:pt x="8200720" y="1095209"/>
                </a:lnTo>
                <a:lnTo>
                  <a:pt x="8238820" y="961224"/>
                </a:lnTo>
                <a:lnTo>
                  <a:pt x="8238820" y="677367"/>
                </a:lnTo>
                <a:close/>
              </a:path>
            </a:pathLst>
          </a:custGeom>
          <a:solidFill>
            <a:srgbClr val="C8AF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3955881" y="2827256"/>
            <a:ext cx="510540" cy="2679700"/>
          </a:xfrm>
          <a:custGeom>
            <a:avLst/>
            <a:gdLst/>
            <a:ahLst/>
            <a:cxnLst/>
            <a:rect l="l" t="t" r="r" b="b"/>
            <a:pathLst>
              <a:path w="510539" h="2679700">
                <a:moveTo>
                  <a:pt x="0" y="2667007"/>
                </a:moveTo>
                <a:lnTo>
                  <a:pt x="0" y="2657560"/>
                </a:lnTo>
                <a:lnTo>
                  <a:pt x="1295" y="2645222"/>
                </a:lnTo>
                <a:lnTo>
                  <a:pt x="20619" y="2590978"/>
                </a:lnTo>
                <a:lnTo>
                  <a:pt x="49870" y="2545200"/>
                </a:lnTo>
                <a:lnTo>
                  <a:pt x="73790" y="2514206"/>
                </a:lnTo>
                <a:lnTo>
                  <a:pt x="85204" y="2499117"/>
                </a:lnTo>
                <a:lnTo>
                  <a:pt x="109555" y="2464645"/>
                </a:lnTo>
                <a:lnTo>
                  <a:pt x="135329" y="2423010"/>
                </a:lnTo>
                <a:lnTo>
                  <a:pt x="161798" y="2372481"/>
                </a:lnTo>
                <a:lnTo>
                  <a:pt x="188233" y="2311331"/>
                </a:lnTo>
                <a:lnTo>
                  <a:pt x="213909" y="2237830"/>
                </a:lnTo>
                <a:lnTo>
                  <a:pt x="226233" y="2195908"/>
                </a:lnTo>
                <a:lnTo>
                  <a:pt x="238095" y="2150250"/>
                </a:lnTo>
                <a:lnTo>
                  <a:pt x="249403" y="2100640"/>
                </a:lnTo>
                <a:lnTo>
                  <a:pt x="260065" y="2046862"/>
                </a:lnTo>
                <a:lnTo>
                  <a:pt x="269992" y="1988699"/>
                </a:lnTo>
                <a:lnTo>
                  <a:pt x="279091" y="1925937"/>
                </a:lnTo>
                <a:lnTo>
                  <a:pt x="287272" y="1858357"/>
                </a:lnTo>
                <a:lnTo>
                  <a:pt x="294445" y="1785746"/>
                </a:lnTo>
                <a:lnTo>
                  <a:pt x="300517" y="1707885"/>
                </a:lnTo>
                <a:lnTo>
                  <a:pt x="305398" y="1624560"/>
                </a:lnTo>
                <a:lnTo>
                  <a:pt x="308997" y="1535554"/>
                </a:lnTo>
                <a:lnTo>
                  <a:pt x="311224" y="1440651"/>
                </a:lnTo>
                <a:lnTo>
                  <a:pt x="311986" y="1339635"/>
                </a:lnTo>
                <a:lnTo>
                  <a:pt x="311224" y="1238617"/>
                </a:lnTo>
                <a:lnTo>
                  <a:pt x="308997" y="1143713"/>
                </a:lnTo>
                <a:lnTo>
                  <a:pt x="305398" y="1054706"/>
                </a:lnTo>
                <a:lnTo>
                  <a:pt x="300517" y="971380"/>
                </a:lnTo>
                <a:lnTo>
                  <a:pt x="294445" y="893519"/>
                </a:lnTo>
                <a:lnTo>
                  <a:pt x="287272" y="820906"/>
                </a:lnTo>
                <a:lnTo>
                  <a:pt x="279091" y="753327"/>
                </a:lnTo>
                <a:lnTo>
                  <a:pt x="269992" y="690564"/>
                </a:lnTo>
                <a:lnTo>
                  <a:pt x="260065" y="632401"/>
                </a:lnTo>
                <a:lnTo>
                  <a:pt x="249403" y="578623"/>
                </a:lnTo>
                <a:lnTo>
                  <a:pt x="238095" y="529013"/>
                </a:lnTo>
                <a:lnTo>
                  <a:pt x="226233" y="483356"/>
                </a:lnTo>
                <a:lnTo>
                  <a:pt x="213909" y="441434"/>
                </a:lnTo>
                <a:lnTo>
                  <a:pt x="201212" y="403032"/>
                </a:lnTo>
                <a:lnTo>
                  <a:pt x="175065" y="335924"/>
                </a:lnTo>
                <a:lnTo>
                  <a:pt x="148522" y="280302"/>
                </a:lnTo>
                <a:lnTo>
                  <a:pt x="122310" y="234437"/>
                </a:lnTo>
                <a:lnTo>
                  <a:pt x="97156" y="196601"/>
                </a:lnTo>
                <a:lnTo>
                  <a:pt x="73790" y="165063"/>
                </a:lnTo>
                <a:lnTo>
                  <a:pt x="49870" y="134072"/>
                </a:lnTo>
                <a:lnTo>
                  <a:pt x="38337" y="118314"/>
                </a:lnTo>
                <a:lnTo>
                  <a:pt x="28541" y="103249"/>
                </a:lnTo>
                <a:lnTo>
                  <a:pt x="20619" y="88278"/>
                </a:lnTo>
                <a:lnTo>
                  <a:pt x="7151" y="55380"/>
                </a:lnTo>
                <a:lnTo>
                  <a:pt x="688" y="30165"/>
                </a:lnTo>
                <a:lnTo>
                  <a:pt x="1184" y="12538"/>
                </a:lnTo>
                <a:lnTo>
                  <a:pt x="8590" y="2402"/>
                </a:lnTo>
                <a:lnTo>
                  <a:pt x="17966" y="0"/>
                </a:lnTo>
                <a:lnTo>
                  <a:pt x="27604" y="1340"/>
                </a:lnTo>
                <a:lnTo>
                  <a:pt x="81865" y="30458"/>
                </a:lnTo>
                <a:lnTo>
                  <a:pt x="121614" y="58427"/>
                </a:lnTo>
                <a:lnTo>
                  <a:pt x="158842" y="89783"/>
                </a:lnTo>
                <a:lnTo>
                  <a:pt x="193629" y="124270"/>
                </a:lnTo>
                <a:lnTo>
                  <a:pt x="226059" y="161632"/>
                </a:lnTo>
                <a:lnTo>
                  <a:pt x="256212" y="201614"/>
                </a:lnTo>
                <a:lnTo>
                  <a:pt x="284172" y="243958"/>
                </a:lnTo>
                <a:lnTo>
                  <a:pt x="310019" y="288411"/>
                </a:lnTo>
                <a:lnTo>
                  <a:pt x="333837" y="334715"/>
                </a:lnTo>
                <a:lnTo>
                  <a:pt x="355707" y="382615"/>
                </a:lnTo>
                <a:lnTo>
                  <a:pt x="375711" y="431856"/>
                </a:lnTo>
                <a:lnTo>
                  <a:pt x="393930" y="482181"/>
                </a:lnTo>
                <a:lnTo>
                  <a:pt x="410448" y="533335"/>
                </a:lnTo>
                <a:lnTo>
                  <a:pt x="425346" y="585062"/>
                </a:lnTo>
                <a:lnTo>
                  <a:pt x="438705" y="637106"/>
                </a:lnTo>
                <a:lnTo>
                  <a:pt x="450609" y="689211"/>
                </a:lnTo>
                <a:lnTo>
                  <a:pt x="461138" y="741122"/>
                </a:lnTo>
                <a:lnTo>
                  <a:pt x="470376" y="792582"/>
                </a:lnTo>
                <a:lnTo>
                  <a:pt x="478403" y="843337"/>
                </a:lnTo>
                <a:lnTo>
                  <a:pt x="485302" y="893129"/>
                </a:lnTo>
                <a:lnTo>
                  <a:pt x="491155" y="941704"/>
                </a:lnTo>
                <a:lnTo>
                  <a:pt x="496044" y="988806"/>
                </a:lnTo>
                <a:lnTo>
                  <a:pt x="500050" y="1034178"/>
                </a:lnTo>
                <a:lnTo>
                  <a:pt x="503257" y="1077565"/>
                </a:lnTo>
                <a:lnTo>
                  <a:pt x="505745" y="1118711"/>
                </a:lnTo>
                <a:lnTo>
                  <a:pt x="507597" y="1157361"/>
                </a:lnTo>
                <a:lnTo>
                  <a:pt x="509720" y="1226148"/>
                </a:lnTo>
                <a:lnTo>
                  <a:pt x="510282" y="1281878"/>
                </a:lnTo>
                <a:lnTo>
                  <a:pt x="510157" y="1306271"/>
                </a:lnTo>
                <a:lnTo>
                  <a:pt x="509881" y="1324415"/>
                </a:lnTo>
                <a:lnTo>
                  <a:pt x="509481" y="1339773"/>
                </a:lnTo>
                <a:lnTo>
                  <a:pt x="509881" y="1354892"/>
                </a:lnTo>
                <a:lnTo>
                  <a:pt x="510157" y="1373003"/>
                </a:lnTo>
                <a:lnTo>
                  <a:pt x="510282" y="1397378"/>
                </a:lnTo>
                <a:lnTo>
                  <a:pt x="510155" y="1423483"/>
                </a:lnTo>
                <a:lnTo>
                  <a:pt x="508894" y="1485998"/>
                </a:lnTo>
                <a:lnTo>
                  <a:pt x="505744" y="1560546"/>
                </a:lnTo>
                <a:lnTo>
                  <a:pt x="503256" y="1601694"/>
                </a:lnTo>
                <a:lnTo>
                  <a:pt x="500049" y="1645082"/>
                </a:lnTo>
                <a:lnTo>
                  <a:pt x="496042" y="1690456"/>
                </a:lnTo>
                <a:lnTo>
                  <a:pt x="491152" y="1737559"/>
                </a:lnTo>
                <a:lnTo>
                  <a:pt x="485298" y="1786136"/>
                </a:lnTo>
                <a:lnTo>
                  <a:pt x="478398" y="1835930"/>
                </a:lnTo>
                <a:lnTo>
                  <a:pt x="470369" y="1886687"/>
                </a:lnTo>
                <a:lnTo>
                  <a:pt x="461129" y="1938149"/>
                </a:lnTo>
                <a:lnTo>
                  <a:pt x="450598" y="1990063"/>
                </a:lnTo>
                <a:lnTo>
                  <a:pt x="438692" y="2042170"/>
                </a:lnTo>
                <a:lnTo>
                  <a:pt x="425329" y="2094217"/>
                </a:lnTo>
                <a:lnTo>
                  <a:pt x="410428" y="2145947"/>
                </a:lnTo>
                <a:lnTo>
                  <a:pt x="393907" y="2197104"/>
                </a:lnTo>
                <a:lnTo>
                  <a:pt x="375683" y="2247433"/>
                </a:lnTo>
                <a:lnTo>
                  <a:pt x="355674" y="2296677"/>
                </a:lnTo>
                <a:lnTo>
                  <a:pt x="333799" y="2344581"/>
                </a:lnTo>
                <a:lnTo>
                  <a:pt x="309976" y="2390890"/>
                </a:lnTo>
                <a:lnTo>
                  <a:pt x="284122" y="2435346"/>
                </a:lnTo>
                <a:lnTo>
                  <a:pt x="256156" y="2477695"/>
                </a:lnTo>
                <a:lnTo>
                  <a:pt x="225995" y="2517681"/>
                </a:lnTo>
                <a:lnTo>
                  <a:pt x="193557" y="2555048"/>
                </a:lnTo>
                <a:lnTo>
                  <a:pt x="158761" y="2589539"/>
                </a:lnTo>
                <a:lnTo>
                  <a:pt x="121525" y="2620901"/>
                </a:lnTo>
                <a:lnTo>
                  <a:pt x="81765" y="2648875"/>
                </a:lnTo>
                <a:lnTo>
                  <a:pt x="39402" y="2673208"/>
                </a:lnTo>
                <a:lnTo>
                  <a:pt x="17964" y="2679279"/>
                </a:lnTo>
                <a:lnTo>
                  <a:pt x="8590" y="2676868"/>
                </a:lnTo>
                <a:lnTo>
                  <a:pt x="2900" y="2673498"/>
                </a:lnTo>
                <a:lnTo>
                  <a:pt x="0" y="2667007"/>
                </a:lnTo>
                <a:close/>
              </a:path>
            </a:pathLst>
          </a:custGeom>
          <a:solidFill>
            <a:srgbClr val="A385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0" y="0"/>
            <a:ext cx="2517775" cy="2388235"/>
          </a:xfrm>
          <a:custGeom>
            <a:avLst/>
            <a:gdLst/>
            <a:ahLst/>
            <a:cxnLst/>
            <a:rect l="l" t="t" r="r" b="b"/>
            <a:pathLst>
              <a:path w="2517775" h="2388235">
                <a:moveTo>
                  <a:pt x="2517225" y="0"/>
                </a:moveTo>
                <a:lnTo>
                  <a:pt x="0" y="0"/>
                </a:lnTo>
                <a:lnTo>
                  <a:pt x="0" y="2388208"/>
                </a:lnTo>
                <a:lnTo>
                  <a:pt x="5823" y="2376019"/>
                </a:lnTo>
                <a:lnTo>
                  <a:pt x="27579" y="2333101"/>
                </a:lnTo>
                <a:lnTo>
                  <a:pt x="50218" y="2290954"/>
                </a:lnTo>
                <a:lnTo>
                  <a:pt x="73734" y="2249591"/>
                </a:lnTo>
                <a:lnTo>
                  <a:pt x="98120" y="2209024"/>
                </a:lnTo>
                <a:lnTo>
                  <a:pt x="126669" y="2164297"/>
                </a:lnTo>
                <a:lnTo>
                  <a:pt x="156238" y="2120716"/>
                </a:lnTo>
                <a:lnTo>
                  <a:pt x="186811" y="2078296"/>
                </a:lnTo>
                <a:lnTo>
                  <a:pt x="218369" y="2037051"/>
                </a:lnTo>
                <a:lnTo>
                  <a:pt x="250895" y="1996996"/>
                </a:lnTo>
                <a:lnTo>
                  <a:pt x="284373" y="1958146"/>
                </a:lnTo>
                <a:lnTo>
                  <a:pt x="318785" y="1920515"/>
                </a:lnTo>
                <a:lnTo>
                  <a:pt x="354113" y="1884118"/>
                </a:lnTo>
                <a:lnTo>
                  <a:pt x="390340" y="1848970"/>
                </a:lnTo>
                <a:lnTo>
                  <a:pt x="427449" y="1815084"/>
                </a:lnTo>
                <a:lnTo>
                  <a:pt x="465423" y="1782477"/>
                </a:lnTo>
                <a:lnTo>
                  <a:pt x="504245" y="1751162"/>
                </a:lnTo>
                <a:lnTo>
                  <a:pt x="543896" y="1721155"/>
                </a:lnTo>
                <a:lnTo>
                  <a:pt x="584360" y="1692469"/>
                </a:lnTo>
                <a:lnTo>
                  <a:pt x="625619" y="1665120"/>
                </a:lnTo>
                <a:lnTo>
                  <a:pt x="667656" y="1639122"/>
                </a:lnTo>
                <a:lnTo>
                  <a:pt x="710454" y="1614490"/>
                </a:lnTo>
                <a:lnTo>
                  <a:pt x="753995" y="1591238"/>
                </a:lnTo>
                <a:lnTo>
                  <a:pt x="798262" y="1569381"/>
                </a:lnTo>
                <a:lnTo>
                  <a:pt x="843239" y="1548934"/>
                </a:lnTo>
                <a:lnTo>
                  <a:pt x="888906" y="1529912"/>
                </a:lnTo>
                <a:lnTo>
                  <a:pt x="991909" y="1490323"/>
                </a:lnTo>
                <a:lnTo>
                  <a:pt x="1045383" y="1466622"/>
                </a:lnTo>
                <a:lnTo>
                  <a:pt x="1095819" y="1441311"/>
                </a:lnTo>
                <a:lnTo>
                  <a:pt x="1143365" y="1414477"/>
                </a:lnTo>
                <a:lnTo>
                  <a:pt x="1188170" y="1386206"/>
                </a:lnTo>
                <a:lnTo>
                  <a:pt x="1230383" y="1356584"/>
                </a:lnTo>
                <a:lnTo>
                  <a:pt x="1270153" y="1325698"/>
                </a:lnTo>
                <a:lnTo>
                  <a:pt x="1307630" y="1293634"/>
                </a:lnTo>
                <a:lnTo>
                  <a:pt x="1342962" y="1260479"/>
                </a:lnTo>
                <a:lnTo>
                  <a:pt x="1376298" y="1226319"/>
                </a:lnTo>
                <a:lnTo>
                  <a:pt x="1407788" y="1191241"/>
                </a:lnTo>
                <a:lnTo>
                  <a:pt x="1437579" y="1155330"/>
                </a:lnTo>
                <a:lnTo>
                  <a:pt x="1465822" y="1118674"/>
                </a:lnTo>
                <a:lnTo>
                  <a:pt x="1492665" y="1081358"/>
                </a:lnTo>
                <a:lnTo>
                  <a:pt x="1518256" y="1043470"/>
                </a:lnTo>
                <a:lnTo>
                  <a:pt x="1542746" y="1005095"/>
                </a:lnTo>
                <a:lnTo>
                  <a:pt x="1566283" y="966320"/>
                </a:lnTo>
                <a:lnTo>
                  <a:pt x="1589016" y="927231"/>
                </a:lnTo>
                <a:lnTo>
                  <a:pt x="1611094" y="887916"/>
                </a:lnTo>
                <a:lnTo>
                  <a:pt x="1632666" y="848459"/>
                </a:lnTo>
                <a:lnTo>
                  <a:pt x="1653880" y="808948"/>
                </a:lnTo>
                <a:lnTo>
                  <a:pt x="1697120" y="727584"/>
                </a:lnTo>
                <a:lnTo>
                  <a:pt x="1719640" y="685628"/>
                </a:lnTo>
                <a:lnTo>
                  <a:pt x="1742624" y="643718"/>
                </a:lnTo>
                <a:lnTo>
                  <a:pt x="1766247" y="601965"/>
                </a:lnTo>
                <a:lnTo>
                  <a:pt x="1790684" y="560486"/>
                </a:lnTo>
                <a:lnTo>
                  <a:pt x="1816109" y="519393"/>
                </a:lnTo>
                <a:lnTo>
                  <a:pt x="1842699" y="478801"/>
                </a:lnTo>
                <a:lnTo>
                  <a:pt x="1870628" y="438824"/>
                </a:lnTo>
                <a:lnTo>
                  <a:pt x="1900072" y="399576"/>
                </a:lnTo>
                <a:lnTo>
                  <a:pt x="1931206" y="361171"/>
                </a:lnTo>
                <a:lnTo>
                  <a:pt x="1964204" y="323724"/>
                </a:lnTo>
                <a:lnTo>
                  <a:pt x="1999243" y="287349"/>
                </a:lnTo>
                <a:lnTo>
                  <a:pt x="2036497" y="252159"/>
                </a:lnTo>
                <a:lnTo>
                  <a:pt x="2076142" y="218269"/>
                </a:lnTo>
                <a:lnTo>
                  <a:pt x="2118353" y="185794"/>
                </a:lnTo>
                <a:lnTo>
                  <a:pt x="2150970" y="162990"/>
                </a:lnTo>
                <a:lnTo>
                  <a:pt x="2184836" y="141225"/>
                </a:lnTo>
                <a:lnTo>
                  <a:pt x="2219959" y="120497"/>
                </a:lnTo>
                <a:lnTo>
                  <a:pt x="2256350" y="100802"/>
                </a:lnTo>
                <a:lnTo>
                  <a:pt x="2294019" y="82140"/>
                </a:lnTo>
                <a:lnTo>
                  <a:pt x="2332975" y="64506"/>
                </a:lnTo>
                <a:lnTo>
                  <a:pt x="2373228" y="47900"/>
                </a:lnTo>
                <a:lnTo>
                  <a:pt x="2414790" y="32319"/>
                </a:lnTo>
                <a:lnTo>
                  <a:pt x="2457668" y="17760"/>
                </a:lnTo>
                <a:lnTo>
                  <a:pt x="2501874" y="4220"/>
                </a:lnTo>
                <a:lnTo>
                  <a:pt x="2517225" y="0"/>
                </a:lnTo>
                <a:close/>
              </a:path>
            </a:pathLst>
          </a:custGeom>
          <a:solidFill>
            <a:srgbClr val="F2F5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2042000" y="3416079"/>
            <a:ext cx="742315" cy="635"/>
          </a:xfrm>
          <a:custGeom>
            <a:avLst/>
            <a:gdLst/>
            <a:ahLst/>
            <a:cxnLst/>
            <a:rect l="l" t="t" r="r" b="b"/>
            <a:pathLst>
              <a:path w="742314" h="635">
                <a:moveTo>
                  <a:pt x="0" y="343"/>
                </a:moveTo>
                <a:lnTo>
                  <a:pt x="741801" y="0"/>
                </a:lnTo>
              </a:path>
            </a:pathLst>
          </a:custGeom>
          <a:ln w="47624">
            <a:solidFill>
              <a:srgbClr val="A779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2688518" y="3344685"/>
            <a:ext cx="95885" cy="142875"/>
          </a:xfrm>
          <a:custGeom>
            <a:avLst/>
            <a:gdLst/>
            <a:ahLst/>
            <a:cxnLst/>
            <a:rect l="l" t="t" r="r" b="b"/>
            <a:pathLst>
              <a:path w="95885" h="142875">
                <a:moveTo>
                  <a:pt x="0" y="0"/>
                </a:moveTo>
                <a:lnTo>
                  <a:pt x="95283" y="71393"/>
                </a:lnTo>
                <a:lnTo>
                  <a:pt x="66" y="142874"/>
                </a:lnTo>
              </a:path>
            </a:pathLst>
          </a:custGeom>
          <a:ln w="47624">
            <a:solidFill>
              <a:srgbClr val="A779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2228584" y="3919619"/>
            <a:ext cx="742315" cy="635"/>
          </a:xfrm>
          <a:custGeom>
            <a:avLst/>
            <a:gdLst/>
            <a:ahLst/>
            <a:cxnLst/>
            <a:rect l="l" t="t" r="r" b="b"/>
            <a:pathLst>
              <a:path w="742314" h="635">
                <a:moveTo>
                  <a:pt x="0" y="343"/>
                </a:moveTo>
                <a:lnTo>
                  <a:pt x="741801" y="0"/>
                </a:lnTo>
              </a:path>
            </a:pathLst>
          </a:custGeom>
          <a:ln w="47624">
            <a:solidFill>
              <a:srgbClr val="A779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2875102" y="3848226"/>
            <a:ext cx="95885" cy="142875"/>
          </a:xfrm>
          <a:custGeom>
            <a:avLst/>
            <a:gdLst/>
            <a:ahLst/>
            <a:cxnLst/>
            <a:rect l="l" t="t" r="r" b="b"/>
            <a:pathLst>
              <a:path w="95885" h="142875">
                <a:moveTo>
                  <a:pt x="0" y="0"/>
                </a:moveTo>
                <a:lnTo>
                  <a:pt x="95283" y="71393"/>
                </a:lnTo>
                <a:lnTo>
                  <a:pt x="66" y="142874"/>
                </a:lnTo>
              </a:path>
            </a:pathLst>
          </a:custGeom>
          <a:ln w="47624">
            <a:solidFill>
              <a:srgbClr val="A779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2244640" y="4507709"/>
            <a:ext cx="742315" cy="635"/>
          </a:xfrm>
          <a:custGeom>
            <a:avLst/>
            <a:gdLst/>
            <a:ahLst/>
            <a:cxnLst/>
            <a:rect l="l" t="t" r="r" b="b"/>
            <a:pathLst>
              <a:path w="742314" h="635">
                <a:moveTo>
                  <a:pt x="0" y="343"/>
                </a:moveTo>
                <a:lnTo>
                  <a:pt x="741801" y="0"/>
                </a:lnTo>
              </a:path>
            </a:pathLst>
          </a:custGeom>
          <a:ln w="47624">
            <a:solidFill>
              <a:srgbClr val="A779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2891158" y="4436315"/>
            <a:ext cx="95885" cy="142875"/>
          </a:xfrm>
          <a:custGeom>
            <a:avLst/>
            <a:gdLst/>
            <a:ahLst/>
            <a:cxnLst/>
            <a:rect l="l" t="t" r="r" b="b"/>
            <a:pathLst>
              <a:path w="95885" h="142875">
                <a:moveTo>
                  <a:pt x="0" y="0"/>
                </a:moveTo>
                <a:lnTo>
                  <a:pt x="95283" y="71393"/>
                </a:lnTo>
                <a:lnTo>
                  <a:pt x="66" y="142874"/>
                </a:lnTo>
              </a:path>
            </a:pathLst>
          </a:custGeom>
          <a:ln w="47624">
            <a:solidFill>
              <a:srgbClr val="A779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2098497" y="5011249"/>
            <a:ext cx="742315" cy="635"/>
          </a:xfrm>
          <a:custGeom>
            <a:avLst/>
            <a:gdLst/>
            <a:ahLst/>
            <a:cxnLst/>
            <a:rect l="l" t="t" r="r" b="b"/>
            <a:pathLst>
              <a:path w="742314" h="635">
                <a:moveTo>
                  <a:pt x="0" y="343"/>
                </a:moveTo>
                <a:lnTo>
                  <a:pt x="741801" y="0"/>
                </a:lnTo>
              </a:path>
            </a:pathLst>
          </a:custGeom>
          <a:ln w="47624">
            <a:solidFill>
              <a:srgbClr val="A779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2745015" y="4939856"/>
            <a:ext cx="95885" cy="142875"/>
          </a:xfrm>
          <a:custGeom>
            <a:avLst/>
            <a:gdLst/>
            <a:ahLst/>
            <a:cxnLst/>
            <a:rect l="l" t="t" r="r" b="b"/>
            <a:pathLst>
              <a:path w="95885" h="142875">
                <a:moveTo>
                  <a:pt x="0" y="0"/>
                </a:moveTo>
                <a:lnTo>
                  <a:pt x="95283" y="71393"/>
                </a:lnTo>
                <a:lnTo>
                  <a:pt x="66" y="142874"/>
                </a:lnTo>
              </a:path>
            </a:pathLst>
          </a:custGeom>
          <a:ln w="47624">
            <a:solidFill>
              <a:srgbClr val="A779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3321725" y="3337526"/>
            <a:ext cx="742315" cy="635"/>
          </a:xfrm>
          <a:custGeom>
            <a:avLst/>
            <a:gdLst/>
            <a:ahLst/>
            <a:cxnLst/>
            <a:rect l="l" t="t" r="r" b="b"/>
            <a:pathLst>
              <a:path w="742314" h="635">
                <a:moveTo>
                  <a:pt x="0" y="343"/>
                </a:moveTo>
                <a:lnTo>
                  <a:pt x="741801" y="0"/>
                </a:lnTo>
              </a:path>
            </a:pathLst>
          </a:custGeom>
          <a:ln w="47624">
            <a:solidFill>
              <a:srgbClr val="A3855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3968244" y="3266133"/>
            <a:ext cx="95885" cy="142875"/>
          </a:xfrm>
          <a:custGeom>
            <a:avLst/>
            <a:gdLst/>
            <a:ahLst/>
            <a:cxnLst/>
            <a:rect l="l" t="t" r="r" b="b"/>
            <a:pathLst>
              <a:path w="95885" h="142875">
                <a:moveTo>
                  <a:pt x="0" y="0"/>
                </a:moveTo>
                <a:lnTo>
                  <a:pt x="95283" y="71393"/>
                </a:lnTo>
                <a:lnTo>
                  <a:pt x="66" y="142874"/>
                </a:lnTo>
              </a:path>
            </a:pathLst>
          </a:custGeom>
          <a:ln w="47624">
            <a:solidFill>
              <a:srgbClr val="A3855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3404101" y="3915834"/>
            <a:ext cx="742315" cy="635"/>
          </a:xfrm>
          <a:custGeom>
            <a:avLst/>
            <a:gdLst/>
            <a:ahLst/>
            <a:cxnLst/>
            <a:rect l="l" t="t" r="r" b="b"/>
            <a:pathLst>
              <a:path w="742314" h="635">
                <a:moveTo>
                  <a:pt x="0" y="343"/>
                </a:moveTo>
                <a:lnTo>
                  <a:pt x="741801" y="0"/>
                </a:lnTo>
              </a:path>
            </a:pathLst>
          </a:custGeom>
          <a:ln w="47624">
            <a:solidFill>
              <a:srgbClr val="A3855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4050620" y="3844441"/>
            <a:ext cx="95885" cy="142875"/>
          </a:xfrm>
          <a:custGeom>
            <a:avLst/>
            <a:gdLst/>
            <a:ahLst/>
            <a:cxnLst/>
            <a:rect l="l" t="t" r="r" b="b"/>
            <a:pathLst>
              <a:path w="95885" h="142875">
                <a:moveTo>
                  <a:pt x="0" y="0"/>
                </a:moveTo>
                <a:lnTo>
                  <a:pt x="95283" y="71393"/>
                </a:lnTo>
                <a:lnTo>
                  <a:pt x="66" y="142874"/>
                </a:lnTo>
              </a:path>
            </a:pathLst>
          </a:custGeom>
          <a:ln w="47624">
            <a:solidFill>
              <a:srgbClr val="A3855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3404101" y="4568294"/>
            <a:ext cx="742315" cy="635"/>
          </a:xfrm>
          <a:custGeom>
            <a:avLst/>
            <a:gdLst/>
            <a:ahLst/>
            <a:cxnLst/>
            <a:rect l="l" t="t" r="r" b="b"/>
            <a:pathLst>
              <a:path w="742314" h="635">
                <a:moveTo>
                  <a:pt x="0" y="343"/>
                </a:moveTo>
                <a:lnTo>
                  <a:pt x="741801" y="0"/>
                </a:lnTo>
              </a:path>
            </a:pathLst>
          </a:custGeom>
          <a:ln w="47624">
            <a:solidFill>
              <a:srgbClr val="A3855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4050620" y="4496901"/>
            <a:ext cx="95885" cy="142875"/>
          </a:xfrm>
          <a:custGeom>
            <a:avLst/>
            <a:gdLst/>
            <a:ahLst/>
            <a:cxnLst/>
            <a:rect l="l" t="t" r="r" b="b"/>
            <a:pathLst>
              <a:path w="95885" h="142875">
                <a:moveTo>
                  <a:pt x="0" y="0"/>
                </a:moveTo>
                <a:lnTo>
                  <a:pt x="95283" y="71393"/>
                </a:lnTo>
                <a:lnTo>
                  <a:pt x="66" y="142874"/>
                </a:lnTo>
              </a:path>
            </a:pathLst>
          </a:custGeom>
          <a:ln w="47624">
            <a:solidFill>
              <a:srgbClr val="A3855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3288165" y="5072451"/>
            <a:ext cx="742315" cy="635"/>
          </a:xfrm>
          <a:custGeom>
            <a:avLst/>
            <a:gdLst/>
            <a:ahLst/>
            <a:cxnLst/>
            <a:rect l="l" t="t" r="r" b="b"/>
            <a:pathLst>
              <a:path w="742314" h="635">
                <a:moveTo>
                  <a:pt x="0" y="343"/>
                </a:moveTo>
                <a:lnTo>
                  <a:pt x="741801" y="0"/>
                </a:lnTo>
              </a:path>
            </a:pathLst>
          </a:custGeom>
          <a:ln w="47624">
            <a:solidFill>
              <a:srgbClr val="A3855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3934683" y="5001058"/>
            <a:ext cx="95885" cy="142875"/>
          </a:xfrm>
          <a:custGeom>
            <a:avLst/>
            <a:gdLst/>
            <a:ahLst/>
            <a:cxnLst/>
            <a:rect l="l" t="t" r="r" b="b"/>
            <a:pathLst>
              <a:path w="95885" h="142875">
                <a:moveTo>
                  <a:pt x="0" y="0"/>
                </a:moveTo>
                <a:lnTo>
                  <a:pt x="95283" y="71393"/>
                </a:lnTo>
                <a:lnTo>
                  <a:pt x="66" y="142874"/>
                </a:lnTo>
              </a:path>
            </a:pathLst>
          </a:custGeom>
          <a:ln w="47624">
            <a:solidFill>
              <a:srgbClr val="A3855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4500729" y="3272027"/>
            <a:ext cx="742315" cy="635"/>
          </a:xfrm>
          <a:custGeom>
            <a:avLst/>
            <a:gdLst/>
            <a:ahLst/>
            <a:cxnLst/>
            <a:rect l="l" t="t" r="r" b="b"/>
            <a:pathLst>
              <a:path w="742314" h="635">
                <a:moveTo>
                  <a:pt x="0" y="343"/>
                </a:moveTo>
                <a:lnTo>
                  <a:pt x="741801" y="0"/>
                </a:lnTo>
              </a:path>
            </a:pathLst>
          </a:custGeom>
          <a:ln w="47624">
            <a:solidFill>
              <a:srgbClr val="6137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5147247" y="3200634"/>
            <a:ext cx="95885" cy="142875"/>
          </a:xfrm>
          <a:custGeom>
            <a:avLst/>
            <a:gdLst/>
            <a:ahLst/>
            <a:cxnLst/>
            <a:rect l="l" t="t" r="r" b="b"/>
            <a:pathLst>
              <a:path w="95885" h="142875">
                <a:moveTo>
                  <a:pt x="0" y="0"/>
                </a:moveTo>
                <a:lnTo>
                  <a:pt x="95283" y="71393"/>
                </a:lnTo>
                <a:lnTo>
                  <a:pt x="66" y="142874"/>
                </a:lnTo>
              </a:path>
            </a:pathLst>
          </a:custGeom>
          <a:ln w="47624">
            <a:solidFill>
              <a:srgbClr val="6137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4660374" y="3818667"/>
            <a:ext cx="742315" cy="635"/>
          </a:xfrm>
          <a:custGeom>
            <a:avLst/>
            <a:gdLst/>
            <a:ahLst/>
            <a:cxnLst/>
            <a:rect l="l" t="t" r="r" b="b"/>
            <a:pathLst>
              <a:path w="742314" h="635">
                <a:moveTo>
                  <a:pt x="0" y="343"/>
                </a:moveTo>
                <a:lnTo>
                  <a:pt x="741801" y="0"/>
                </a:lnTo>
              </a:path>
            </a:pathLst>
          </a:custGeom>
          <a:ln w="47624">
            <a:solidFill>
              <a:srgbClr val="6137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5306893" y="3747274"/>
            <a:ext cx="95885" cy="142875"/>
          </a:xfrm>
          <a:custGeom>
            <a:avLst/>
            <a:gdLst/>
            <a:ahLst/>
            <a:cxnLst/>
            <a:rect l="l" t="t" r="r" b="b"/>
            <a:pathLst>
              <a:path w="95885" h="142875">
                <a:moveTo>
                  <a:pt x="0" y="0"/>
                </a:moveTo>
                <a:lnTo>
                  <a:pt x="95283" y="71393"/>
                </a:lnTo>
                <a:lnTo>
                  <a:pt x="66" y="142874"/>
                </a:lnTo>
              </a:path>
            </a:pathLst>
          </a:custGeom>
          <a:ln w="47624">
            <a:solidFill>
              <a:srgbClr val="6137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g object 46"/>
          <p:cNvSpPr/>
          <p:nvPr/>
        </p:nvSpPr>
        <p:spPr>
          <a:xfrm>
            <a:off x="4625726" y="4597224"/>
            <a:ext cx="742315" cy="635"/>
          </a:xfrm>
          <a:custGeom>
            <a:avLst/>
            <a:gdLst/>
            <a:ahLst/>
            <a:cxnLst/>
            <a:rect l="l" t="t" r="r" b="b"/>
            <a:pathLst>
              <a:path w="742314" h="635">
                <a:moveTo>
                  <a:pt x="0" y="343"/>
                </a:moveTo>
                <a:lnTo>
                  <a:pt x="741801" y="0"/>
                </a:lnTo>
              </a:path>
            </a:pathLst>
          </a:custGeom>
          <a:ln w="47624">
            <a:solidFill>
              <a:srgbClr val="6137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g object 47"/>
          <p:cNvSpPr/>
          <p:nvPr/>
        </p:nvSpPr>
        <p:spPr>
          <a:xfrm>
            <a:off x="5272245" y="4525831"/>
            <a:ext cx="95885" cy="142875"/>
          </a:xfrm>
          <a:custGeom>
            <a:avLst/>
            <a:gdLst/>
            <a:ahLst/>
            <a:cxnLst/>
            <a:rect l="l" t="t" r="r" b="b"/>
            <a:pathLst>
              <a:path w="95885" h="142875">
                <a:moveTo>
                  <a:pt x="0" y="0"/>
                </a:moveTo>
                <a:lnTo>
                  <a:pt x="95283" y="71393"/>
                </a:lnTo>
                <a:lnTo>
                  <a:pt x="66" y="142874"/>
                </a:lnTo>
              </a:path>
            </a:pathLst>
          </a:custGeom>
          <a:ln w="47624">
            <a:solidFill>
              <a:srgbClr val="6137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g object 48"/>
          <p:cNvSpPr/>
          <p:nvPr/>
        </p:nvSpPr>
        <p:spPr>
          <a:xfrm>
            <a:off x="4571903" y="5120430"/>
            <a:ext cx="742315" cy="635"/>
          </a:xfrm>
          <a:custGeom>
            <a:avLst/>
            <a:gdLst/>
            <a:ahLst/>
            <a:cxnLst/>
            <a:rect l="l" t="t" r="r" b="b"/>
            <a:pathLst>
              <a:path w="742314" h="635">
                <a:moveTo>
                  <a:pt x="0" y="343"/>
                </a:moveTo>
                <a:lnTo>
                  <a:pt x="741801" y="0"/>
                </a:lnTo>
              </a:path>
            </a:pathLst>
          </a:custGeom>
          <a:ln w="47624">
            <a:solidFill>
              <a:srgbClr val="6137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g object 49"/>
          <p:cNvSpPr/>
          <p:nvPr/>
        </p:nvSpPr>
        <p:spPr>
          <a:xfrm>
            <a:off x="5218421" y="5049037"/>
            <a:ext cx="95885" cy="142875"/>
          </a:xfrm>
          <a:custGeom>
            <a:avLst/>
            <a:gdLst/>
            <a:ahLst/>
            <a:cxnLst/>
            <a:rect l="l" t="t" r="r" b="b"/>
            <a:pathLst>
              <a:path w="95885" h="142875">
                <a:moveTo>
                  <a:pt x="0" y="0"/>
                </a:moveTo>
                <a:lnTo>
                  <a:pt x="95283" y="71393"/>
                </a:lnTo>
                <a:lnTo>
                  <a:pt x="66" y="142874"/>
                </a:lnTo>
              </a:path>
            </a:pathLst>
          </a:custGeom>
          <a:ln w="47624">
            <a:solidFill>
              <a:srgbClr val="6137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g object 50"/>
          <p:cNvSpPr/>
          <p:nvPr/>
        </p:nvSpPr>
        <p:spPr>
          <a:xfrm>
            <a:off x="5875904" y="3376802"/>
            <a:ext cx="742315" cy="635"/>
          </a:xfrm>
          <a:custGeom>
            <a:avLst/>
            <a:gdLst/>
            <a:ahLst/>
            <a:cxnLst/>
            <a:rect l="l" t="t" r="r" b="b"/>
            <a:pathLst>
              <a:path w="742315" h="635">
                <a:moveTo>
                  <a:pt x="0" y="343"/>
                </a:moveTo>
                <a:lnTo>
                  <a:pt x="741801" y="0"/>
                </a:lnTo>
              </a:path>
            </a:pathLst>
          </a:custGeom>
          <a:ln w="47624">
            <a:solidFill>
              <a:srgbClr val="D5B5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g object 51"/>
          <p:cNvSpPr/>
          <p:nvPr/>
        </p:nvSpPr>
        <p:spPr>
          <a:xfrm>
            <a:off x="6522422" y="3305409"/>
            <a:ext cx="95885" cy="142875"/>
          </a:xfrm>
          <a:custGeom>
            <a:avLst/>
            <a:gdLst/>
            <a:ahLst/>
            <a:cxnLst/>
            <a:rect l="l" t="t" r="r" b="b"/>
            <a:pathLst>
              <a:path w="95884" h="142875">
                <a:moveTo>
                  <a:pt x="0" y="0"/>
                </a:moveTo>
                <a:lnTo>
                  <a:pt x="95283" y="71393"/>
                </a:lnTo>
                <a:lnTo>
                  <a:pt x="66" y="142874"/>
                </a:lnTo>
              </a:path>
            </a:pathLst>
          </a:custGeom>
          <a:ln w="47624">
            <a:solidFill>
              <a:srgbClr val="D5B5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g object 52"/>
          <p:cNvSpPr/>
          <p:nvPr/>
        </p:nvSpPr>
        <p:spPr>
          <a:xfrm>
            <a:off x="6062488" y="3880343"/>
            <a:ext cx="742315" cy="635"/>
          </a:xfrm>
          <a:custGeom>
            <a:avLst/>
            <a:gdLst/>
            <a:ahLst/>
            <a:cxnLst/>
            <a:rect l="l" t="t" r="r" b="b"/>
            <a:pathLst>
              <a:path w="742315" h="635">
                <a:moveTo>
                  <a:pt x="0" y="343"/>
                </a:moveTo>
                <a:lnTo>
                  <a:pt x="741801" y="0"/>
                </a:lnTo>
              </a:path>
            </a:pathLst>
          </a:custGeom>
          <a:ln w="47624">
            <a:solidFill>
              <a:srgbClr val="D5B5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g object 53"/>
          <p:cNvSpPr/>
          <p:nvPr/>
        </p:nvSpPr>
        <p:spPr>
          <a:xfrm>
            <a:off x="6709006" y="3808950"/>
            <a:ext cx="95885" cy="142875"/>
          </a:xfrm>
          <a:custGeom>
            <a:avLst/>
            <a:gdLst/>
            <a:ahLst/>
            <a:cxnLst/>
            <a:rect l="l" t="t" r="r" b="b"/>
            <a:pathLst>
              <a:path w="95884" h="142875">
                <a:moveTo>
                  <a:pt x="0" y="0"/>
                </a:moveTo>
                <a:lnTo>
                  <a:pt x="95283" y="71393"/>
                </a:lnTo>
                <a:lnTo>
                  <a:pt x="66" y="142874"/>
                </a:lnTo>
              </a:path>
            </a:pathLst>
          </a:custGeom>
          <a:ln w="47624">
            <a:solidFill>
              <a:srgbClr val="D5B5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g object 54"/>
          <p:cNvSpPr/>
          <p:nvPr/>
        </p:nvSpPr>
        <p:spPr>
          <a:xfrm>
            <a:off x="6062488" y="4517528"/>
            <a:ext cx="742315" cy="635"/>
          </a:xfrm>
          <a:custGeom>
            <a:avLst/>
            <a:gdLst/>
            <a:ahLst/>
            <a:cxnLst/>
            <a:rect l="l" t="t" r="r" b="b"/>
            <a:pathLst>
              <a:path w="742315" h="635">
                <a:moveTo>
                  <a:pt x="0" y="343"/>
                </a:moveTo>
                <a:lnTo>
                  <a:pt x="741801" y="0"/>
                </a:lnTo>
              </a:path>
            </a:pathLst>
          </a:custGeom>
          <a:ln w="47624">
            <a:solidFill>
              <a:srgbClr val="D5B5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g object 55"/>
          <p:cNvSpPr/>
          <p:nvPr/>
        </p:nvSpPr>
        <p:spPr>
          <a:xfrm>
            <a:off x="6709006" y="4446135"/>
            <a:ext cx="95885" cy="142875"/>
          </a:xfrm>
          <a:custGeom>
            <a:avLst/>
            <a:gdLst/>
            <a:ahLst/>
            <a:cxnLst/>
            <a:rect l="l" t="t" r="r" b="b"/>
            <a:pathLst>
              <a:path w="95884" h="142875">
                <a:moveTo>
                  <a:pt x="0" y="0"/>
                </a:moveTo>
                <a:lnTo>
                  <a:pt x="95283" y="71393"/>
                </a:lnTo>
                <a:lnTo>
                  <a:pt x="66" y="142874"/>
                </a:lnTo>
              </a:path>
            </a:pathLst>
          </a:custGeom>
          <a:ln w="47624">
            <a:solidFill>
              <a:srgbClr val="D5B5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g object 56"/>
          <p:cNvSpPr/>
          <p:nvPr/>
        </p:nvSpPr>
        <p:spPr>
          <a:xfrm>
            <a:off x="5932400" y="5001724"/>
            <a:ext cx="742315" cy="635"/>
          </a:xfrm>
          <a:custGeom>
            <a:avLst/>
            <a:gdLst/>
            <a:ahLst/>
            <a:cxnLst/>
            <a:rect l="l" t="t" r="r" b="b"/>
            <a:pathLst>
              <a:path w="742315" h="635">
                <a:moveTo>
                  <a:pt x="0" y="343"/>
                </a:moveTo>
                <a:lnTo>
                  <a:pt x="741801" y="0"/>
                </a:lnTo>
              </a:path>
            </a:pathLst>
          </a:custGeom>
          <a:ln w="47624">
            <a:solidFill>
              <a:srgbClr val="D5B5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g object 57"/>
          <p:cNvSpPr/>
          <p:nvPr/>
        </p:nvSpPr>
        <p:spPr>
          <a:xfrm>
            <a:off x="6578918" y="4930331"/>
            <a:ext cx="95885" cy="142875"/>
          </a:xfrm>
          <a:custGeom>
            <a:avLst/>
            <a:gdLst/>
            <a:ahLst/>
            <a:cxnLst/>
            <a:rect l="l" t="t" r="r" b="b"/>
            <a:pathLst>
              <a:path w="95884" h="142875">
                <a:moveTo>
                  <a:pt x="0" y="0"/>
                </a:moveTo>
                <a:lnTo>
                  <a:pt x="95283" y="71393"/>
                </a:lnTo>
                <a:lnTo>
                  <a:pt x="66" y="142874"/>
                </a:lnTo>
              </a:path>
            </a:pathLst>
          </a:custGeom>
          <a:ln w="47624">
            <a:solidFill>
              <a:srgbClr val="D5B5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6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753600" cy="7315200"/>
          </a:xfrm>
          <a:custGeom>
            <a:avLst/>
            <a:gdLst/>
            <a:ahLst/>
            <a:cxnLst/>
            <a:rect l="l" t="t" r="r" b="b"/>
            <a:pathLst>
              <a:path w="9753600" h="7315200">
                <a:moveTo>
                  <a:pt x="9753599" y="7315199"/>
                </a:moveTo>
                <a:lnTo>
                  <a:pt x="0" y="7315199"/>
                </a:lnTo>
                <a:lnTo>
                  <a:pt x="0" y="0"/>
                </a:lnTo>
                <a:lnTo>
                  <a:pt x="9753599" y="0"/>
                </a:lnTo>
                <a:lnTo>
                  <a:pt x="9753599" y="7315199"/>
                </a:lnTo>
                <a:close/>
              </a:path>
            </a:pathLst>
          </a:custGeom>
          <a:solidFill>
            <a:srgbClr val="F1EB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861588" y="4085946"/>
            <a:ext cx="5819775" cy="161925"/>
          </a:xfrm>
          <a:custGeom>
            <a:avLst/>
            <a:gdLst/>
            <a:ahLst/>
            <a:cxnLst/>
            <a:rect l="l" t="t" r="r" b="b"/>
            <a:pathLst>
              <a:path w="5819775" h="161925">
                <a:moveTo>
                  <a:pt x="0" y="0"/>
                </a:moveTo>
                <a:lnTo>
                  <a:pt x="5819518" y="0"/>
                </a:lnTo>
                <a:lnTo>
                  <a:pt x="5819518" y="161924"/>
                </a:lnTo>
                <a:lnTo>
                  <a:pt x="0" y="161924"/>
                </a:lnTo>
                <a:lnTo>
                  <a:pt x="0" y="0"/>
                </a:lnTo>
                <a:close/>
              </a:path>
            </a:pathLst>
          </a:custGeom>
          <a:solidFill>
            <a:srgbClr val="CCAB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2868974" y="3057820"/>
            <a:ext cx="419100" cy="2218690"/>
          </a:xfrm>
          <a:custGeom>
            <a:avLst/>
            <a:gdLst/>
            <a:ahLst/>
            <a:cxnLst/>
            <a:rect l="l" t="t" r="r" b="b"/>
            <a:pathLst>
              <a:path w="419100" h="2218690">
                <a:moveTo>
                  <a:pt x="0" y="35846"/>
                </a:moveTo>
                <a:lnTo>
                  <a:pt x="0" y="7128"/>
                </a:lnTo>
                <a:lnTo>
                  <a:pt x="3755" y="1988"/>
                </a:lnTo>
                <a:lnTo>
                  <a:pt x="11517" y="0"/>
                </a:lnTo>
                <a:lnTo>
                  <a:pt x="19496" y="1109"/>
                </a:lnTo>
                <a:lnTo>
                  <a:pt x="71170" y="29612"/>
                </a:lnTo>
                <a:lnTo>
                  <a:pt x="109901" y="58430"/>
                </a:lnTo>
                <a:lnTo>
                  <a:pt x="145664" y="91164"/>
                </a:lnTo>
                <a:lnTo>
                  <a:pt x="178578" y="127447"/>
                </a:lnTo>
                <a:lnTo>
                  <a:pt x="208758" y="166913"/>
                </a:lnTo>
                <a:lnTo>
                  <a:pt x="236323" y="209198"/>
                </a:lnTo>
                <a:lnTo>
                  <a:pt x="261390" y="253933"/>
                </a:lnTo>
                <a:lnTo>
                  <a:pt x="284075" y="300755"/>
                </a:lnTo>
                <a:lnTo>
                  <a:pt x="304498" y="349297"/>
                </a:lnTo>
                <a:lnTo>
                  <a:pt x="322773" y="399192"/>
                </a:lnTo>
                <a:lnTo>
                  <a:pt x="339020" y="450075"/>
                </a:lnTo>
                <a:lnTo>
                  <a:pt x="353355" y="501581"/>
                </a:lnTo>
                <a:lnTo>
                  <a:pt x="365895" y="553342"/>
                </a:lnTo>
                <a:lnTo>
                  <a:pt x="376758" y="604994"/>
                </a:lnTo>
                <a:lnTo>
                  <a:pt x="386062" y="656169"/>
                </a:lnTo>
                <a:lnTo>
                  <a:pt x="393922" y="706503"/>
                </a:lnTo>
                <a:lnTo>
                  <a:pt x="400457" y="755630"/>
                </a:lnTo>
                <a:lnTo>
                  <a:pt x="405784" y="803182"/>
                </a:lnTo>
                <a:lnTo>
                  <a:pt x="410021" y="848795"/>
                </a:lnTo>
                <a:lnTo>
                  <a:pt x="413283" y="892103"/>
                </a:lnTo>
                <a:lnTo>
                  <a:pt x="415690" y="932739"/>
                </a:lnTo>
                <a:lnTo>
                  <a:pt x="418403" y="1004534"/>
                </a:lnTo>
                <a:lnTo>
                  <a:pt x="419099" y="1061251"/>
                </a:lnTo>
                <a:lnTo>
                  <a:pt x="418996" y="1081446"/>
                </a:lnTo>
                <a:lnTo>
                  <a:pt x="418540" y="1105863"/>
                </a:lnTo>
                <a:lnTo>
                  <a:pt x="418436" y="1109182"/>
                </a:lnTo>
                <a:lnTo>
                  <a:pt x="418436" y="1211743"/>
                </a:lnTo>
                <a:lnTo>
                  <a:pt x="415689" y="1285386"/>
                </a:lnTo>
                <a:lnTo>
                  <a:pt x="413283" y="1326023"/>
                </a:lnTo>
                <a:lnTo>
                  <a:pt x="410019" y="1369332"/>
                </a:lnTo>
                <a:lnTo>
                  <a:pt x="405782" y="1414946"/>
                </a:lnTo>
                <a:lnTo>
                  <a:pt x="400454" y="1462501"/>
                </a:lnTo>
                <a:lnTo>
                  <a:pt x="393918" y="1511629"/>
                </a:lnTo>
                <a:lnTo>
                  <a:pt x="386056" y="1561965"/>
                </a:lnTo>
                <a:lnTo>
                  <a:pt x="376751" y="1613143"/>
                </a:lnTo>
                <a:lnTo>
                  <a:pt x="365885" y="1664797"/>
                </a:lnTo>
                <a:lnTo>
                  <a:pt x="353342" y="1716561"/>
                </a:lnTo>
                <a:lnTo>
                  <a:pt x="339004" y="1768070"/>
                </a:lnTo>
                <a:lnTo>
                  <a:pt x="322754" y="1818956"/>
                </a:lnTo>
                <a:lnTo>
                  <a:pt x="304474" y="1868855"/>
                </a:lnTo>
                <a:lnTo>
                  <a:pt x="284047" y="1917400"/>
                </a:lnTo>
                <a:lnTo>
                  <a:pt x="261356" y="1964225"/>
                </a:lnTo>
                <a:lnTo>
                  <a:pt x="254933" y="1975687"/>
                </a:lnTo>
                <a:lnTo>
                  <a:pt x="254933" y="1109067"/>
                </a:lnTo>
                <a:lnTo>
                  <a:pt x="254041" y="1010086"/>
                </a:lnTo>
                <a:lnTo>
                  <a:pt x="251453" y="918228"/>
                </a:lnTo>
                <a:lnTo>
                  <a:pt x="247294" y="833194"/>
                </a:lnTo>
                <a:lnTo>
                  <a:pt x="241693" y="754680"/>
                </a:lnTo>
                <a:lnTo>
                  <a:pt x="234775" y="682385"/>
                </a:lnTo>
                <a:lnTo>
                  <a:pt x="226668" y="616007"/>
                </a:lnTo>
                <a:lnTo>
                  <a:pt x="217499" y="555244"/>
                </a:lnTo>
                <a:lnTo>
                  <a:pt x="207395" y="499795"/>
                </a:lnTo>
                <a:lnTo>
                  <a:pt x="196484" y="449357"/>
                </a:lnTo>
                <a:lnTo>
                  <a:pt x="184892" y="403628"/>
                </a:lnTo>
                <a:lnTo>
                  <a:pt x="172746" y="362307"/>
                </a:lnTo>
                <a:lnTo>
                  <a:pt x="160174" y="325092"/>
                </a:lnTo>
                <a:lnTo>
                  <a:pt x="134259" y="261772"/>
                </a:lnTo>
                <a:lnTo>
                  <a:pt x="108163" y="211252"/>
                </a:lnTo>
                <a:lnTo>
                  <a:pt x="82903" y="171118"/>
                </a:lnTo>
                <a:lnTo>
                  <a:pt x="59495" y="138955"/>
                </a:lnTo>
                <a:lnTo>
                  <a:pt x="37930" y="110996"/>
                </a:lnTo>
                <a:lnTo>
                  <a:pt x="28382" y="97951"/>
                </a:lnTo>
                <a:lnTo>
                  <a:pt x="20272" y="85478"/>
                </a:lnTo>
                <a:lnTo>
                  <a:pt x="13713" y="73084"/>
                </a:lnTo>
                <a:lnTo>
                  <a:pt x="2563" y="45848"/>
                </a:lnTo>
                <a:lnTo>
                  <a:pt x="0" y="35846"/>
                </a:lnTo>
                <a:close/>
              </a:path>
              <a:path w="419100" h="2218690">
                <a:moveTo>
                  <a:pt x="418436" y="1211743"/>
                </a:moveTo>
                <a:lnTo>
                  <a:pt x="418436" y="1109182"/>
                </a:lnTo>
                <a:lnTo>
                  <a:pt x="418540" y="1112369"/>
                </a:lnTo>
                <a:lnTo>
                  <a:pt x="418996" y="1136693"/>
                </a:lnTo>
                <a:lnTo>
                  <a:pt x="419099" y="1156872"/>
                </a:lnTo>
                <a:lnTo>
                  <a:pt x="418945" y="1183163"/>
                </a:lnTo>
                <a:lnTo>
                  <a:pt x="418436" y="1211743"/>
                </a:lnTo>
                <a:close/>
              </a:path>
              <a:path w="419100" h="2218690">
                <a:moveTo>
                  <a:pt x="0" y="2213922"/>
                </a:moveTo>
                <a:lnTo>
                  <a:pt x="0" y="2180964"/>
                </a:lnTo>
                <a:lnTo>
                  <a:pt x="925" y="2177326"/>
                </a:lnTo>
                <a:lnTo>
                  <a:pt x="20272" y="2132656"/>
                </a:lnTo>
                <a:lnTo>
                  <a:pt x="59495" y="2079180"/>
                </a:lnTo>
                <a:lnTo>
                  <a:pt x="71170" y="2063568"/>
                </a:lnTo>
                <a:lnTo>
                  <a:pt x="95365" y="2028096"/>
                </a:lnTo>
                <a:lnTo>
                  <a:pt x="121170" y="1983070"/>
                </a:lnTo>
                <a:lnTo>
                  <a:pt x="147303" y="1926451"/>
                </a:lnTo>
                <a:lnTo>
                  <a:pt x="172746" y="1855823"/>
                </a:lnTo>
                <a:lnTo>
                  <a:pt x="184892" y="1814502"/>
                </a:lnTo>
                <a:lnTo>
                  <a:pt x="196484" y="1768773"/>
                </a:lnTo>
                <a:lnTo>
                  <a:pt x="207395" y="1718335"/>
                </a:lnTo>
                <a:lnTo>
                  <a:pt x="217499" y="1662885"/>
                </a:lnTo>
                <a:lnTo>
                  <a:pt x="226668" y="1602123"/>
                </a:lnTo>
                <a:lnTo>
                  <a:pt x="234775" y="1535745"/>
                </a:lnTo>
                <a:lnTo>
                  <a:pt x="241693" y="1463450"/>
                </a:lnTo>
                <a:lnTo>
                  <a:pt x="247294" y="1384937"/>
                </a:lnTo>
                <a:lnTo>
                  <a:pt x="251453" y="1299904"/>
                </a:lnTo>
                <a:lnTo>
                  <a:pt x="254041" y="1208048"/>
                </a:lnTo>
                <a:lnTo>
                  <a:pt x="254933" y="1109067"/>
                </a:lnTo>
                <a:lnTo>
                  <a:pt x="254933" y="1975687"/>
                </a:lnTo>
                <a:lnTo>
                  <a:pt x="236283" y="2008965"/>
                </a:lnTo>
                <a:lnTo>
                  <a:pt x="208711" y="2051254"/>
                </a:lnTo>
                <a:lnTo>
                  <a:pt x="178523" y="2090725"/>
                </a:lnTo>
                <a:lnTo>
                  <a:pt x="145602" y="2127013"/>
                </a:lnTo>
                <a:lnTo>
                  <a:pt x="109830" y="2159751"/>
                </a:lnTo>
                <a:lnTo>
                  <a:pt x="71089" y="2188574"/>
                </a:lnTo>
                <a:lnTo>
                  <a:pt x="29263" y="2213116"/>
                </a:lnTo>
                <a:lnTo>
                  <a:pt x="11516" y="2218143"/>
                </a:lnTo>
                <a:lnTo>
                  <a:pt x="3755" y="2216146"/>
                </a:lnTo>
                <a:lnTo>
                  <a:pt x="0" y="2213922"/>
                </a:lnTo>
                <a:close/>
              </a:path>
            </a:pathLst>
          </a:custGeom>
          <a:solidFill>
            <a:srgbClr val="A779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5202912" y="2658416"/>
            <a:ext cx="571500" cy="3017520"/>
          </a:xfrm>
          <a:custGeom>
            <a:avLst/>
            <a:gdLst/>
            <a:ahLst/>
            <a:cxnLst/>
            <a:rect l="l" t="t" r="r" b="b"/>
            <a:pathLst>
              <a:path w="571500" h="3017520">
                <a:moveTo>
                  <a:pt x="0" y="42992"/>
                </a:moveTo>
                <a:lnTo>
                  <a:pt x="0" y="11716"/>
                </a:lnTo>
                <a:lnTo>
                  <a:pt x="6584" y="2705"/>
                </a:lnTo>
                <a:lnTo>
                  <a:pt x="17142" y="0"/>
                </a:lnTo>
                <a:lnTo>
                  <a:pt x="27994" y="1509"/>
                </a:lnTo>
                <a:lnTo>
                  <a:pt x="83637" y="30855"/>
                </a:lnTo>
                <a:lnTo>
                  <a:pt x="123579" y="58026"/>
                </a:lnTo>
                <a:lnTo>
                  <a:pt x="161294" y="88219"/>
                </a:lnTo>
                <a:lnTo>
                  <a:pt x="196845" y="121236"/>
                </a:lnTo>
                <a:lnTo>
                  <a:pt x="230294" y="156878"/>
                </a:lnTo>
                <a:lnTo>
                  <a:pt x="261706" y="194949"/>
                </a:lnTo>
                <a:lnTo>
                  <a:pt x="291144" y="235250"/>
                </a:lnTo>
                <a:lnTo>
                  <a:pt x="318672" y="277584"/>
                </a:lnTo>
                <a:lnTo>
                  <a:pt x="344352" y="321752"/>
                </a:lnTo>
                <a:lnTo>
                  <a:pt x="368248" y="367556"/>
                </a:lnTo>
                <a:lnTo>
                  <a:pt x="390424" y="414800"/>
                </a:lnTo>
                <a:lnTo>
                  <a:pt x="410943" y="463284"/>
                </a:lnTo>
                <a:lnTo>
                  <a:pt x="429869" y="512811"/>
                </a:lnTo>
                <a:lnTo>
                  <a:pt x="447264" y="563184"/>
                </a:lnTo>
                <a:lnTo>
                  <a:pt x="463192" y="614204"/>
                </a:lnTo>
                <a:lnTo>
                  <a:pt x="477718" y="665674"/>
                </a:lnTo>
                <a:lnTo>
                  <a:pt x="490903" y="717395"/>
                </a:lnTo>
                <a:lnTo>
                  <a:pt x="502812" y="769169"/>
                </a:lnTo>
                <a:lnTo>
                  <a:pt x="513507" y="820800"/>
                </a:lnTo>
                <a:lnTo>
                  <a:pt x="523054" y="872089"/>
                </a:lnTo>
                <a:lnTo>
                  <a:pt x="531513" y="922838"/>
                </a:lnTo>
                <a:lnTo>
                  <a:pt x="538950" y="972849"/>
                </a:lnTo>
                <a:lnTo>
                  <a:pt x="545428" y="1021925"/>
                </a:lnTo>
                <a:lnTo>
                  <a:pt x="551010" y="1069867"/>
                </a:lnTo>
                <a:lnTo>
                  <a:pt x="555759" y="1116478"/>
                </a:lnTo>
                <a:lnTo>
                  <a:pt x="559739" y="1161560"/>
                </a:lnTo>
                <a:lnTo>
                  <a:pt x="563013" y="1204915"/>
                </a:lnTo>
                <a:lnTo>
                  <a:pt x="565645" y="1246345"/>
                </a:lnTo>
                <a:lnTo>
                  <a:pt x="567698" y="1285652"/>
                </a:lnTo>
                <a:lnTo>
                  <a:pt x="570321" y="1357106"/>
                </a:lnTo>
                <a:lnTo>
                  <a:pt x="571389" y="1417696"/>
                </a:lnTo>
                <a:lnTo>
                  <a:pt x="571499" y="1443421"/>
                </a:lnTo>
                <a:lnTo>
                  <a:pt x="571358" y="1470888"/>
                </a:lnTo>
                <a:lnTo>
                  <a:pt x="571018" y="1492572"/>
                </a:lnTo>
                <a:lnTo>
                  <a:pt x="570597" y="1508612"/>
                </a:lnTo>
                <a:lnTo>
                  <a:pt x="570597" y="1647204"/>
                </a:lnTo>
                <a:lnTo>
                  <a:pt x="569235" y="1694261"/>
                </a:lnTo>
                <a:lnTo>
                  <a:pt x="565644" y="1770556"/>
                </a:lnTo>
                <a:lnTo>
                  <a:pt x="563012" y="1811987"/>
                </a:lnTo>
                <a:lnTo>
                  <a:pt x="559737" y="1855343"/>
                </a:lnTo>
                <a:lnTo>
                  <a:pt x="555757" y="1900427"/>
                </a:lnTo>
                <a:lnTo>
                  <a:pt x="551007" y="1947039"/>
                </a:lnTo>
                <a:lnTo>
                  <a:pt x="545424" y="1994983"/>
                </a:lnTo>
                <a:lnTo>
                  <a:pt x="538945" y="2044061"/>
                </a:lnTo>
                <a:lnTo>
                  <a:pt x="531506" y="2094074"/>
                </a:lnTo>
                <a:lnTo>
                  <a:pt x="523045" y="2144825"/>
                </a:lnTo>
                <a:lnTo>
                  <a:pt x="513497" y="2196116"/>
                </a:lnTo>
                <a:lnTo>
                  <a:pt x="502799" y="2247749"/>
                </a:lnTo>
                <a:lnTo>
                  <a:pt x="490887" y="2299527"/>
                </a:lnTo>
                <a:lnTo>
                  <a:pt x="477699" y="2351251"/>
                </a:lnTo>
                <a:lnTo>
                  <a:pt x="463171" y="2402723"/>
                </a:lnTo>
                <a:lnTo>
                  <a:pt x="447238" y="2453746"/>
                </a:lnTo>
                <a:lnTo>
                  <a:pt x="429839" y="2504122"/>
                </a:lnTo>
                <a:lnTo>
                  <a:pt x="410909" y="2553653"/>
                </a:lnTo>
                <a:lnTo>
                  <a:pt x="390386" y="2602141"/>
                </a:lnTo>
                <a:lnTo>
                  <a:pt x="368204" y="2649388"/>
                </a:lnTo>
                <a:lnTo>
                  <a:pt x="348214" y="2687700"/>
                </a:lnTo>
                <a:lnTo>
                  <a:pt x="348214" y="1508457"/>
                </a:lnTo>
                <a:lnTo>
                  <a:pt x="347528" y="1406563"/>
                </a:lnTo>
                <a:lnTo>
                  <a:pt x="345520" y="1310177"/>
                </a:lnTo>
                <a:lnTo>
                  <a:pt x="342261" y="1219126"/>
                </a:lnTo>
                <a:lnTo>
                  <a:pt x="337825" y="1133238"/>
                </a:lnTo>
                <a:lnTo>
                  <a:pt x="332286" y="1052338"/>
                </a:lnTo>
                <a:lnTo>
                  <a:pt x="325715" y="976254"/>
                </a:lnTo>
                <a:lnTo>
                  <a:pt x="318186" y="904812"/>
                </a:lnTo>
                <a:lnTo>
                  <a:pt x="309771" y="837839"/>
                </a:lnTo>
                <a:lnTo>
                  <a:pt x="300544" y="775163"/>
                </a:lnTo>
                <a:lnTo>
                  <a:pt x="290577" y="716609"/>
                </a:lnTo>
                <a:lnTo>
                  <a:pt x="279944" y="662004"/>
                </a:lnTo>
                <a:lnTo>
                  <a:pt x="268718" y="611176"/>
                </a:lnTo>
                <a:lnTo>
                  <a:pt x="256970" y="563951"/>
                </a:lnTo>
                <a:lnTo>
                  <a:pt x="244775" y="520156"/>
                </a:lnTo>
                <a:lnTo>
                  <a:pt x="232205" y="479617"/>
                </a:lnTo>
                <a:lnTo>
                  <a:pt x="219332" y="442162"/>
                </a:lnTo>
                <a:lnTo>
                  <a:pt x="192974" y="375810"/>
                </a:lnTo>
                <a:lnTo>
                  <a:pt x="166282" y="319712"/>
                </a:lnTo>
                <a:lnTo>
                  <a:pt x="139841" y="272484"/>
                </a:lnTo>
                <a:lnTo>
                  <a:pt x="114234" y="232740"/>
                </a:lnTo>
                <a:lnTo>
                  <a:pt x="90045" y="199094"/>
                </a:lnTo>
                <a:lnTo>
                  <a:pt x="53066" y="150967"/>
                </a:lnTo>
                <a:lnTo>
                  <a:pt x="40079" y="133225"/>
                </a:lnTo>
                <a:lnTo>
                  <a:pt x="29049" y="116260"/>
                </a:lnTo>
                <a:lnTo>
                  <a:pt x="20129" y="99403"/>
                </a:lnTo>
                <a:lnTo>
                  <a:pt x="4963" y="62359"/>
                </a:lnTo>
                <a:lnTo>
                  <a:pt x="0" y="42992"/>
                </a:lnTo>
                <a:close/>
              </a:path>
              <a:path w="571500" h="3017520">
                <a:moveTo>
                  <a:pt x="570597" y="1647204"/>
                </a:moveTo>
                <a:lnTo>
                  <a:pt x="570597" y="1508612"/>
                </a:lnTo>
                <a:lnTo>
                  <a:pt x="571018" y="1524394"/>
                </a:lnTo>
                <a:lnTo>
                  <a:pt x="571358" y="1546030"/>
                </a:lnTo>
                <a:lnTo>
                  <a:pt x="571499" y="1573477"/>
                </a:lnTo>
                <a:lnTo>
                  <a:pt x="571389" y="1599202"/>
                </a:lnTo>
                <a:lnTo>
                  <a:pt x="571018" y="1628040"/>
                </a:lnTo>
                <a:lnTo>
                  <a:pt x="570597" y="1647204"/>
                </a:lnTo>
                <a:close/>
              </a:path>
              <a:path w="571500" h="3017520">
                <a:moveTo>
                  <a:pt x="0" y="3010018"/>
                </a:moveTo>
                <a:lnTo>
                  <a:pt x="0" y="2972165"/>
                </a:lnTo>
                <a:lnTo>
                  <a:pt x="2735" y="2961408"/>
                </a:lnTo>
                <a:lnTo>
                  <a:pt x="20129" y="2917496"/>
                </a:lnTo>
                <a:lnTo>
                  <a:pt x="40079" y="2883693"/>
                </a:lnTo>
                <a:lnTo>
                  <a:pt x="78664" y="2832788"/>
                </a:lnTo>
                <a:lnTo>
                  <a:pt x="90045" y="2817819"/>
                </a:lnTo>
                <a:lnTo>
                  <a:pt x="114234" y="2784173"/>
                </a:lnTo>
                <a:lnTo>
                  <a:pt x="139841" y="2744428"/>
                </a:lnTo>
                <a:lnTo>
                  <a:pt x="166282" y="2697199"/>
                </a:lnTo>
                <a:lnTo>
                  <a:pt x="192974" y="2641100"/>
                </a:lnTo>
                <a:lnTo>
                  <a:pt x="219332" y="2574746"/>
                </a:lnTo>
                <a:lnTo>
                  <a:pt x="232205" y="2537291"/>
                </a:lnTo>
                <a:lnTo>
                  <a:pt x="244775" y="2496752"/>
                </a:lnTo>
                <a:lnTo>
                  <a:pt x="256970" y="2452956"/>
                </a:lnTo>
                <a:lnTo>
                  <a:pt x="268718" y="2405731"/>
                </a:lnTo>
                <a:lnTo>
                  <a:pt x="279944" y="2354903"/>
                </a:lnTo>
                <a:lnTo>
                  <a:pt x="290577" y="2300298"/>
                </a:lnTo>
                <a:lnTo>
                  <a:pt x="300544" y="2241744"/>
                </a:lnTo>
                <a:lnTo>
                  <a:pt x="309771" y="2179067"/>
                </a:lnTo>
                <a:lnTo>
                  <a:pt x="318186" y="2112095"/>
                </a:lnTo>
                <a:lnTo>
                  <a:pt x="325715" y="2040654"/>
                </a:lnTo>
                <a:lnTo>
                  <a:pt x="332286" y="1964570"/>
                </a:lnTo>
                <a:lnTo>
                  <a:pt x="337825" y="1883671"/>
                </a:lnTo>
                <a:lnTo>
                  <a:pt x="342261" y="1797783"/>
                </a:lnTo>
                <a:lnTo>
                  <a:pt x="345520" y="1706734"/>
                </a:lnTo>
                <a:lnTo>
                  <a:pt x="347528" y="1610349"/>
                </a:lnTo>
                <a:lnTo>
                  <a:pt x="348214" y="1508457"/>
                </a:lnTo>
                <a:lnTo>
                  <a:pt x="348214" y="2687700"/>
                </a:lnTo>
                <a:lnTo>
                  <a:pt x="318616" y="2739369"/>
                </a:lnTo>
                <a:lnTo>
                  <a:pt x="291082" y="2781707"/>
                </a:lnTo>
                <a:lnTo>
                  <a:pt x="261637" y="2822012"/>
                </a:lnTo>
                <a:lnTo>
                  <a:pt x="230217" y="2860088"/>
                </a:lnTo>
                <a:lnTo>
                  <a:pt x="196759" y="2895735"/>
                </a:lnTo>
                <a:lnTo>
                  <a:pt x="161200" y="2928757"/>
                </a:lnTo>
                <a:lnTo>
                  <a:pt x="123475" y="2958954"/>
                </a:lnTo>
                <a:lnTo>
                  <a:pt x="83523" y="2986131"/>
                </a:lnTo>
                <a:lnTo>
                  <a:pt x="41279" y="3010088"/>
                </a:lnTo>
                <a:lnTo>
                  <a:pt x="17140" y="3016924"/>
                </a:lnTo>
                <a:lnTo>
                  <a:pt x="6584" y="3014209"/>
                </a:lnTo>
                <a:lnTo>
                  <a:pt x="177" y="3010414"/>
                </a:lnTo>
                <a:lnTo>
                  <a:pt x="0" y="3010018"/>
                </a:lnTo>
                <a:close/>
              </a:path>
            </a:pathLst>
          </a:custGeom>
          <a:solidFill>
            <a:srgbClr val="6137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6736841" y="2976149"/>
            <a:ext cx="454025" cy="2381885"/>
          </a:xfrm>
          <a:custGeom>
            <a:avLst/>
            <a:gdLst/>
            <a:ahLst/>
            <a:cxnLst/>
            <a:rect l="l" t="t" r="r" b="b"/>
            <a:pathLst>
              <a:path w="454025" h="2381885">
                <a:moveTo>
                  <a:pt x="0" y="2370586"/>
                </a:moveTo>
                <a:lnTo>
                  <a:pt x="0" y="2362189"/>
                </a:lnTo>
                <a:lnTo>
                  <a:pt x="1151" y="2351223"/>
                </a:lnTo>
                <a:lnTo>
                  <a:pt x="18327" y="2303007"/>
                </a:lnTo>
                <a:lnTo>
                  <a:pt x="44327" y="2262317"/>
                </a:lnTo>
                <a:lnTo>
                  <a:pt x="66941" y="2233003"/>
                </a:lnTo>
                <a:lnTo>
                  <a:pt x="78588" y="2217496"/>
                </a:lnTo>
                <a:lnTo>
                  <a:pt x="103529" y="2181319"/>
                </a:lnTo>
                <a:lnTo>
                  <a:pt x="129875" y="2136377"/>
                </a:lnTo>
                <a:lnTo>
                  <a:pt x="156677" y="2080416"/>
                </a:lnTo>
                <a:lnTo>
                  <a:pt x="182985" y="2011181"/>
                </a:lnTo>
                <a:lnTo>
                  <a:pt x="195658" y="1970882"/>
                </a:lnTo>
                <a:lnTo>
                  <a:pt x="207851" y="1926418"/>
                </a:lnTo>
                <a:lnTo>
                  <a:pt x="219446" y="1877508"/>
                </a:lnTo>
                <a:lnTo>
                  <a:pt x="230325" y="1823870"/>
                </a:lnTo>
                <a:lnTo>
                  <a:pt x="240368" y="1765223"/>
                </a:lnTo>
                <a:lnTo>
                  <a:pt x="249457" y="1701284"/>
                </a:lnTo>
                <a:lnTo>
                  <a:pt x="257473" y="1631771"/>
                </a:lnTo>
                <a:lnTo>
                  <a:pt x="264298" y="1556404"/>
                </a:lnTo>
                <a:lnTo>
                  <a:pt x="269813" y="1474899"/>
                </a:lnTo>
                <a:lnTo>
                  <a:pt x="273899" y="1386975"/>
                </a:lnTo>
                <a:lnTo>
                  <a:pt x="276438" y="1292350"/>
                </a:lnTo>
                <a:lnTo>
                  <a:pt x="277311" y="1190743"/>
                </a:lnTo>
                <a:lnTo>
                  <a:pt x="276438" y="1089134"/>
                </a:lnTo>
                <a:lnTo>
                  <a:pt x="273899" y="994508"/>
                </a:lnTo>
                <a:lnTo>
                  <a:pt x="269813" y="906583"/>
                </a:lnTo>
                <a:lnTo>
                  <a:pt x="264298" y="825078"/>
                </a:lnTo>
                <a:lnTo>
                  <a:pt x="257473" y="749709"/>
                </a:lnTo>
                <a:lnTo>
                  <a:pt x="249457" y="680197"/>
                </a:lnTo>
                <a:lnTo>
                  <a:pt x="240368" y="616258"/>
                </a:lnTo>
                <a:lnTo>
                  <a:pt x="230325" y="557610"/>
                </a:lnTo>
                <a:lnTo>
                  <a:pt x="219446" y="503973"/>
                </a:lnTo>
                <a:lnTo>
                  <a:pt x="207851" y="455063"/>
                </a:lnTo>
                <a:lnTo>
                  <a:pt x="195658" y="410600"/>
                </a:lnTo>
                <a:lnTo>
                  <a:pt x="182985" y="370300"/>
                </a:lnTo>
                <a:lnTo>
                  <a:pt x="169952" y="333883"/>
                </a:lnTo>
                <a:lnTo>
                  <a:pt x="143278" y="271568"/>
                </a:lnTo>
                <a:lnTo>
                  <a:pt x="116585" y="221400"/>
                </a:lnTo>
                <a:lnTo>
                  <a:pt x="90823" y="181123"/>
                </a:lnTo>
                <a:lnTo>
                  <a:pt x="66941" y="148482"/>
                </a:lnTo>
                <a:lnTo>
                  <a:pt x="44327" y="119170"/>
                </a:lnTo>
                <a:lnTo>
                  <a:pt x="34076" y="105164"/>
                </a:lnTo>
                <a:lnTo>
                  <a:pt x="25369" y="91773"/>
                </a:lnTo>
                <a:lnTo>
                  <a:pt x="18327" y="78466"/>
                </a:lnTo>
                <a:lnTo>
                  <a:pt x="6356" y="49225"/>
                </a:lnTo>
                <a:lnTo>
                  <a:pt x="612" y="26812"/>
                </a:lnTo>
                <a:lnTo>
                  <a:pt x="1052" y="11144"/>
                </a:lnTo>
                <a:lnTo>
                  <a:pt x="7635" y="2135"/>
                </a:lnTo>
                <a:lnTo>
                  <a:pt x="15969" y="0"/>
                </a:lnTo>
                <a:lnTo>
                  <a:pt x="24536" y="1191"/>
                </a:lnTo>
                <a:lnTo>
                  <a:pt x="76805" y="29679"/>
                </a:lnTo>
                <a:lnTo>
                  <a:pt x="115642" y="57875"/>
                </a:lnTo>
                <a:lnTo>
                  <a:pt x="151732" y="89724"/>
                </a:lnTo>
                <a:lnTo>
                  <a:pt x="185174" y="124916"/>
                </a:lnTo>
                <a:lnTo>
                  <a:pt x="216069" y="163138"/>
                </a:lnTo>
                <a:lnTo>
                  <a:pt x="244516" y="204078"/>
                </a:lnTo>
                <a:lnTo>
                  <a:pt x="270616" y="247425"/>
                </a:lnTo>
                <a:lnTo>
                  <a:pt x="294468" y="292866"/>
                </a:lnTo>
                <a:lnTo>
                  <a:pt x="316172" y="340090"/>
                </a:lnTo>
                <a:lnTo>
                  <a:pt x="335829" y="388785"/>
                </a:lnTo>
                <a:lnTo>
                  <a:pt x="353538" y="438638"/>
                </a:lnTo>
                <a:lnTo>
                  <a:pt x="369400" y="489339"/>
                </a:lnTo>
                <a:lnTo>
                  <a:pt x="383513" y="540575"/>
                </a:lnTo>
                <a:lnTo>
                  <a:pt x="395979" y="592033"/>
                </a:lnTo>
                <a:lnTo>
                  <a:pt x="406897" y="643404"/>
                </a:lnTo>
                <a:lnTo>
                  <a:pt x="416367" y="694373"/>
                </a:lnTo>
                <a:lnTo>
                  <a:pt x="424490" y="744631"/>
                </a:lnTo>
                <a:lnTo>
                  <a:pt x="431364" y="793864"/>
                </a:lnTo>
                <a:lnTo>
                  <a:pt x="437090" y="841760"/>
                </a:lnTo>
                <a:lnTo>
                  <a:pt x="441768" y="888009"/>
                </a:lnTo>
                <a:lnTo>
                  <a:pt x="445498" y="932298"/>
                </a:lnTo>
                <a:lnTo>
                  <a:pt x="448380" y="974315"/>
                </a:lnTo>
                <a:lnTo>
                  <a:pt x="450514" y="1013748"/>
                </a:lnTo>
                <a:lnTo>
                  <a:pt x="452937" y="1083615"/>
                </a:lnTo>
                <a:lnTo>
                  <a:pt x="453567" y="1139405"/>
                </a:lnTo>
                <a:lnTo>
                  <a:pt x="453456" y="1161087"/>
                </a:lnTo>
                <a:lnTo>
                  <a:pt x="453211" y="1177215"/>
                </a:lnTo>
                <a:lnTo>
                  <a:pt x="452855" y="1190866"/>
                </a:lnTo>
                <a:lnTo>
                  <a:pt x="453211" y="1204305"/>
                </a:lnTo>
                <a:lnTo>
                  <a:pt x="453456" y="1220402"/>
                </a:lnTo>
                <a:lnTo>
                  <a:pt x="453567" y="1242068"/>
                </a:lnTo>
                <a:lnTo>
                  <a:pt x="453426" y="1268048"/>
                </a:lnTo>
                <a:lnTo>
                  <a:pt x="452000" y="1331189"/>
                </a:lnTo>
                <a:lnTo>
                  <a:pt x="448380" y="1407161"/>
                </a:lnTo>
                <a:lnTo>
                  <a:pt x="445497" y="1449179"/>
                </a:lnTo>
                <a:lnTo>
                  <a:pt x="441766" y="1493469"/>
                </a:lnTo>
                <a:lnTo>
                  <a:pt x="437087" y="1539719"/>
                </a:lnTo>
                <a:lnTo>
                  <a:pt x="431360" y="1587618"/>
                </a:lnTo>
                <a:lnTo>
                  <a:pt x="424485" y="1636853"/>
                </a:lnTo>
                <a:lnTo>
                  <a:pt x="416361" y="1687112"/>
                </a:lnTo>
                <a:lnTo>
                  <a:pt x="406889" y="1738084"/>
                </a:lnTo>
                <a:lnTo>
                  <a:pt x="395968" y="1789457"/>
                </a:lnTo>
                <a:lnTo>
                  <a:pt x="383500" y="1840919"/>
                </a:lnTo>
                <a:lnTo>
                  <a:pt x="369383" y="1892157"/>
                </a:lnTo>
                <a:lnTo>
                  <a:pt x="353518" y="1942861"/>
                </a:lnTo>
                <a:lnTo>
                  <a:pt x="335805" y="1992718"/>
                </a:lnTo>
                <a:lnTo>
                  <a:pt x="316143" y="2041416"/>
                </a:lnTo>
                <a:lnTo>
                  <a:pt x="294434" y="2088644"/>
                </a:lnTo>
                <a:lnTo>
                  <a:pt x="270576" y="2134089"/>
                </a:lnTo>
                <a:lnTo>
                  <a:pt x="244470" y="2177440"/>
                </a:lnTo>
                <a:lnTo>
                  <a:pt x="216016" y="2218384"/>
                </a:lnTo>
                <a:lnTo>
                  <a:pt x="185113" y="2256611"/>
                </a:lnTo>
                <a:lnTo>
                  <a:pt x="151663" y="2291807"/>
                </a:lnTo>
                <a:lnTo>
                  <a:pt x="115564" y="2323662"/>
                </a:lnTo>
                <a:lnTo>
                  <a:pt x="76717" y="2351863"/>
                </a:lnTo>
                <a:lnTo>
                  <a:pt x="35022" y="2376098"/>
                </a:lnTo>
                <a:lnTo>
                  <a:pt x="15968" y="2381494"/>
                </a:lnTo>
                <a:lnTo>
                  <a:pt x="7635" y="2379351"/>
                </a:lnTo>
                <a:lnTo>
                  <a:pt x="2577" y="2376356"/>
                </a:lnTo>
                <a:lnTo>
                  <a:pt x="0" y="2370586"/>
                </a:lnTo>
                <a:close/>
              </a:path>
            </a:pathLst>
          </a:custGeom>
          <a:solidFill>
            <a:srgbClr val="D5B5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7406503" y="4436433"/>
            <a:ext cx="2298700" cy="2830830"/>
          </a:xfrm>
          <a:custGeom>
            <a:avLst/>
            <a:gdLst/>
            <a:ahLst/>
            <a:cxnLst/>
            <a:rect l="l" t="t" r="r" b="b"/>
            <a:pathLst>
              <a:path w="2298700" h="2830829">
                <a:moveTo>
                  <a:pt x="2298508" y="2830475"/>
                </a:moveTo>
                <a:lnTo>
                  <a:pt x="0" y="2830475"/>
                </a:lnTo>
                <a:lnTo>
                  <a:pt x="47871" y="2814362"/>
                </a:lnTo>
                <a:lnTo>
                  <a:pt x="94591" y="2797144"/>
                </a:lnTo>
                <a:lnTo>
                  <a:pt x="140179" y="2778846"/>
                </a:lnTo>
                <a:lnTo>
                  <a:pt x="184656" y="2759496"/>
                </a:lnTo>
                <a:lnTo>
                  <a:pt x="228042" y="2739120"/>
                </a:lnTo>
                <a:lnTo>
                  <a:pt x="270358" y="2717743"/>
                </a:lnTo>
                <a:lnTo>
                  <a:pt x="311624" y="2695393"/>
                </a:lnTo>
                <a:lnTo>
                  <a:pt x="351861" y="2672095"/>
                </a:lnTo>
                <a:lnTo>
                  <a:pt x="391090" y="2647875"/>
                </a:lnTo>
                <a:lnTo>
                  <a:pt x="429330" y="2622761"/>
                </a:lnTo>
                <a:lnTo>
                  <a:pt x="466602" y="2596778"/>
                </a:lnTo>
                <a:lnTo>
                  <a:pt x="502927" y="2569953"/>
                </a:lnTo>
                <a:lnTo>
                  <a:pt x="538325" y="2542312"/>
                </a:lnTo>
                <a:lnTo>
                  <a:pt x="572816" y="2513881"/>
                </a:lnTo>
                <a:lnTo>
                  <a:pt x="606422" y="2484687"/>
                </a:lnTo>
                <a:lnTo>
                  <a:pt x="639162" y="2454755"/>
                </a:lnTo>
                <a:lnTo>
                  <a:pt x="671058" y="2424113"/>
                </a:lnTo>
                <a:lnTo>
                  <a:pt x="702128" y="2392787"/>
                </a:lnTo>
                <a:lnTo>
                  <a:pt x="732395" y="2360802"/>
                </a:lnTo>
                <a:lnTo>
                  <a:pt x="761879" y="2328186"/>
                </a:lnTo>
                <a:lnTo>
                  <a:pt x="790599" y="2294964"/>
                </a:lnTo>
                <a:lnTo>
                  <a:pt x="818577" y="2261163"/>
                </a:lnTo>
                <a:lnTo>
                  <a:pt x="845832" y="2226809"/>
                </a:lnTo>
                <a:lnTo>
                  <a:pt x="872386" y="2191928"/>
                </a:lnTo>
                <a:lnTo>
                  <a:pt x="898259" y="2156547"/>
                </a:lnTo>
                <a:lnTo>
                  <a:pt x="923472" y="2120692"/>
                </a:lnTo>
                <a:lnTo>
                  <a:pt x="948044" y="2084390"/>
                </a:lnTo>
                <a:lnTo>
                  <a:pt x="971996" y="2047666"/>
                </a:lnTo>
                <a:lnTo>
                  <a:pt x="995349" y="2010547"/>
                </a:lnTo>
                <a:lnTo>
                  <a:pt x="1018124" y="1973060"/>
                </a:lnTo>
                <a:lnTo>
                  <a:pt x="1040340" y="1935230"/>
                </a:lnTo>
                <a:lnTo>
                  <a:pt x="1062018" y="1897084"/>
                </a:lnTo>
                <a:lnTo>
                  <a:pt x="1083179" y="1858648"/>
                </a:lnTo>
                <a:lnTo>
                  <a:pt x="1103843" y="1819949"/>
                </a:lnTo>
                <a:lnTo>
                  <a:pt x="1124031" y="1781012"/>
                </a:lnTo>
                <a:lnTo>
                  <a:pt x="1143763" y="1741865"/>
                </a:lnTo>
                <a:lnTo>
                  <a:pt x="1163060" y="1702533"/>
                </a:lnTo>
                <a:lnTo>
                  <a:pt x="1181941" y="1663043"/>
                </a:lnTo>
                <a:lnTo>
                  <a:pt x="1200428" y="1623421"/>
                </a:lnTo>
                <a:lnTo>
                  <a:pt x="1218542" y="1583694"/>
                </a:lnTo>
                <a:lnTo>
                  <a:pt x="1236301" y="1543887"/>
                </a:lnTo>
                <a:lnTo>
                  <a:pt x="1253728" y="1504027"/>
                </a:lnTo>
                <a:lnTo>
                  <a:pt x="1270842" y="1464141"/>
                </a:lnTo>
                <a:lnTo>
                  <a:pt x="1287664" y="1424254"/>
                </a:lnTo>
                <a:lnTo>
                  <a:pt x="1304215" y="1384393"/>
                </a:lnTo>
                <a:lnTo>
                  <a:pt x="1336583" y="1304854"/>
                </a:lnTo>
                <a:lnTo>
                  <a:pt x="1368110" y="1225735"/>
                </a:lnTo>
                <a:lnTo>
                  <a:pt x="1444326" y="1031154"/>
                </a:lnTo>
                <a:lnTo>
                  <a:pt x="1489090" y="917664"/>
                </a:lnTo>
                <a:lnTo>
                  <a:pt x="1518872" y="843800"/>
                </a:lnTo>
                <a:lnTo>
                  <a:pt x="1533806" y="807485"/>
                </a:lnTo>
                <a:lnTo>
                  <a:pt x="1548796" y="771618"/>
                </a:lnTo>
                <a:lnTo>
                  <a:pt x="1563862" y="736224"/>
                </a:lnTo>
                <a:lnTo>
                  <a:pt x="1594307" y="666960"/>
                </a:lnTo>
                <a:lnTo>
                  <a:pt x="1625303" y="599906"/>
                </a:lnTo>
                <a:lnTo>
                  <a:pt x="1657015" y="535270"/>
                </a:lnTo>
                <a:lnTo>
                  <a:pt x="1689607" y="473264"/>
                </a:lnTo>
                <a:lnTo>
                  <a:pt x="1723241" y="414098"/>
                </a:lnTo>
                <a:lnTo>
                  <a:pt x="1758083" y="357983"/>
                </a:lnTo>
                <a:lnTo>
                  <a:pt x="1794296" y="305129"/>
                </a:lnTo>
                <a:lnTo>
                  <a:pt x="1832043" y="255746"/>
                </a:lnTo>
                <a:lnTo>
                  <a:pt x="1871489" y="210046"/>
                </a:lnTo>
                <a:lnTo>
                  <a:pt x="1912797" y="168238"/>
                </a:lnTo>
                <a:lnTo>
                  <a:pt x="1956132" y="130533"/>
                </a:lnTo>
                <a:lnTo>
                  <a:pt x="2001656" y="97142"/>
                </a:lnTo>
                <a:lnTo>
                  <a:pt x="2049535" y="68274"/>
                </a:lnTo>
                <a:lnTo>
                  <a:pt x="2099930" y="44141"/>
                </a:lnTo>
                <a:lnTo>
                  <a:pt x="2153008" y="24954"/>
                </a:lnTo>
                <a:lnTo>
                  <a:pt x="2208930" y="10921"/>
                </a:lnTo>
                <a:lnTo>
                  <a:pt x="2267862" y="2255"/>
                </a:lnTo>
                <a:lnTo>
                  <a:pt x="2298508" y="0"/>
                </a:lnTo>
                <a:lnTo>
                  <a:pt x="2298508" y="2830475"/>
                </a:lnTo>
                <a:close/>
              </a:path>
            </a:pathLst>
          </a:custGeom>
          <a:solidFill>
            <a:srgbClr val="F2F5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7406503" y="4436433"/>
            <a:ext cx="2298700" cy="2830830"/>
          </a:xfrm>
          <a:custGeom>
            <a:avLst/>
            <a:gdLst/>
            <a:ahLst/>
            <a:cxnLst/>
            <a:rect l="l" t="t" r="r" b="b"/>
            <a:pathLst>
              <a:path w="2298700" h="2830829">
                <a:moveTo>
                  <a:pt x="2298508" y="0"/>
                </a:moveTo>
                <a:lnTo>
                  <a:pt x="2238010" y="5904"/>
                </a:lnTo>
                <a:lnTo>
                  <a:pt x="2180603" y="17280"/>
                </a:lnTo>
                <a:lnTo>
                  <a:pt x="2126124" y="33916"/>
                </a:lnTo>
                <a:lnTo>
                  <a:pt x="2074408" y="55603"/>
                </a:lnTo>
                <a:lnTo>
                  <a:pt x="2025291" y="82129"/>
                </a:lnTo>
                <a:lnTo>
                  <a:pt x="1978610" y="113285"/>
                </a:lnTo>
                <a:lnTo>
                  <a:pt x="1934201" y="148859"/>
                </a:lnTo>
                <a:lnTo>
                  <a:pt x="1891900" y="188642"/>
                </a:lnTo>
                <a:lnTo>
                  <a:pt x="1851543" y="232423"/>
                </a:lnTo>
                <a:lnTo>
                  <a:pt x="1812967" y="279990"/>
                </a:lnTo>
                <a:lnTo>
                  <a:pt x="1776008" y="331135"/>
                </a:lnTo>
                <a:lnTo>
                  <a:pt x="1740501" y="385646"/>
                </a:lnTo>
                <a:lnTo>
                  <a:pt x="1706283" y="443313"/>
                </a:lnTo>
                <a:lnTo>
                  <a:pt x="1673191" y="503925"/>
                </a:lnTo>
                <a:lnTo>
                  <a:pt x="1641060" y="567272"/>
                </a:lnTo>
                <a:lnTo>
                  <a:pt x="1609726" y="633144"/>
                </a:lnTo>
                <a:lnTo>
                  <a:pt x="1579026" y="701329"/>
                </a:lnTo>
                <a:lnTo>
                  <a:pt x="1548796" y="771618"/>
                </a:lnTo>
                <a:lnTo>
                  <a:pt x="1533806" y="807485"/>
                </a:lnTo>
                <a:lnTo>
                  <a:pt x="1518872" y="843800"/>
                </a:lnTo>
                <a:lnTo>
                  <a:pt x="1503974" y="880534"/>
                </a:lnTo>
                <a:lnTo>
                  <a:pt x="1489090" y="917664"/>
                </a:lnTo>
                <a:lnTo>
                  <a:pt x="1474202" y="955161"/>
                </a:lnTo>
                <a:lnTo>
                  <a:pt x="1459287" y="993000"/>
                </a:lnTo>
                <a:lnTo>
                  <a:pt x="1444326" y="1031154"/>
                </a:lnTo>
                <a:lnTo>
                  <a:pt x="1429299" y="1069597"/>
                </a:lnTo>
                <a:lnTo>
                  <a:pt x="1414184" y="1108304"/>
                </a:lnTo>
                <a:lnTo>
                  <a:pt x="1398961" y="1147246"/>
                </a:lnTo>
                <a:lnTo>
                  <a:pt x="1383610" y="1186399"/>
                </a:lnTo>
                <a:lnTo>
                  <a:pt x="1368110" y="1225735"/>
                </a:lnTo>
                <a:lnTo>
                  <a:pt x="1352441" y="1265229"/>
                </a:lnTo>
                <a:lnTo>
                  <a:pt x="1336583" y="1304854"/>
                </a:lnTo>
                <a:lnTo>
                  <a:pt x="1320514" y="1344584"/>
                </a:lnTo>
                <a:lnTo>
                  <a:pt x="1304215" y="1384393"/>
                </a:lnTo>
                <a:lnTo>
                  <a:pt x="1287664" y="1424254"/>
                </a:lnTo>
                <a:lnTo>
                  <a:pt x="1270842" y="1464141"/>
                </a:lnTo>
                <a:lnTo>
                  <a:pt x="1253728" y="1504027"/>
                </a:lnTo>
                <a:lnTo>
                  <a:pt x="1236301" y="1543887"/>
                </a:lnTo>
                <a:lnTo>
                  <a:pt x="1218542" y="1583694"/>
                </a:lnTo>
                <a:lnTo>
                  <a:pt x="1200428" y="1623421"/>
                </a:lnTo>
                <a:lnTo>
                  <a:pt x="1181941" y="1663043"/>
                </a:lnTo>
                <a:lnTo>
                  <a:pt x="1163060" y="1702533"/>
                </a:lnTo>
                <a:lnTo>
                  <a:pt x="1143763" y="1741865"/>
                </a:lnTo>
                <a:lnTo>
                  <a:pt x="1124031" y="1781012"/>
                </a:lnTo>
                <a:lnTo>
                  <a:pt x="1103843" y="1819949"/>
                </a:lnTo>
                <a:lnTo>
                  <a:pt x="1083179" y="1858648"/>
                </a:lnTo>
                <a:lnTo>
                  <a:pt x="1062018" y="1897084"/>
                </a:lnTo>
                <a:lnTo>
                  <a:pt x="1040340" y="1935230"/>
                </a:lnTo>
                <a:lnTo>
                  <a:pt x="1018124" y="1973060"/>
                </a:lnTo>
                <a:lnTo>
                  <a:pt x="995349" y="2010547"/>
                </a:lnTo>
                <a:lnTo>
                  <a:pt x="971996" y="2047666"/>
                </a:lnTo>
                <a:lnTo>
                  <a:pt x="948044" y="2084390"/>
                </a:lnTo>
                <a:lnTo>
                  <a:pt x="923472" y="2120692"/>
                </a:lnTo>
                <a:lnTo>
                  <a:pt x="898259" y="2156547"/>
                </a:lnTo>
                <a:lnTo>
                  <a:pt x="872386" y="2191928"/>
                </a:lnTo>
                <a:lnTo>
                  <a:pt x="845832" y="2226809"/>
                </a:lnTo>
                <a:lnTo>
                  <a:pt x="818577" y="2261163"/>
                </a:lnTo>
                <a:lnTo>
                  <a:pt x="790599" y="2294964"/>
                </a:lnTo>
                <a:lnTo>
                  <a:pt x="761879" y="2328186"/>
                </a:lnTo>
                <a:lnTo>
                  <a:pt x="732395" y="2360802"/>
                </a:lnTo>
                <a:lnTo>
                  <a:pt x="702128" y="2392787"/>
                </a:lnTo>
                <a:lnTo>
                  <a:pt x="671058" y="2424113"/>
                </a:lnTo>
                <a:lnTo>
                  <a:pt x="639162" y="2454755"/>
                </a:lnTo>
                <a:lnTo>
                  <a:pt x="606422" y="2484687"/>
                </a:lnTo>
                <a:lnTo>
                  <a:pt x="572816" y="2513881"/>
                </a:lnTo>
                <a:lnTo>
                  <a:pt x="538325" y="2542312"/>
                </a:lnTo>
                <a:lnTo>
                  <a:pt x="502927" y="2569953"/>
                </a:lnTo>
                <a:lnTo>
                  <a:pt x="466602" y="2596778"/>
                </a:lnTo>
                <a:lnTo>
                  <a:pt x="429330" y="2622761"/>
                </a:lnTo>
                <a:lnTo>
                  <a:pt x="391090" y="2647875"/>
                </a:lnTo>
                <a:lnTo>
                  <a:pt x="351861" y="2672095"/>
                </a:lnTo>
                <a:lnTo>
                  <a:pt x="311624" y="2695393"/>
                </a:lnTo>
                <a:lnTo>
                  <a:pt x="270358" y="2717743"/>
                </a:lnTo>
                <a:lnTo>
                  <a:pt x="228042" y="2739120"/>
                </a:lnTo>
                <a:lnTo>
                  <a:pt x="184656" y="2759496"/>
                </a:lnTo>
                <a:lnTo>
                  <a:pt x="140179" y="2778846"/>
                </a:lnTo>
                <a:lnTo>
                  <a:pt x="94591" y="2797144"/>
                </a:lnTo>
                <a:lnTo>
                  <a:pt x="47871" y="2814362"/>
                </a:lnTo>
                <a:lnTo>
                  <a:pt x="0" y="2830475"/>
                </a:lnTo>
                <a:lnTo>
                  <a:pt x="2298508" y="2830475"/>
                </a:lnTo>
                <a:lnTo>
                  <a:pt x="2298508" y="0"/>
                </a:lnTo>
                <a:close/>
              </a:path>
            </a:pathLst>
          </a:custGeom>
          <a:ln w="92830">
            <a:solidFill>
              <a:srgbClr val="F2F5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757161" y="3348303"/>
            <a:ext cx="8239125" cy="1638300"/>
          </a:xfrm>
          <a:custGeom>
            <a:avLst/>
            <a:gdLst/>
            <a:ahLst/>
            <a:cxnLst/>
            <a:rect l="l" t="t" r="r" b="b"/>
            <a:pathLst>
              <a:path w="8239125" h="1638300">
                <a:moveTo>
                  <a:pt x="1422400" y="805764"/>
                </a:moveTo>
                <a:lnTo>
                  <a:pt x="1409700" y="805192"/>
                </a:lnTo>
                <a:lnTo>
                  <a:pt x="1409700" y="792378"/>
                </a:lnTo>
                <a:lnTo>
                  <a:pt x="1397000" y="791806"/>
                </a:lnTo>
                <a:lnTo>
                  <a:pt x="1397000" y="791235"/>
                </a:lnTo>
                <a:lnTo>
                  <a:pt x="1346200" y="776516"/>
                </a:lnTo>
                <a:lnTo>
                  <a:pt x="1295400" y="760272"/>
                </a:lnTo>
                <a:lnTo>
                  <a:pt x="1257300" y="742505"/>
                </a:lnTo>
                <a:lnTo>
                  <a:pt x="1206500" y="723239"/>
                </a:lnTo>
                <a:lnTo>
                  <a:pt x="1155700" y="702475"/>
                </a:lnTo>
                <a:lnTo>
                  <a:pt x="1117600" y="680212"/>
                </a:lnTo>
                <a:lnTo>
                  <a:pt x="1066800" y="656475"/>
                </a:lnTo>
                <a:lnTo>
                  <a:pt x="1016000" y="631253"/>
                </a:lnTo>
                <a:lnTo>
                  <a:pt x="1003300" y="622363"/>
                </a:lnTo>
                <a:lnTo>
                  <a:pt x="1003300" y="906322"/>
                </a:lnTo>
                <a:lnTo>
                  <a:pt x="1003300" y="959015"/>
                </a:lnTo>
                <a:lnTo>
                  <a:pt x="965200" y="985520"/>
                </a:lnTo>
                <a:lnTo>
                  <a:pt x="914400" y="1013358"/>
                </a:lnTo>
                <a:lnTo>
                  <a:pt x="876300" y="1042581"/>
                </a:lnTo>
                <a:lnTo>
                  <a:pt x="800100" y="1103972"/>
                </a:lnTo>
                <a:lnTo>
                  <a:pt x="762000" y="1135900"/>
                </a:lnTo>
                <a:lnTo>
                  <a:pt x="723900" y="1168996"/>
                </a:lnTo>
                <a:lnTo>
                  <a:pt x="685800" y="1203210"/>
                </a:lnTo>
                <a:lnTo>
                  <a:pt x="660400" y="1238516"/>
                </a:lnTo>
                <a:lnTo>
                  <a:pt x="622300" y="1274889"/>
                </a:lnTo>
                <a:lnTo>
                  <a:pt x="584200" y="1312291"/>
                </a:lnTo>
                <a:lnTo>
                  <a:pt x="558800" y="1350695"/>
                </a:lnTo>
                <a:lnTo>
                  <a:pt x="520700" y="1348778"/>
                </a:lnTo>
                <a:lnTo>
                  <a:pt x="457200" y="1338757"/>
                </a:lnTo>
                <a:lnTo>
                  <a:pt x="431800" y="1330744"/>
                </a:lnTo>
                <a:lnTo>
                  <a:pt x="469900" y="1296873"/>
                </a:lnTo>
                <a:lnTo>
                  <a:pt x="508000" y="1263980"/>
                </a:lnTo>
                <a:lnTo>
                  <a:pt x="546100" y="1232077"/>
                </a:lnTo>
                <a:lnTo>
                  <a:pt x="584200" y="1201178"/>
                </a:lnTo>
                <a:lnTo>
                  <a:pt x="622300" y="1171308"/>
                </a:lnTo>
                <a:lnTo>
                  <a:pt x="660400" y="1142466"/>
                </a:lnTo>
                <a:lnTo>
                  <a:pt x="711200" y="1114704"/>
                </a:lnTo>
                <a:lnTo>
                  <a:pt x="749300" y="1088009"/>
                </a:lnTo>
                <a:lnTo>
                  <a:pt x="787400" y="1062405"/>
                </a:lnTo>
                <a:lnTo>
                  <a:pt x="838200" y="1037920"/>
                </a:lnTo>
                <a:lnTo>
                  <a:pt x="876300" y="1016698"/>
                </a:lnTo>
                <a:lnTo>
                  <a:pt x="914400" y="996543"/>
                </a:lnTo>
                <a:lnTo>
                  <a:pt x="965200" y="977353"/>
                </a:lnTo>
                <a:lnTo>
                  <a:pt x="1003300" y="959015"/>
                </a:lnTo>
                <a:lnTo>
                  <a:pt x="1003300" y="906322"/>
                </a:lnTo>
                <a:lnTo>
                  <a:pt x="952500" y="927087"/>
                </a:lnTo>
                <a:lnTo>
                  <a:pt x="914400" y="949198"/>
                </a:lnTo>
                <a:lnTo>
                  <a:pt x="863600" y="972578"/>
                </a:lnTo>
                <a:lnTo>
                  <a:pt x="812800" y="997191"/>
                </a:lnTo>
                <a:lnTo>
                  <a:pt x="774700" y="1021092"/>
                </a:lnTo>
                <a:lnTo>
                  <a:pt x="723900" y="1045997"/>
                </a:lnTo>
                <a:lnTo>
                  <a:pt x="685800" y="1071918"/>
                </a:lnTo>
                <a:lnTo>
                  <a:pt x="647700" y="1098842"/>
                </a:lnTo>
                <a:lnTo>
                  <a:pt x="609600" y="1126731"/>
                </a:lnTo>
                <a:lnTo>
                  <a:pt x="571500" y="1155585"/>
                </a:lnTo>
                <a:lnTo>
                  <a:pt x="533400" y="1185405"/>
                </a:lnTo>
                <a:lnTo>
                  <a:pt x="482600" y="1216164"/>
                </a:lnTo>
                <a:lnTo>
                  <a:pt x="457200" y="1247851"/>
                </a:lnTo>
                <a:lnTo>
                  <a:pt x="431800" y="1269580"/>
                </a:lnTo>
                <a:lnTo>
                  <a:pt x="419100" y="1280452"/>
                </a:lnTo>
                <a:lnTo>
                  <a:pt x="381000" y="1313942"/>
                </a:lnTo>
                <a:lnTo>
                  <a:pt x="342900" y="1296784"/>
                </a:lnTo>
                <a:lnTo>
                  <a:pt x="304800" y="1276591"/>
                </a:lnTo>
                <a:lnTo>
                  <a:pt x="266700" y="1253578"/>
                </a:lnTo>
                <a:lnTo>
                  <a:pt x="228600" y="1227924"/>
                </a:lnTo>
                <a:lnTo>
                  <a:pt x="279400" y="1201534"/>
                </a:lnTo>
                <a:lnTo>
                  <a:pt x="317500" y="1175956"/>
                </a:lnTo>
                <a:lnTo>
                  <a:pt x="368300" y="1151191"/>
                </a:lnTo>
                <a:lnTo>
                  <a:pt x="419100" y="1127252"/>
                </a:lnTo>
                <a:lnTo>
                  <a:pt x="457200" y="1104188"/>
                </a:lnTo>
                <a:lnTo>
                  <a:pt x="508000" y="1081989"/>
                </a:lnTo>
                <a:lnTo>
                  <a:pt x="558800" y="1060678"/>
                </a:lnTo>
                <a:lnTo>
                  <a:pt x="596900" y="1040282"/>
                </a:lnTo>
                <a:lnTo>
                  <a:pt x="647700" y="1020826"/>
                </a:lnTo>
                <a:lnTo>
                  <a:pt x="698500" y="1001522"/>
                </a:lnTo>
                <a:lnTo>
                  <a:pt x="749300" y="983170"/>
                </a:lnTo>
                <a:lnTo>
                  <a:pt x="800100" y="965796"/>
                </a:lnTo>
                <a:lnTo>
                  <a:pt x="850900" y="949413"/>
                </a:lnTo>
                <a:lnTo>
                  <a:pt x="901700" y="934021"/>
                </a:lnTo>
                <a:lnTo>
                  <a:pt x="952500" y="919657"/>
                </a:lnTo>
                <a:lnTo>
                  <a:pt x="1003300" y="906322"/>
                </a:lnTo>
                <a:lnTo>
                  <a:pt x="1003300" y="622363"/>
                </a:lnTo>
                <a:lnTo>
                  <a:pt x="990600" y="613460"/>
                </a:lnTo>
                <a:lnTo>
                  <a:pt x="990600" y="667600"/>
                </a:lnTo>
                <a:lnTo>
                  <a:pt x="990600" y="718883"/>
                </a:lnTo>
                <a:lnTo>
                  <a:pt x="965200" y="712292"/>
                </a:lnTo>
                <a:lnTo>
                  <a:pt x="965200" y="792937"/>
                </a:lnTo>
                <a:lnTo>
                  <a:pt x="927100" y="793115"/>
                </a:lnTo>
                <a:lnTo>
                  <a:pt x="927100" y="880110"/>
                </a:lnTo>
                <a:lnTo>
                  <a:pt x="876300" y="894219"/>
                </a:lnTo>
                <a:lnTo>
                  <a:pt x="825500" y="909193"/>
                </a:lnTo>
                <a:lnTo>
                  <a:pt x="774700" y="925055"/>
                </a:lnTo>
                <a:lnTo>
                  <a:pt x="723900" y="941806"/>
                </a:lnTo>
                <a:lnTo>
                  <a:pt x="685800" y="959485"/>
                </a:lnTo>
                <a:lnTo>
                  <a:pt x="635000" y="978103"/>
                </a:lnTo>
                <a:lnTo>
                  <a:pt x="584200" y="996365"/>
                </a:lnTo>
                <a:lnTo>
                  <a:pt x="546100" y="1015441"/>
                </a:lnTo>
                <a:lnTo>
                  <a:pt x="495300" y="1035316"/>
                </a:lnTo>
                <a:lnTo>
                  <a:pt x="457200" y="1055966"/>
                </a:lnTo>
                <a:lnTo>
                  <a:pt x="406400" y="1077379"/>
                </a:lnTo>
                <a:lnTo>
                  <a:pt x="368300" y="1099540"/>
                </a:lnTo>
                <a:lnTo>
                  <a:pt x="317500" y="1122438"/>
                </a:lnTo>
                <a:lnTo>
                  <a:pt x="279400" y="1146073"/>
                </a:lnTo>
                <a:lnTo>
                  <a:pt x="241300" y="1170406"/>
                </a:lnTo>
                <a:lnTo>
                  <a:pt x="228600" y="1178750"/>
                </a:lnTo>
                <a:lnTo>
                  <a:pt x="203200" y="1195438"/>
                </a:lnTo>
                <a:lnTo>
                  <a:pt x="165100" y="1162481"/>
                </a:lnTo>
                <a:lnTo>
                  <a:pt x="139700" y="1126972"/>
                </a:lnTo>
                <a:lnTo>
                  <a:pt x="114300" y="1089164"/>
                </a:lnTo>
                <a:lnTo>
                  <a:pt x="88900" y="1049312"/>
                </a:lnTo>
                <a:lnTo>
                  <a:pt x="139700" y="1036408"/>
                </a:lnTo>
                <a:lnTo>
                  <a:pt x="190500" y="1023835"/>
                </a:lnTo>
                <a:lnTo>
                  <a:pt x="241300" y="1011631"/>
                </a:lnTo>
                <a:lnTo>
                  <a:pt x="279400" y="999782"/>
                </a:lnTo>
                <a:lnTo>
                  <a:pt x="330200" y="988339"/>
                </a:lnTo>
                <a:lnTo>
                  <a:pt x="381000" y="977303"/>
                </a:lnTo>
                <a:lnTo>
                  <a:pt x="431800" y="966698"/>
                </a:lnTo>
                <a:lnTo>
                  <a:pt x="469900" y="956144"/>
                </a:lnTo>
                <a:lnTo>
                  <a:pt x="520700" y="946023"/>
                </a:lnTo>
                <a:lnTo>
                  <a:pt x="571500" y="936320"/>
                </a:lnTo>
                <a:lnTo>
                  <a:pt x="622300" y="927036"/>
                </a:lnTo>
                <a:lnTo>
                  <a:pt x="673100" y="918171"/>
                </a:lnTo>
                <a:lnTo>
                  <a:pt x="723900" y="909726"/>
                </a:lnTo>
                <a:lnTo>
                  <a:pt x="774700" y="901700"/>
                </a:lnTo>
                <a:lnTo>
                  <a:pt x="825500" y="894092"/>
                </a:lnTo>
                <a:lnTo>
                  <a:pt x="876300" y="886891"/>
                </a:lnTo>
                <a:lnTo>
                  <a:pt x="927100" y="880110"/>
                </a:lnTo>
                <a:lnTo>
                  <a:pt x="927100" y="793115"/>
                </a:lnTo>
                <a:lnTo>
                  <a:pt x="876300" y="793356"/>
                </a:lnTo>
                <a:lnTo>
                  <a:pt x="876300" y="839660"/>
                </a:lnTo>
                <a:lnTo>
                  <a:pt x="825500" y="847001"/>
                </a:lnTo>
                <a:lnTo>
                  <a:pt x="774700" y="854786"/>
                </a:lnTo>
                <a:lnTo>
                  <a:pt x="723900" y="863015"/>
                </a:lnTo>
                <a:lnTo>
                  <a:pt x="673100" y="871664"/>
                </a:lnTo>
                <a:lnTo>
                  <a:pt x="622300" y="880757"/>
                </a:lnTo>
                <a:lnTo>
                  <a:pt x="571500" y="890282"/>
                </a:lnTo>
                <a:lnTo>
                  <a:pt x="520700" y="900226"/>
                </a:lnTo>
                <a:lnTo>
                  <a:pt x="469900" y="910615"/>
                </a:lnTo>
                <a:lnTo>
                  <a:pt x="419100" y="921410"/>
                </a:lnTo>
                <a:lnTo>
                  <a:pt x="368300" y="932281"/>
                </a:lnTo>
                <a:lnTo>
                  <a:pt x="317500" y="943597"/>
                </a:lnTo>
                <a:lnTo>
                  <a:pt x="266700" y="955370"/>
                </a:lnTo>
                <a:lnTo>
                  <a:pt x="215900" y="967536"/>
                </a:lnTo>
                <a:lnTo>
                  <a:pt x="165100" y="980109"/>
                </a:lnTo>
                <a:lnTo>
                  <a:pt x="127000" y="993038"/>
                </a:lnTo>
                <a:lnTo>
                  <a:pt x="88900" y="1002982"/>
                </a:lnTo>
                <a:lnTo>
                  <a:pt x="76200" y="1006309"/>
                </a:lnTo>
                <a:lnTo>
                  <a:pt x="63500" y="967219"/>
                </a:lnTo>
                <a:lnTo>
                  <a:pt x="38100" y="885532"/>
                </a:lnTo>
                <a:lnTo>
                  <a:pt x="38100" y="843076"/>
                </a:lnTo>
                <a:lnTo>
                  <a:pt x="876300" y="839660"/>
                </a:lnTo>
                <a:lnTo>
                  <a:pt x="876300" y="793356"/>
                </a:lnTo>
                <a:lnTo>
                  <a:pt x="38100" y="797217"/>
                </a:lnTo>
                <a:lnTo>
                  <a:pt x="38100" y="750138"/>
                </a:lnTo>
                <a:lnTo>
                  <a:pt x="63500" y="659828"/>
                </a:lnTo>
                <a:lnTo>
                  <a:pt x="76200" y="616915"/>
                </a:lnTo>
                <a:lnTo>
                  <a:pt x="127000" y="629932"/>
                </a:lnTo>
                <a:lnTo>
                  <a:pt x="177800" y="642620"/>
                </a:lnTo>
                <a:lnTo>
                  <a:pt x="228600" y="654951"/>
                </a:lnTo>
                <a:lnTo>
                  <a:pt x="266700" y="666915"/>
                </a:lnTo>
                <a:lnTo>
                  <a:pt x="317500" y="678484"/>
                </a:lnTo>
                <a:lnTo>
                  <a:pt x="368300" y="689648"/>
                </a:lnTo>
                <a:lnTo>
                  <a:pt x="419100" y="700366"/>
                </a:lnTo>
                <a:lnTo>
                  <a:pt x="469900" y="710806"/>
                </a:lnTo>
                <a:lnTo>
                  <a:pt x="520700" y="720864"/>
                </a:lnTo>
                <a:lnTo>
                  <a:pt x="558800" y="730504"/>
                </a:lnTo>
                <a:lnTo>
                  <a:pt x="609600" y="739749"/>
                </a:lnTo>
                <a:lnTo>
                  <a:pt x="660400" y="748588"/>
                </a:lnTo>
                <a:lnTo>
                  <a:pt x="711200" y="757021"/>
                </a:lnTo>
                <a:lnTo>
                  <a:pt x="762000" y="765035"/>
                </a:lnTo>
                <a:lnTo>
                  <a:pt x="812800" y="772642"/>
                </a:lnTo>
                <a:lnTo>
                  <a:pt x="863600" y="779830"/>
                </a:lnTo>
                <a:lnTo>
                  <a:pt x="914400" y="786599"/>
                </a:lnTo>
                <a:lnTo>
                  <a:pt x="965200" y="792937"/>
                </a:lnTo>
                <a:lnTo>
                  <a:pt x="965200" y="712292"/>
                </a:lnTo>
                <a:lnTo>
                  <a:pt x="939800" y="705713"/>
                </a:lnTo>
                <a:lnTo>
                  <a:pt x="889000" y="691616"/>
                </a:lnTo>
                <a:lnTo>
                  <a:pt x="876300" y="686612"/>
                </a:lnTo>
                <a:lnTo>
                  <a:pt x="876300" y="735698"/>
                </a:lnTo>
                <a:lnTo>
                  <a:pt x="825500" y="728459"/>
                </a:lnTo>
                <a:lnTo>
                  <a:pt x="774700" y="720788"/>
                </a:lnTo>
                <a:lnTo>
                  <a:pt x="723900" y="712698"/>
                </a:lnTo>
                <a:lnTo>
                  <a:pt x="673100" y="704176"/>
                </a:lnTo>
                <a:lnTo>
                  <a:pt x="622300" y="695236"/>
                </a:lnTo>
                <a:lnTo>
                  <a:pt x="571500" y="685850"/>
                </a:lnTo>
                <a:lnTo>
                  <a:pt x="520700" y="676033"/>
                </a:lnTo>
                <a:lnTo>
                  <a:pt x="469900" y="665772"/>
                </a:lnTo>
                <a:lnTo>
                  <a:pt x="431800" y="655078"/>
                </a:lnTo>
                <a:lnTo>
                  <a:pt x="381000" y="644715"/>
                </a:lnTo>
                <a:lnTo>
                  <a:pt x="330200" y="633933"/>
                </a:lnTo>
                <a:lnTo>
                  <a:pt x="279400" y="622757"/>
                </a:lnTo>
                <a:lnTo>
                  <a:pt x="241300" y="611187"/>
                </a:lnTo>
                <a:lnTo>
                  <a:pt x="190500" y="599262"/>
                </a:lnTo>
                <a:lnTo>
                  <a:pt x="139700" y="587019"/>
                </a:lnTo>
                <a:lnTo>
                  <a:pt x="101600" y="574459"/>
                </a:lnTo>
                <a:lnTo>
                  <a:pt x="127000" y="536740"/>
                </a:lnTo>
                <a:lnTo>
                  <a:pt x="139700" y="501002"/>
                </a:lnTo>
                <a:lnTo>
                  <a:pt x="177800" y="467474"/>
                </a:lnTo>
                <a:lnTo>
                  <a:pt x="203200" y="436308"/>
                </a:lnTo>
                <a:lnTo>
                  <a:pt x="254000" y="463613"/>
                </a:lnTo>
                <a:lnTo>
                  <a:pt x="292100" y="490093"/>
                </a:lnTo>
                <a:lnTo>
                  <a:pt x="342900" y="515696"/>
                </a:lnTo>
                <a:lnTo>
                  <a:pt x="393700" y="540423"/>
                </a:lnTo>
                <a:lnTo>
                  <a:pt x="431800" y="564261"/>
                </a:lnTo>
                <a:lnTo>
                  <a:pt x="482600" y="587171"/>
                </a:lnTo>
                <a:lnTo>
                  <a:pt x="533400" y="609155"/>
                </a:lnTo>
                <a:lnTo>
                  <a:pt x="584200" y="630186"/>
                </a:lnTo>
                <a:lnTo>
                  <a:pt x="635000" y="650240"/>
                </a:lnTo>
                <a:lnTo>
                  <a:pt x="685800" y="669239"/>
                </a:lnTo>
                <a:lnTo>
                  <a:pt x="736600" y="687285"/>
                </a:lnTo>
                <a:lnTo>
                  <a:pt x="774700" y="704380"/>
                </a:lnTo>
                <a:lnTo>
                  <a:pt x="825500" y="720509"/>
                </a:lnTo>
                <a:lnTo>
                  <a:pt x="876300" y="735698"/>
                </a:lnTo>
                <a:lnTo>
                  <a:pt x="876300" y="686612"/>
                </a:lnTo>
                <a:lnTo>
                  <a:pt x="850900" y="676605"/>
                </a:lnTo>
                <a:lnTo>
                  <a:pt x="800100" y="660666"/>
                </a:lnTo>
                <a:lnTo>
                  <a:pt x="749300" y="643839"/>
                </a:lnTo>
                <a:lnTo>
                  <a:pt x="698500" y="626110"/>
                </a:lnTo>
                <a:lnTo>
                  <a:pt x="647700" y="607504"/>
                </a:lnTo>
                <a:lnTo>
                  <a:pt x="596900" y="588352"/>
                </a:lnTo>
                <a:lnTo>
                  <a:pt x="558800" y="568312"/>
                </a:lnTo>
                <a:lnTo>
                  <a:pt x="508000" y="547382"/>
                </a:lnTo>
                <a:lnTo>
                  <a:pt x="457200" y="525602"/>
                </a:lnTo>
                <a:lnTo>
                  <a:pt x="419100" y="502983"/>
                </a:lnTo>
                <a:lnTo>
                  <a:pt x="368300" y="479539"/>
                </a:lnTo>
                <a:lnTo>
                  <a:pt x="330200" y="455282"/>
                </a:lnTo>
                <a:lnTo>
                  <a:pt x="279400" y="430225"/>
                </a:lnTo>
                <a:lnTo>
                  <a:pt x="241300" y="404406"/>
                </a:lnTo>
                <a:lnTo>
                  <a:pt x="266700" y="379590"/>
                </a:lnTo>
                <a:lnTo>
                  <a:pt x="304800" y="357403"/>
                </a:lnTo>
                <a:lnTo>
                  <a:pt x="342900" y="337985"/>
                </a:lnTo>
                <a:lnTo>
                  <a:pt x="381000" y="321513"/>
                </a:lnTo>
                <a:lnTo>
                  <a:pt x="419100" y="354482"/>
                </a:lnTo>
                <a:lnTo>
                  <a:pt x="457200" y="386575"/>
                </a:lnTo>
                <a:lnTo>
                  <a:pt x="495300" y="417779"/>
                </a:lnTo>
                <a:lnTo>
                  <a:pt x="533400" y="448081"/>
                </a:lnTo>
                <a:lnTo>
                  <a:pt x="571500" y="477443"/>
                </a:lnTo>
                <a:lnTo>
                  <a:pt x="609600" y="505879"/>
                </a:lnTo>
                <a:lnTo>
                  <a:pt x="647700" y="533361"/>
                </a:lnTo>
                <a:lnTo>
                  <a:pt x="685800" y="559866"/>
                </a:lnTo>
                <a:lnTo>
                  <a:pt x="736600" y="585393"/>
                </a:lnTo>
                <a:lnTo>
                  <a:pt x="774700" y="609917"/>
                </a:lnTo>
                <a:lnTo>
                  <a:pt x="812800" y="633425"/>
                </a:lnTo>
                <a:lnTo>
                  <a:pt x="863600" y="656386"/>
                </a:lnTo>
                <a:lnTo>
                  <a:pt x="901700" y="678294"/>
                </a:lnTo>
                <a:lnTo>
                  <a:pt x="952500" y="699122"/>
                </a:lnTo>
                <a:lnTo>
                  <a:pt x="990600" y="718883"/>
                </a:lnTo>
                <a:lnTo>
                  <a:pt x="990600" y="667600"/>
                </a:lnTo>
                <a:lnTo>
                  <a:pt x="952500" y="650138"/>
                </a:lnTo>
                <a:lnTo>
                  <a:pt x="914400" y="631888"/>
                </a:lnTo>
                <a:lnTo>
                  <a:pt x="876300" y="612851"/>
                </a:lnTo>
                <a:lnTo>
                  <a:pt x="838200" y="592975"/>
                </a:lnTo>
                <a:lnTo>
                  <a:pt x="787400" y="568845"/>
                </a:lnTo>
                <a:lnTo>
                  <a:pt x="749300" y="543648"/>
                </a:lnTo>
                <a:lnTo>
                  <a:pt x="711200" y="517372"/>
                </a:lnTo>
                <a:lnTo>
                  <a:pt x="673100" y="490067"/>
                </a:lnTo>
                <a:lnTo>
                  <a:pt x="622300" y="461733"/>
                </a:lnTo>
                <a:lnTo>
                  <a:pt x="584200" y="432396"/>
                </a:lnTo>
                <a:lnTo>
                  <a:pt x="546100" y="402056"/>
                </a:lnTo>
                <a:lnTo>
                  <a:pt x="508000" y="370751"/>
                </a:lnTo>
                <a:lnTo>
                  <a:pt x="469900" y="338480"/>
                </a:lnTo>
                <a:lnTo>
                  <a:pt x="431800" y="305269"/>
                </a:lnTo>
                <a:lnTo>
                  <a:pt x="469900" y="297980"/>
                </a:lnTo>
                <a:lnTo>
                  <a:pt x="495300" y="292417"/>
                </a:lnTo>
                <a:lnTo>
                  <a:pt x="520700" y="288734"/>
                </a:lnTo>
                <a:lnTo>
                  <a:pt x="558800" y="287045"/>
                </a:lnTo>
                <a:lnTo>
                  <a:pt x="596900" y="328828"/>
                </a:lnTo>
                <a:lnTo>
                  <a:pt x="635000" y="369404"/>
                </a:lnTo>
                <a:lnTo>
                  <a:pt x="660400" y="408749"/>
                </a:lnTo>
                <a:lnTo>
                  <a:pt x="698500" y="446811"/>
                </a:lnTo>
                <a:lnTo>
                  <a:pt x="736600" y="483527"/>
                </a:lnTo>
                <a:lnTo>
                  <a:pt x="787400" y="518883"/>
                </a:lnTo>
                <a:lnTo>
                  <a:pt x="825500" y="552818"/>
                </a:lnTo>
                <a:lnTo>
                  <a:pt x="863600" y="583692"/>
                </a:lnTo>
                <a:lnTo>
                  <a:pt x="901700" y="613092"/>
                </a:lnTo>
                <a:lnTo>
                  <a:pt x="952500" y="641057"/>
                </a:lnTo>
                <a:lnTo>
                  <a:pt x="990600" y="667600"/>
                </a:lnTo>
                <a:lnTo>
                  <a:pt x="990600" y="613460"/>
                </a:lnTo>
                <a:lnTo>
                  <a:pt x="977900" y="604570"/>
                </a:lnTo>
                <a:lnTo>
                  <a:pt x="939800" y="576427"/>
                </a:lnTo>
                <a:lnTo>
                  <a:pt x="889000" y="546823"/>
                </a:lnTo>
                <a:lnTo>
                  <a:pt x="850900" y="515785"/>
                </a:lnTo>
                <a:lnTo>
                  <a:pt x="812800" y="481838"/>
                </a:lnTo>
                <a:lnTo>
                  <a:pt x="774700" y="446417"/>
                </a:lnTo>
                <a:lnTo>
                  <a:pt x="736600" y="409587"/>
                </a:lnTo>
                <a:lnTo>
                  <a:pt x="698500" y="371386"/>
                </a:lnTo>
                <a:lnTo>
                  <a:pt x="660400" y="331838"/>
                </a:lnTo>
                <a:lnTo>
                  <a:pt x="622300" y="290982"/>
                </a:lnTo>
                <a:lnTo>
                  <a:pt x="584200" y="248869"/>
                </a:lnTo>
                <a:lnTo>
                  <a:pt x="584200" y="243179"/>
                </a:lnTo>
                <a:lnTo>
                  <a:pt x="571500" y="239763"/>
                </a:lnTo>
                <a:lnTo>
                  <a:pt x="571500" y="240042"/>
                </a:lnTo>
                <a:lnTo>
                  <a:pt x="520700" y="242214"/>
                </a:lnTo>
                <a:lnTo>
                  <a:pt x="482600" y="248081"/>
                </a:lnTo>
                <a:lnTo>
                  <a:pt x="431800" y="257517"/>
                </a:lnTo>
                <a:lnTo>
                  <a:pt x="393700" y="270383"/>
                </a:lnTo>
                <a:lnTo>
                  <a:pt x="342900" y="286499"/>
                </a:lnTo>
                <a:lnTo>
                  <a:pt x="304800" y="305739"/>
                </a:lnTo>
                <a:lnTo>
                  <a:pt x="266700" y="327952"/>
                </a:lnTo>
                <a:lnTo>
                  <a:pt x="228600" y="352971"/>
                </a:lnTo>
                <a:lnTo>
                  <a:pt x="190500" y="380669"/>
                </a:lnTo>
                <a:lnTo>
                  <a:pt x="165100" y="410883"/>
                </a:lnTo>
                <a:lnTo>
                  <a:pt x="127000" y="443471"/>
                </a:lnTo>
                <a:lnTo>
                  <a:pt x="101600" y="478282"/>
                </a:lnTo>
                <a:lnTo>
                  <a:pt x="76200" y="515162"/>
                </a:lnTo>
                <a:lnTo>
                  <a:pt x="63500" y="553974"/>
                </a:lnTo>
                <a:lnTo>
                  <a:pt x="38100" y="594550"/>
                </a:lnTo>
                <a:lnTo>
                  <a:pt x="25400" y="636765"/>
                </a:lnTo>
                <a:lnTo>
                  <a:pt x="0" y="725462"/>
                </a:lnTo>
                <a:lnTo>
                  <a:pt x="0" y="913384"/>
                </a:lnTo>
                <a:lnTo>
                  <a:pt x="25400" y="1001814"/>
                </a:lnTo>
                <a:lnTo>
                  <a:pt x="38100" y="1043889"/>
                </a:lnTo>
                <a:lnTo>
                  <a:pt x="63500" y="1084364"/>
                </a:lnTo>
                <a:lnTo>
                  <a:pt x="76200" y="1123061"/>
                </a:lnTo>
                <a:lnTo>
                  <a:pt x="101600" y="1159852"/>
                </a:lnTo>
                <a:lnTo>
                  <a:pt x="127000" y="1194562"/>
                </a:lnTo>
                <a:lnTo>
                  <a:pt x="165100" y="1227061"/>
                </a:lnTo>
                <a:lnTo>
                  <a:pt x="190500" y="1257198"/>
                </a:lnTo>
                <a:lnTo>
                  <a:pt x="228600" y="1284808"/>
                </a:lnTo>
                <a:lnTo>
                  <a:pt x="266700" y="1309763"/>
                </a:lnTo>
                <a:lnTo>
                  <a:pt x="304800" y="1331899"/>
                </a:lnTo>
                <a:lnTo>
                  <a:pt x="342900" y="1351064"/>
                </a:lnTo>
                <a:lnTo>
                  <a:pt x="393700" y="1367104"/>
                </a:lnTo>
                <a:lnTo>
                  <a:pt x="431800" y="1379880"/>
                </a:lnTo>
                <a:lnTo>
                  <a:pt x="482600" y="1389253"/>
                </a:lnTo>
                <a:lnTo>
                  <a:pt x="520700" y="1395044"/>
                </a:lnTo>
                <a:lnTo>
                  <a:pt x="571500" y="1397127"/>
                </a:lnTo>
                <a:lnTo>
                  <a:pt x="584200" y="1393710"/>
                </a:lnTo>
                <a:lnTo>
                  <a:pt x="584200" y="1388008"/>
                </a:lnTo>
                <a:lnTo>
                  <a:pt x="622300" y="1349400"/>
                </a:lnTo>
                <a:lnTo>
                  <a:pt x="647700" y="1311795"/>
                </a:lnTo>
                <a:lnTo>
                  <a:pt x="685800" y="1275219"/>
                </a:lnTo>
                <a:lnTo>
                  <a:pt x="723900" y="1239735"/>
                </a:lnTo>
                <a:lnTo>
                  <a:pt x="749300" y="1205382"/>
                </a:lnTo>
                <a:lnTo>
                  <a:pt x="787400" y="1172171"/>
                </a:lnTo>
                <a:lnTo>
                  <a:pt x="825500" y="1140180"/>
                </a:lnTo>
                <a:lnTo>
                  <a:pt x="863600" y="1109421"/>
                </a:lnTo>
                <a:lnTo>
                  <a:pt x="901700" y="1078915"/>
                </a:lnTo>
                <a:lnTo>
                  <a:pt x="939800" y="1049794"/>
                </a:lnTo>
                <a:lnTo>
                  <a:pt x="990600" y="1022070"/>
                </a:lnTo>
                <a:lnTo>
                  <a:pt x="1028700" y="995743"/>
                </a:lnTo>
                <a:lnTo>
                  <a:pt x="1079500" y="970813"/>
                </a:lnTo>
                <a:lnTo>
                  <a:pt x="1117600" y="947305"/>
                </a:lnTo>
                <a:lnTo>
                  <a:pt x="1168400" y="925207"/>
                </a:lnTo>
                <a:lnTo>
                  <a:pt x="1206500" y="904532"/>
                </a:lnTo>
                <a:lnTo>
                  <a:pt x="1257300" y="885304"/>
                </a:lnTo>
                <a:lnTo>
                  <a:pt x="1308100" y="867498"/>
                </a:lnTo>
                <a:lnTo>
                  <a:pt x="1346200" y="851154"/>
                </a:lnTo>
                <a:lnTo>
                  <a:pt x="1397000" y="836244"/>
                </a:lnTo>
                <a:lnTo>
                  <a:pt x="1397000" y="835393"/>
                </a:lnTo>
                <a:lnTo>
                  <a:pt x="1409700" y="835393"/>
                </a:lnTo>
                <a:lnTo>
                  <a:pt x="1409700" y="822579"/>
                </a:lnTo>
                <a:lnTo>
                  <a:pt x="1422400" y="822286"/>
                </a:lnTo>
                <a:lnTo>
                  <a:pt x="1422400" y="805764"/>
                </a:lnTo>
                <a:close/>
              </a:path>
              <a:path w="8239125" h="1638300">
                <a:moveTo>
                  <a:pt x="7553020" y="823163"/>
                </a:moveTo>
                <a:lnTo>
                  <a:pt x="7540320" y="775373"/>
                </a:lnTo>
                <a:lnTo>
                  <a:pt x="7527620" y="733894"/>
                </a:lnTo>
                <a:lnTo>
                  <a:pt x="7489520" y="701217"/>
                </a:lnTo>
                <a:lnTo>
                  <a:pt x="7451420" y="679805"/>
                </a:lnTo>
                <a:lnTo>
                  <a:pt x="7400620" y="672109"/>
                </a:lnTo>
                <a:lnTo>
                  <a:pt x="6930720" y="672109"/>
                </a:lnTo>
                <a:lnTo>
                  <a:pt x="6930720" y="747623"/>
                </a:lnTo>
                <a:lnTo>
                  <a:pt x="7400620" y="747623"/>
                </a:lnTo>
                <a:lnTo>
                  <a:pt x="7426020" y="753618"/>
                </a:lnTo>
                <a:lnTo>
                  <a:pt x="7451420" y="769886"/>
                </a:lnTo>
                <a:lnTo>
                  <a:pt x="7476820" y="793915"/>
                </a:lnTo>
                <a:lnTo>
                  <a:pt x="7476820" y="852398"/>
                </a:lnTo>
                <a:lnTo>
                  <a:pt x="7451420" y="876414"/>
                </a:lnTo>
                <a:lnTo>
                  <a:pt x="7426020" y="892695"/>
                </a:lnTo>
                <a:lnTo>
                  <a:pt x="7400620" y="898677"/>
                </a:lnTo>
                <a:lnTo>
                  <a:pt x="6930720" y="898677"/>
                </a:lnTo>
                <a:lnTo>
                  <a:pt x="6930720" y="974191"/>
                </a:lnTo>
                <a:lnTo>
                  <a:pt x="7400620" y="974191"/>
                </a:lnTo>
                <a:lnTo>
                  <a:pt x="7451420" y="966508"/>
                </a:lnTo>
                <a:lnTo>
                  <a:pt x="7476820" y="952220"/>
                </a:lnTo>
                <a:lnTo>
                  <a:pt x="7489520" y="945083"/>
                </a:lnTo>
                <a:lnTo>
                  <a:pt x="7527620" y="912406"/>
                </a:lnTo>
                <a:lnTo>
                  <a:pt x="7540320" y="870940"/>
                </a:lnTo>
                <a:lnTo>
                  <a:pt x="7553020" y="823163"/>
                </a:lnTo>
                <a:close/>
              </a:path>
              <a:path w="8239125" h="1638300">
                <a:moveTo>
                  <a:pt x="7794320" y="775893"/>
                </a:moveTo>
                <a:lnTo>
                  <a:pt x="7781620" y="730364"/>
                </a:lnTo>
                <a:lnTo>
                  <a:pt x="7768920" y="686904"/>
                </a:lnTo>
                <a:lnTo>
                  <a:pt x="7743520" y="645883"/>
                </a:lnTo>
                <a:lnTo>
                  <a:pt x="7730820" y="607656"/>
                </a:lnTo>
                <a:lnTo>
                  <a:pt x="7692720" y="572592"/>
                </a:lnTo>
                <a:lnTo>
                  <a:pt x="7667320" y="541032"/>
                </a:lnTo>
                <a:lnTo>
                  <a:pt x="7629220" y="513346"/>
                </a:lnTo>
                <a:lnTo>
                  <a:pt x="7591120" y="489889"/>
                </a:lnTo>
                <a:lnTo>
                  <a:pt x="7553020" y="471030"/>
                </a:lnTo>
                <a:lnTo>
                  <a:pt x="7514920" y="457111"/>
                </a:lnTo>
                <a:lnTo>
                  <a:pt x="7464120" y="448500"/>
                </a:lnTo>
                <a:lnTo>
                  <a:pt x="7413320" y="445541"/>
                </a:lnTo>
                <a:lnTo>
                  <a:pt x="6930720" y="445541"/>
                </a:lnTo>
                <a:lnTo>
                  <a:pt x="6930720" y="520217"/>
                </a:lnTo>
                <a:lnTo>
                  <a:pt x="7413320" y="520217"/>
                </a:lnTo>
                <a:lnTo>
                  <a:pt x="7464120" y="524192"/>
                </a:lnTo>
                <a:lnTo>
                  <a:pt x="7514920" y="535686"/>
                </a:lnTo>
                <a:lnTo>
                  <a:pt x="7553020" y="554062"/>
                </a:lnTo>
                <a:lnTo>
                  <a:pt x="7591120" y="578713"/>
                </a:lnTo>
                <a:lnTo>
                  <a:pt x="7629220" y="608977"/>
                </a:lnTo>
                <a:lnTo>
                  <a:pt x="7654620" y="644245"/>
                </a:lnTo>
                <a:lnTo>
                  <a:pt x="7680020" y="683895"/>
                </a:lnTo>
                <a:lnTo>
                  <a:pt x="7705420" y="727278"/>
                </a:lnTo>
                <a:lnTo>
                  <a:pt x="7718120" y="773760"/>
                </a:lnTo>
                <a:lnTo>
                  <a:pt x="7718120" y="871702"/>
                </a:lnTo>
                <a:lnTo>
                  <a:pt x="7705420" y="918184"/>
                </a:lnTo>
                <a:lnTo>
                  <a:pt x="7680020" y="961567"/>
                </a:lnTo>
                <a:lnTo>
                  <a:pt x="7654620" y="1001204"/>
                </a:lnTo>
                <a:lnTo>
                  <a:pt x="7629220" y="1036485"/>
                </a:lnTo>
                <a:lnTo>
                  <a:pt x="7591120" y="1066749"/>
                </a:lnTo>
                <a:lnTo>
                  <a:pt x="7553020" y="1091399"/>
                </a:lnTo>
                <a:lnTo>
                  <a:pt x="7514920" y="1109776"/>
                </a:lnTo>
                <a:lnTo>
                  <a:pt x="7464120" y="1121270"/>
                </a:lnTo>
                <a:lnTo>
                  <a:pt x="7413320" y="1125245"/>
                </a:lnTo>
                <a:lnTo>
                  <a:pt x="6930720" y="1125245"/>
                </a:lnTo>
                <a:lnTo>
                  <a:pt x="6930720" y="1200772"/>
                </a:lnTo>
                <a:lnTo>
                  <a:pt x="7413320" y="1200772"/>
                </a:lnTo>
                <a:lnTo>
                  <a:pt x="7464120" y="1197825"/>
                </a:lnTo>
                <a:lnTo>
                  <a:pt x="7514920" y="1189202"/>
                </a:lnTo>
                <a:lnTo>
                  <a:pt x="7553020" y="1175283"/>
                </a:lnTo>
                <a:lnTo>
                  <a:pt x="7591120" y="1156423"/>
                </a:lnTo>
                <a:lnTo>
                  <a:pt x="7629220" y="1132967"/>
                </a:lnTo>
                <a:lnTo>
                  <a:pt x="7667320" y="1105281"/>
                </a:lnTo>
                <a:lnTo>
                  <a:pt x="7692720" y="1073721"/>
                </a:lnTo>
                <a:lnTo>
                  <a:pt x="7718120" y="1050340"/>
                </a:lnTo>
                <a:lnTo>
                  <a:pt x="7730820" y="1038656"/>
                </a:lnTo>
                <a:lnTo>
                  <a:pt x="7743520" y="1000429"/>
                </a:lnTo>
                <a:lnTo>
                  <a:pt x="7768920" y="959408"/>
                </a:lnTo>
                <a:lnTo>
                  <a:pt x="7781620" y="915949"/>
                </a:lnTo>
                <a:lnTo>
                  <a:pt x="7794320" y="870419"/>
                </a:lnTo>
                <a:lnTo>
                  <a:pt x="7794320" y="775893"/>
                </a:lnTo>
                <a:close/>
              </a:path>
              <a:path w="8239125" h="1638300">
                <a:moveTo>
                  <a:pt x="8022920" y="778573"/>
                </a:moveTo>
                <a:lnTo>
                  <a:pt x="8010220" y="732434"/>
                </a:lnTo>
                <a:lnTo>
                  <a:pt x="8010220" y="687400"/>
                </a:lnTo>
                <a:lnTo>
                  <a:pt x="7997520" y="643610"/>
                </a:lnTo>
                <a:lnTo>
                  <a:pt x="7972120" y="601205"/>
                </a:lnTo>
                <a:lnTo>
                  <a:pt x="7959420" y="560324"/>
                </a:lnTo>
                <a:lnTo>
                  <a:pt x="7934020" y="521093"/>
                </a:lnTo>
                <a:lnTo>
                  <a:pt x="7908620" y="483654"/>
                </a:lnTo>
                <a:lnTo>
                  <a:pt x="7883220" y="448132"/>
                </a:lnTo>
                <a:lnTo>
                  <a:pt x="7857820" y="414667"/>
                </a:lnTo>
                <a:lnTo>
                  <a:pt x="7832420" y="383413"/>
                </a:lnTo>
                <a:lnTo>
                  <a:pt x="7794320" y="354482"/>
                </a:lnTo>
                <a:lnTo>
                  <a:pt x="7756220" y="328028"/>
                </a:lnTo>
                <a:lnTo>
                  <a:pt x="7718120" y="304165"/>
                </a:lnTo>
                <a:lnTo>
                  <a:pt x="7680020" y="283044"/>
                </a:lnTo>
                <a:lnTo>
                  <a:pt x="7641920" y="264807"/>
                </a:lnTo>
                <a:lnTo>
                  <a:pt x="7603820" y="249580"/>
                </a:lnTo>
                <a:lnTo>
                  <a:pt x="7553020" y="237502"/>
                </a:lnTo>
                <a:lnTo>
                  <a:pt x="7514920" y="228701"/>
                </a:lnTo>
                <a:lnTo>
                  <a:pt x="7464120" y="223329"/>
                </a:lnTo>
                <a:lnTo>
                  <a:pt x="7413320" y="221500"/>
                </a:lnTo>
                <a:lnTo>
                  <a:pt x="6930720" y="221500"/>
                </a:lnTo>
                <a:lnTo>
                  <a:pt x="6930720" y="296608"/>
                </a:lnTo>
                <a:lnTo>
                  <a:pt x="7413320" y="296608"/>
                </a:lnTo>
                <a:lnTo>
                  <a:pt x="7464120" y="298767"/>
                </a:lnTo>
                <a:lnTo>
                  <a:pt x="7514920" y="305142"/>
                </a:lnTo>
                <a:lnTo>
                  <a:pt x="7553020" y="315518"/>
                </a:lnTo>
                <a:lnTo>
                  <a:pt x="7603820" y="329730"/>
                </a:lnTo>
                <a:lnTo>
                  <a:pt x="7641920" y="347573"/>
                </a:lnTo>
                <a:lnTo>
                  <a:pt x="7680020" y="368871"/>
                </a:lnTo>
                <a:lnTo>
                  <a:pt x="7718120" y="393446"/>
                </a:lnTo>
                <a:lnTo>
                  <a:pt x="7756220" y="421081"/>
                </a:lnTo>
                <a:lnTo>
                  <a:pt x="7794320" y="451612"/>
                </a:lnTo>
                <a:lnTo>
                  <a:pt x="7819720" y="484835"/>
                </a:lnTo>
                <a:lnTo>
                  <a:pt x="7845120" y="520573"/>
                </a:lnTo>
                <a:lnTo>
                  <a:pt x="7870520" y="558634"/>
                </a:lnTo>
                <a:lnTo>
                  <a:pt x="7895920" y="598830"/>
                </a:lnTo>
                <a:lnTo>
                  <a:pt x="7908620" y="640969"/>
                </a:lnTo>
                <a:lnTo>
                  <a:pt x="7921320" y="684872"/>
                </a:lnTo>
                <a:lnTo>
                  <a:pt x="7946720" y="777214"/>
                </a:lnTo>
                <a:lnTo>
                  <a:pt x="7946720" y="873328"/>
                </a:lnTo>
                <a:lnTo>
                  <a:pt x="7921320" y="965682"/>
                </a:lnTo>
                <a:lnTo>
                  <a:pt x="7908620" y="1009611"/>
                </a:lnTo>
                <a:lnTo>
                  <a:pt x="7895920" y="1051788"/>
                </a:lnTo>
                <a:lnTo>
                  <a:pt x="7870520" y="1092009"/>
                </a:lnTo>
                <a:lnTo>
                  <a:pt x="7845120" y="1130096"/>
                </a:lnTo>
                <a:lnTo>
                  <a:pt x="7819720" y="1165872"/>
                </a:lnTo>
                <a:lnTo>
                  <a:pt x="7794320" y="1199134"/>
                </a:lnTo>
                <a:lnTo>
                  <a:pt x="7756220" y="1229690"/>
                </a:lnTo>
                <a:lnTo>
                  <a:pt x="7718120" y="1257363"/>
                </a:lnTo>
                <a:lnTo>
                  <a:pt x="7680020" y="1281963"/>
                </a:lnTo>
                <a:lnTo>
                  <a:pt x="7641920" y="1303299"/>
                </a:lnTo>
                <a:lnTo>
                  <a:pt x="7603820" y="1321168"/>
                </a:lnTo>
                <a:lnTo>
                  <a:pt x="7553020" y="1335405"/>
                </a:lnTo>
                <a:lnTo>
                  <a:pt x="7514920" y="1345793"/>
                </a:lnTo>
                <a:lnTo>
                  <a:pt x="7464120" y="1352181"/>
                </a:lnTo>
                <a:lnTo>
                  <a:pt x="7413320" y="1354340"/>
                </a:lnTo>
                <a:lnTo>
                  <a:pt x="6930720" y="1354340"/>
                </a:lnTo>
                <a:lnTo>
                  <a:pt x="6930720" y="1429448"/>
                </a:lnTo>
                <a:lnTo>
                  <a:pt x="7413320" y="1429448"/>
                </a:lnTo>
                <a:lnTo>
                  <a:pt x="7464120" y="1427632"/>
                </a:lnTo>
                <a:lnTo>
                  <a:pt x="7514920" y="1422260"/>
                </a:lnTo>
                <a:lnTo>
                  <a:pt x="7553020" y="1413471"/>
                </a:lnTo>
                <a:lnTo>
                  <a:pt x="7603820" y="1401406"/>
                </a:lnTo>
                <a:lnTo>
                  <a:pt x="7641920" y="1386205"/>
                </a:lnTo>
                <a:lnTo>
                  <a:pt x="7680020" y="1367980"/>
                </a:lnTo>
                <a:lnTo>
                  <a:pt x="7718120" y="1346898"/>
                </a:lnTo>
                <a:lnTo>
                  <a:pt x="7756220" y="1323060"/>
                </a:lnTo>
                <a:lnTo>
                  <a:pt x="7794320" y="1296631"/>
                </a:lnTo>
                <a:lnTo>
                  <a:pt x="7832420" y="1267739"/>
                </a:lnTo>
                <a:lnTo>
                  <a:pt x="7857820" y="1236510"/>
                </a:lnTo>
                <a:lnTo>
                  <a:pt x="7883220" y="1203071"/>
                </a:lnTo>
                <a:lnTo>
                  <a:pt x="7908620" y="1167587"/>
                </a:lnTo>
                <a:lnTo>
                  <a:pt x="7934020" y="1130173"/>
                </a:lnTo>
                <a:lnTo>
                  <a:pt x="7946720" y="1110564"/>
                </a:lnTo>
                <a:lnTo>
                  <a:pt x="7959420" y="1090968"/>
                </a:lnTo>
                <a:lnTo>
                  <a:pt x="7972120" y="1050099"/>
                </a:lnTo>
                <a:lnTo>
                  <a:pt x="7997520" y="1007719"/>
                </a:lnTo>
                <a:lnTo>
                  <a:pt x="8010220" y="963942"/>
                </a:lnTo>
                <a:lnTo>
                  <a:pt x="8010220" y="918933"/>
                </a:lnTo>
                <a:lnTo>
                  <a:pt x="8022920" y="872794"/>
                </a:lnTo>
                <a:lnTo>
                  <a:pt x="8022920" y="778573"/>
                </a:lnTo>
                <a:close/>
              </a:path>
              <a:path w="8239125" h="1638300">
                <a:moveTo>
                  <a:pt x="8238820" y="677367"/>
                </a:moveTo>
                <a:lnTo>
                  <a:pt x="8200720" y="543280"/>
                </a:lnTo>
                <a:lnTo>
                  <a:pt x="8175320" y="500697"/>
                </a:lnTo>
                <a:lnTo>
                  <a:pt x="8162620" y="459308"/>
                </a:lnTo>
                <a:lnTo>
                  <a:pt x="8137220" y="419176"/>
                </a:lnTo>
                <a:lnTo>
                  <a:pt x="8111820" y="380390"/>
                </a:lnTo>
                <a:lnTo>
                  <a:pt x="8086420" y="343027"/>
                </a:lnTo>
                <a:lnTo>
                  <a:pt x="8061020" y="307162"/>
                </a:lnTo>
                <a:lnTo>
                  <a:pt x="8035620" y="272872"/>
                </a:lnTo>
                <a:lnTo>
                  <a:pt x="8010220" y="240220"/>
                </a:lnTo>
                <a:lnTo>
                  <a:pt x="7972120" y="209308"/>
                </a:lnTo>
                <a:lnTo>
                  <a:pt x="7934020" y="180200"/>
                </a:lnTo>
                <a:lnTo>
                  <a:pt x="7908620" y="152984"/>
                </a:lnTo>
                <a:lnTo>
                  <a:pt x="7870520" y="127723"/>
                </a:lnTo>
                <a:lnTo>
                  <a:pt x="7832420" y="104495"/>
                </a:lnTo>
                <a:lnTo>
                  <a:pt x="7781620" y="83388"/>
                </a:lnTo>
                <a:lnTo>
                  <a:pt x="7743520" y="64477"/>
                </a:lnTo>
                <a:lnTo>
                  <a:pt x="7705420" y="47828"/>
                </a:lnTo>
                <a:lnTo>
                  <a:pt x="7654620" y="33540"/>
                </a:lnTo>
                <a:lnTo>
                  <a:pt x="7616520" y="21666"/>
                </a:lnTo>
                <a:lnTo>
                  <a:pt x="7565720" y="12306"/>
                </a:lnTo>
                <a:lnTo>
                  <a:pt x="7527620" y="5511"/>
                </a:lnTo>
                <a:lnTo>
                  <a:pt x="7476820" y="1384"/>
                </a:lnTo>
                <a:lnTo>
                  <a:pt x="7426020" y="0"/>
                </a:lnTo>
                <a:lnTo>
                  <a:pt x="6930720" y="0"/>
                </a:lnTo>
                <a:lnTo>
                  <a:pt x="6930720" y="75095"/>
                </a:lnTo>
                <a:lnTo>
                  <a:pt x="7426020" y="75095"/>
                </a:lnTo>
                <a:lnTo>
                  <a:pt x="7476820" y="76682"/>
                </a:lnTo>
                <a:lnTo>
                  <a:pt x="7527620" y="81368"/>
                </a:lnTo>
                <a:lnTo>
                  <a:pt x="7565720" y="89077"/>
                </a:lnTo>
                <a:lnTo>
                  <a:pt x="7616520" y="99669"/>
                </a:lnTo>
                <a:lnTo>
                  <a:pt x="7667320" y="113093"/>
                </a:lnTo>
                <a:lnTo>
                  <a:pt x="7705420" y="129209"/>
                </a:lnTo>
                <a:lnTo>
                  <a:pt x="7743520" y="147942"/>
                </a:lnTo>
                <a:lnTo>
                  <a:pt x="7794320" y="169189"/>
                </a:lnTo>
                <a:lnTo>
                  <a:pt x="7832420" y="192849"/>
                </a:lnTo>
                <a:lnTo>
                  <a:pt x="7870520" y="218821"/>
                </a:lnTo>
                <a:lnTo>
                  <a:pt x="7895920" y="247002"/>
                </a:lnTo>
                <a:lnTo>
                  <a:pt x="7934020" y="277317"/>
                </a:lnTo>
                <a:lnTo>
                  <a:pt x="7972120" y="309638"/>
                </a:lnTo>
                <a:lnTo>
                  <a:pt x="7997520" y="343877"/>
                </a:lnTo>
                <a:lnTo>
                  <a:pt x="8022920" y="379933"/>
                </a:lnTo>
                <a:lnTo>
                  <a:pt x="8048320" y="417728"/>
                </a:lnTo>
                <a:lnTo>
                  <a:pt x="8073720" y="457123"/>
                </a:lnTo>
                <a:lnTo>
                  <a:pt x="8099120" y="498055"/>
                </a:lnTo>
                <a:lnTo>
                  <a:pt x="8111820" y="540410"/>
                </a:lnTo>
                <a:lnTo>
                  <a:pt x="8137220" y="584098"/>
                </a:lnTo>
                <a:lnTo>
                  <a:pt x="8149920" y="629005"/>
                </a:lnTo>
                <a:lnTo>
                  <a:pt x="8149920" y="675043"/>
                </a:lnTo>
                <a:lnTo>
                  <a:pt x="8162620" y="722109"/>
                </a:lnTo>
                <a:lnTo>
                  <a:pt x="8162620" y="770115"/>
                </a:lnTo>
                <a:lnTo>
                  <a:pt x="8175320" y="818946"/>
                </a:lnTo>
                <a:lnTo>
                  <a:pt x="8162620" y="867765"/>
                </a:lnTo>
                <a:lnTo>
                  <a:pt x="8162620" y="915771"/>
                </a:lnTo>
                <a:lnTo>
                  <a:pt x="8149920" y="962837"/>
                </a:lnTo>
                <a:lnTo>
                  <a:pt x="8149920" y="1008862"/>
                </a:lnTo>
                <a:lnTo>
                  <a:pt x="8137220" y="1053782"/>
                </a:lnTo>
                <a:lnTo>
                  <a:pt x="8111820" y="1097457"/>
                </a:lnTo>
                <a:lnTo>
                  <a:pt x="8099120" y="1139812"/>
                </a:lnTo>
                <a:lnTo>
                  <a:pt x="8073720" y="1180744"/>
                </a:lnTo>
                <a:lnTo>
                  <a:pt x="8048320" y="1220152"/>
                </a:lnTo>
                <a:lnTo>
                  <a:pt x="8022920" y="1257935"/>
                </a:lnTo>
                <a:lnTo>
                  <a:pt x="7997520" y="1293990"/>
                </a:lnTo>
                <a:lnTo>
                  <a:pt x="7972120" y="1328229"/>
                </a:lnTo>
                <a:lnTo>
                  <a:pt x="7934020" y="1360551"/>
                </a:lnTo>
                <a:lnTo>
                  <a:pt x="7895920" y="1390865"/>
                </a:lnTo>
                <a:lnTo>
                  <a:pt x="7870520" y="1419047"/>
                </a:lnTo>
                <a:lnTo>
                  <a:pt x="7832420" y="1445018"/>
                </a:lnTo>
                <a:lnTo>
                  <a:pt x="7794320" y="1468678"/>
                </a:lnTo>
                <a:lnTo>
                  <a:pt x="7743520" y="1489925"/>
                </a:lnTo>
                <a:lnTo>
                  <a:pt x="7705420" y="1508658"/>
                </a:lnTo>
                <a:lnTo>
                  <a:pt x="7667320" y="1524774"/>
                </a:lnTo>
                <a:lnTo>
                  <a:pt x="7616520" y="1538185"/>
                </a:lnTo>
                <a:lnTo>
                  <a:pt x="7565720" y="1548790"/>
                </a:lnTo>
                <a:lnTo>
                  <a:pt x="7527620" y="1556486"/>
                </a:lnTo>
                <a:lnTo>
                  <a:pt x="7476820" y="1561185"/>
                </a:lnTo>
                <a:lnTo>
                  <a:pt x="7426020" y="1562760"/>
                </a:lnTo>
                <a:lnTo>
                  <a:pt x="6930720" y="1562760"/>
                </a:lnTo>
                <a:lnTo>
                  <a:pt x="6930720" y="1638300"/>
                </a:lnTo>
                <a:lnTo>
                  <a:pt x="7426020" y="1638300"/>
                </a:lnTo>
                <a:lnTo>
                  <a:pt x="7476820" y="1636903"/>
                </a:lnTo>
                <a:lnTo>
                  <a:pt x="7527620" y="1632775"/>
                </a:lnTo>
                <a:lnTo>
                  <a:pt x="7565720" y="1625993"/>
                </a:lnTo>
                <a:lnTo>
                  <a:pt x="7616520" y="1616621"/>
                </a:lnTo>
                <a:lnTo>
                  <a:pt x="7654620" y="1604759"/>
                </a:lnTo>
                <a:lnTo>
                  <a:pt x="7705420" y="1590459"/>
                </a:lnTo>
                <a:lnTo>
                  <a:pt x="7743520" y="1573822"/>
                </a:lnTo>
                <a:lnTo>
                  <a:pt x="7781620" y="1554911"/>
                </a:lnTo>
                <a:lnTo>
                  <a:pt x="7832420" y="1533804"/>
                </a:lnTo>
                <a:lnTo>
                  <a:pt x="7870520" y="1510588"/>
                </a:lnTo>
                <a:lnTo>
                  <a:pt x="7908620" y="1485341"/>
                </a:lnTo>
                <a:lnTo>
                  <a:pt x="7934020" y="1458125"/>
                </a:lnTo>
                <a:lnTo>
                  <a:pt x="7972120" y="1429016"/>
                </a:lnTo>
                <a:lnTo>
                  <a:pt x="8010220" y="1398117"/>
                </a:lnTo>
                <a:lnTo>
                  <a:pt x="8035620" y="1365491"/>
                </a:lnTo>
                <a:lnTo>
                  <a:pt x="8061020" y="1331214"/>
                </a:lnTo>
                <a:lnTo>
                  <a:pt x="8086420" y="1295349"/>
                </a:lnTo>
                <a:lnTo>
                  <a:pt x="8111820" y="1258011"/>
                </a:lnTo>
                <a:lnTo>
                  <a:pt x="8137220" y="1219238"/>
                </a:lnTo>
                <a:lnTo>
                  <a:pt x="8162620" y="1179131"/>
                </a:lnTo>
                <a:lnTo>
                  <a:pt x="8175320" y="1137767"/>
                </a:lnTo>
                <a:lnTo>
                  <a:pt x="8200720" y="1095209"/>
                </a:lnTo>
                <a:lnTo>
                  <a:pt x="8238820" y="961224"/>
                </a:lnTo>
                <a:lnTo>
                  <a:pt x="8238820" y="677367"/>
                </a:lnTo>
                <a:close/>
              </a:path>
            </a:pathLst>
          </a:custGeom>
          <a:solidFill>
            <a:srgbClr val="C8AF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3955881" y="2827256"/>
            <a:ext cx="510540" cy="2679700"/>
          </a:xfrm>
          <a:custGeom>
            <a:avLst/>
            <a:gdLst/>
            <a:ahLst/>
            <a:cxnLst/>
            <a:rect l="l" t="t" r="r" b="b"/>
            <a:pathLst>
              <a:path w="510539" h="2679700">
                <a:moveTo>
                  <a:pt x="0" y="2667007"/>
                </a:moveTo>
                <a:lnTo>
                  <a:pt x="0" y="2657560"/>
                </a:lnTo>
                <a:lnTo>
                  <a:pt x="1295" y="2645222"/>
                </a:lnTo>
                <a:lnTo>
                  <a:pt x="20619" y="2590978"/>
                </a:lnTo>
                <a:lnTo>
                  <a:pt x="49870" y="2545200"/>
                </a:lnTo>
                <a:lnTo>
                  <a:pt x="73790" y="2514206"/>
                </a:lnTo>
                <a:lnTo>
                  <a:pt x="85204" y="2499117"/>
                </a:lnTo>
                <a:lnTo>
                  <a:pt x="109555" y="2464645"/>
                </a:lnTo>
                <a:lnTo>
                  <a:pt x="135329" y="2423010"/>
                </a:lnTo>
                <a:lnTo>
                  <a:pt x="161798" y="2372481"/>
                </a:lnTo>
                <a:lnTo>
                  <a:pt x="188233" y="2311331"/>
                </a:lnTo>
                <a:lnTo>
                  <a:pt x="213909" y="2237830"/>
                </a:lnTo>
                <a:lnTo>
                  <a:pt x="226233" y="2195908"/>
                </a:lnTo>
                <a:lnTo>
                  <a:pt x="238095" y="2150250"/>
                </a:lnTo>
                <a:lnTo>
                  <a:pt x="249403" y="2100640"/>
                </a:lnTo>
                <a:lnTo>
                  <a:pt x="260065" y="2046862"/>
                </a:lnTo>
                <a:lnTo>
                  <a:pt x="269992" y="1988699"/>
                </a:lnTo>
                <a:lnTo>
                  <a:pt x="279091" y="1925937"/>
                </a:lnTo>
                <a:lnTo>
                  <a:pt x="287272" y="1858357"/>
                </a:lnTo>
                <a:lnTo>
                  <a:pt x="294445" y="1785746"/>
                </a:lnTo>
                <a:lnTo>
                  <a:pt x="300517" y="1707885"/>
                </a:lnTo>
                <a:lnTo>
                  <a:pt x="305398" y="1624560"/>
                </a:lnTo>
                <a:lnTo>
                  <a:pt x="308997" y="1535554"/>
                </a:lnTo>
                <a:lnTo>
                  <a:pt x="311224" y="1440651"/>
                </a:lnTo>
                <a:lnTo>
                  <a:pt x="311986" y="1339635"/>
                </a:lnTo>
                <a:lnTo>
                  <a:pt x="311224" y="1238617"/>
                </a:lnTo>
                <a:lnTo>
                  <a:pt x="308997" y="1143713"/>
                </a:lnTo>
                <a:lnTo>
                  <a:pt x="305398" y="1054706"/>
                </a:lnTo>
                <a:lnTo>
                  <a:pt x="300517" y="971380"/>
                </a:lnTo>
                <a:lnTo>
                  <a:pt x="294445" y="893519"/>
                </a:lnTo>
                <a:lnTo>
                  <a:pt x="287272" y="820906"/>
                </a:lnTo>
                <a:lnTo>
                  <a:pt x="279091" y="753327"/>
                </a:lnTo>
                <a:lnTo>
                  <a:pt x="269992" y="690564"/>
                </a:lnTo>
                <a:lnTo>
                  <a:pt x="260065" y="632401"/>
                </a:lnTo>
                <a:lnTo>
                  <a:pt x="249403" y="578623"/>
                </a:lnTo>
                <a:lnTo>
                  <a:pt x="238095" y="529013"/>
                </a:lnTo>
                <a:lnTo>
                  <a:pt x="226233" y="483356"/>
                </a:lnTo>
                <a:lnTo>
                  <a:pt x="213909" y="441434"/>
                </a:lnTo>
                <a:lnTo>
                  <a:pt x="201212" y="403032"/>
                </a:lnTo>
                <a:lnTo>
                  <a:pt x="175065" y="335924"/>
                </a:lnTo>
                <a:lnTo>
                  <a:pt x="148522" y="280302"/>
                </a:lnTo>
                <a:lnTo>
                  <a:pt x="122310" y="234437"/>
                </a:lnTo>
                <a:lnTo>
                  <a:pt x="97156" y="196601"/>
                </a:lnTo>
                <a:lnTo>
                  <a:pt x="73790" y="165063"/>
                </a:lnTo>
                <a:lnTo>
                  <a:pt x="49870" y="134072"/>
                </a:lnTo>
                <a:lnTo>
                  <a:pt x="38337" y="118314"/>
                </a:lnTo>
                <a:lnTo>
                  <a:pt x="28541" y="103249"/>
                </a:lnTo>
                <a:lnTo>
                  <a:pt x="20619" y="88278"/>
                </a:lnTo>
                <a:lnTo>
                  <a:pt x="7151" y="55380"/>
                </a:lnTo>
                <a:lnTo>
                  <a:pt x="688" y="30165"/>
                </a:lnTo>
                <a:lnTo>
                  <a:pt x="1184" y="12538"/>
                </a:lnTo>
                <a:lnTo>
                  <a:pt x="8590" y="2402"/>
                </a:lnTo>
                <a:lnTo>
                  <a:pt x="17966" y="0"/>
                </a:lnTo>
                <a:lnTo>
                  <a:pt x="27604" y="1340"/>
                </a:lnTo>
                <a:lnTo>
                  <a:pt x="81865" y="30458"/>
                </a:lnTo>
                <a:lnTo>
                  <a:pt x="121614" y="58427"/>
                </a:lnTo>
                <a:lnTo>
                  <a:pt x="158842" y="89783"/>
                </a:lnTo>
                <a:lnTo>
                  <a:pt x="193629" y="124270"/>
                </a:lnTo>
                <a:lnTo>
                  <a:pt x="226059" y="161632"/>
                </a:lnTo>
                <a:lnTo>
                  <a:pt x="256212" y="201614"/>
                </a:lnTo>
                <a:lnTo>
                  <a:pt x="284172" y="243958"/>
                </a:lnTo>
                <a:lnTo>
                  <a:pt x="310019" y="288411"/>
                </a:lnTo>
                <a:lnTo>
                  <a:pt x="333837" y="334715"/>
                </a:lnTo>
                <a:lnTo>
                  <a:pt x="355707" y="382615"/>
                </a:lnTo>
                <a:lnTo>
                  <a:pt x="375711" y="431856"/>
                </a:lnTo>
                <a:lnTo>
                  <a:pt x="393930" y="482181"/>
                </a:lnTo>
                <a:lnTo>
                  <a:pt x="410448" y="533335"/>
                </a:lnTo>
                <a:lnTo>
                  <a:pt x="425346" y="585062"/>
                </a:lnTo>
                <a:lnTo>
                  <a:pt x="438705" y="637106"/>
                </a:lnTo>
                <a:lnTo>
                  <a:pt x="450609" y="689211"/>
                </a:lnTo>
                <a:lnTo>
                  <a:pt x="461138" y="741122"/>
                </a:lnTo>
                <a:lnTo>
                  <a:pt x="470376" y="792582"/>
                </a:lnTo>
                <a:lnTo>
                  <a:pt x="478403" y="843337"/>
                </a:lnTo>
                <a:lnTo>
                  <a:pt x="485302" y="893129"/>
                </a:lnTo>
                <a:lnTo>
                  <a:pt x="491155" y="941704"/>
                </a:lnTo>
                <a:lnTo>
                  <a:pt x="496044" y="988806"/>
                </a:lnTo>
                <a:lnTo>
                  <a:pt x="500050" y="1034178"/>
                </a:lnTo>
                <a:lnTo>
                  <a:pt x="503257" y="1077565"/>
                </a:lnTo>
                <a:lnTo>
                  <a:pt x="505745" y="1118711"/>
                </a:lnTo>
                <a:lnTo>
                  <a:pt x="507597" y="1157361"/>
                </a:lnTo>
                <a:lnTo>
                  <a:pt x="509720" y="1226148"/>
                </a:lnTo>
                <a:lnTo>
                  <a:pt x="510282" y="1281878"/>
                </a:lnTo>
                <a:lnTo>
                  <a:pt x="510157" y="1306271"/>
                </a:lnTo>
                <a:lnTo>
                  <a:pt x="509881" y="1324415"/>
                </a:lnTo>
                <a:lnTo>
                  <a:pt x="509481" y="1339773"/>
                </a:lnTo>
                <a:lnTo>
                  <a:pt x="509881" y="1354892"/>
                </a:lnTo>
                <a:lnTo>
                  <a:pt x="510157" y="1373003"/>
                </a:lnTo>
                <a:lnTo>
                  <a:pt x="510282" y="1397378"/>
                </a:lnTo>
                <a:lnTo>
                  <a:pt x="510155" y="1423483"/>
                </a:lnTo>
                <a:lnTo>
                  <a:pt x="508894" y="1485998"/>
                </a:lnTo>
                <a:lnTo>
                  <a:pt x="505744" y="1560546"/>
                </a:lnTo>
                <a:lnTo>
                  <a:pt x="503256" y="1601694"/>
                </a:lnTo>
                <a:lnTo>
                  <a:pt x="500049" y="1645082"/>
                </a:lnTo>
                <a:lnTo>
                  <a:pt x="496042" y="1690456"/>
                </a:lnTo>
                <a:lnTo>
                  <a:pt x="491152" y="1737559"/>
                </a:lnTo>
                <a:lnTo>
                  <a:pt x="485298" y="1786136"/>
                </a:lnTo>
                <a:lnTo>
                  <a:pt x="478398" y="1835930"/>
                </a:lnTo>
                <a:lnTo>
                  <a:pt x="470369" y="1886687"/>
                </a:lnTo>
                <a:lnTo>
                  <a:pt x="461129" y="1938149"/>
                </a:lnTo>
                <a:lnTo>
                  <a:pt x="450598" y="1990063"/>
                </a:lnTo>
                <a:lnTo>
                  <a:pt x="438692" y="2042170"/>
                </a:lnTo>
                <a:lnTo>
                  <a:pt x="425329" y="2094217"/>
                </a:lnTo>
                <a:lnTo>
                  <a:pt x="410428" y="2145947"/>
                </a:lnTo>
                <a:lnTo>
                  <a:pt x="393907" y="2197104"/>
                </a:lnTo>
                <a:lnTo>
                  <a:pt x="375683" y="2247433"/>
                </a:lnTo>
                <a:lnTo>
                  <a:pt x="355674" y="2296677"/>
                </a:lnTo>
                <a:lnTo>
                  <a:pt x="333799" y="2344581"/>
                </a:lnTo>
                <a:lnTo>
                  <a:pt x="309976" y="2390890"/>
                </a:lnTo>
                <a:lnTo>
                  <a:pt x="284122" y="2435346"/>
                </a:lnTo>
                <a:lnTo>
                  <a:pt x="256156" y="2477695"/>
                </a:lnTo>
                <a:lnTo>
                  <a:pt x="225995" y="2517681"/>
                </a:lnTo>
                <a:lnTo>
                  <a:pt x="193557" y="2555048"/>
                </a:lnTo>
                <a:lnTo>
                  <a:pt x="158761" y="2589539"/>
                </a:lnTo>
                <a:lnTo>
                  <a:pt x="121525" y="2620901"/>
                </a:lnTo>
                <a:lnTo>
                  <a:pt x="81765" y="2648875"/>
                </a:lnTo>
                <a:lnTo>
                  <a:pt x="39402" y="2673208"/>
                </a:lnTo>
                <a:lnTo>
                  <a:pt x="17964" y="2679279"/>
                </a:lnTo>
                <a:lnTo>
                  <a:pt x="8590" y="2676868"/>
                </a:lnTo>
                <a:lnTo>
                  <a:pt x="2900" y="2673498"/>
                </a:lnTo>
                <a:lnTo>
                  <a:pt x="0" y="2667007"/>
                </a:lnTo>
                <a:close/>
              </a:path>
            </a:pathLst>
          </a:custGeom>
          <a:solidFill>
            <a:srgbClr val="A385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0" y="0"/>
            <a:ext cx="2517775" cy="2388235"/>
          </a:xfrm>
          <a:custGeom>
            <a:avLst/>
            <a:gdLst/>
            <a:ahLst/>
            <a:cxnLst/>
            <a:rect l="l" t="t" r="r" b="b"/>
            <a:pathLst>
              <a:path w="2517775" h="2388235">
                <a:moveTo>
                  <a:pt x="2517225" y="0"/>
                </a:moveTo>
                <a:lnTo>
                  <a:pt x="0" y="0"/>
                </a:lnTo>
                <a:lnTo>
                  <a:pt x="0" y="2388208"/>
                </a:lnTo>
                <a:lnTo>
                  <a:pt x="5823" y="2376019"/>
                </a:lnTo>
                <a:lnTo>
                  <a:pt x="27579" y="2333101"/>
                </a:lnTo>
                <a:lnTo>
                  <a:pt x="50218" y="2290954"/>
                </a:lnTo>
                <a:lnTo>
                  <a:pt x="73734" y="2249591"/>
                </a:lnTo>
                <a:lnTo>
                  <a:pt x="98120" y="2209024"/>
                </a:lnTo>
                <a:lnTo>
                  <a:pt x="126669" y="2164297"/>
                </a:lnTo>
                <a:lnTo>
                  <a:pt x="156238" y="2120716"/>
                </a:lnTo>
                <a:lnTo>
                  <a:pt x="186811" y="2078296"/>
                </a:lnTo>
                <a:lnTo>
                  <a:pt x="218369" y="2037051"/>
                </a:lnTo>
                <a:lnTo>
                  <a:pt x="250895" y="1996996"/>
                </a:lnTo>
                <a:lnTo>
                  <a:pt x="284373" y="1958146"/>
                </a:lnTo>
                <a:lnTo>
                  <a:pt x="318785" y="1920515"/>
                </a:lnTo>
                <a:lnTo>
                  <a:pt x="354113" y="1884118"/>
                </a:lnTo>
                <a:lnTo>
                  <a:pt x="390340" y="1848970"/>
                </a:lnTo>
                <a:lnTo>
                  <a:pt x="427449" y="1815084"/>
                </a:lnTo>
                <a:lnTo>
                  <a:pt x="465423" y="1782477"/>
                </a:lnTo>
                <a:lnTo>
                  <a:pt x="504245" y="1751162"/>
                </a:lnTo>
                <a:lnTo>
                  <a:pt x="543896" y="1721155"/>
                </a:lnTo>
                <a:lnTo>
                  <a:pt x="584360" y="1692469"/>
                </a:lnTo>
                <a:lnTo>
                  <a:pt x="625619" y="1665120"/>
                </a:lnTo>
                <a:lnTo>
                  <a:pt x="667656" y="1639122"/>
                </a:lnTo>
                <a:lnTo>
                  <a:pt x="710454" y="1614490"/>
                </a:lnTo>
                <a:lnTo>
                  <a:pt x="753995" y="1591238"/>
                </a:lnTo>
                <a:lnTo>
                  <a:pt x="798262" y="1569381"/>
                </a:lnTo>
                <a:lnTo>
                  <a:pt x="843239" y="1548934"/>
                </a:lnTo>
                <a:lnTo>
                  <a:pt x="888906" y="1529912"/>
                </a:lnTo>
                <a:lnTo>
                  <a:pt x="991909" y="1490323"/>
                </a:lnTo>
                <a:lnTo>
                  <a:pt x="1045383" y="1466622"/>
                </a:lnTo>
                <a:lnTo>
                  <a:pt x="1095819" y="1441311"/>
                </a:lnTo>
                <a:lnTo>
                  <a:pt x="1143365" y="1414477"/>
                </a:lnTo>
                <a:lnTo>
                  <a:pt x="1188170" y="1386206"/>
                </a:lnTo>
                <a:lnTo>
                  <a:pt x="1230383" y="1356584"/>
                </a:lnTo>
                <a:lnTo>
                  <a:pt x="1270153" y="1325698"/>
                </a:lnTo>
                <a:lnTo>
                  <a:pt x="1307630" y="1293634"/>
                </a:lnTo>
                <a:lnTo>
                  <a:pt x="1342962" y="1260479"/>
                </a:lnTo>
                <a:lnTo>
                  <a:pt x="1376298" y="1226319"/>
                </a:lnTo>
                <a:lnTo>
                  <a:pt x="1407788" y="1191241"/>
                </a:lnTo>
                <a:lnTo>
                  <a:pt x="1437579" y="1155330"/>
                </a:lnTo>
                <a:lnTo>
                  <a:pt x="1465822" y="1118674"/>
                </a:lnTo>
                <a:lnTo>
                  <a:pt x="1492665" y="1081358"/>
                </a:lnTo>
                <a:lnTo>
                  <a:pt x="1518256" y="1043470"/>
                </a:lnTo>
                <a:lnTo>
                  <a:pt x="1542746" y="1005095"/>
                </a:lnTo>
                <a:lnTo>
                  <a:pt x="1566283" y="966320"/>
                </a:lnTo>
                <a:lnTo>
                  <a:pt x="1589016" y="927231"/>
                </a:lnTo>
                <a:lnTo>
                  <a:pt x="1611094" y="887916"/>
                </a:lnTo>
                <a:lnTo>
                  <a:pt x="1632666" y="848459"/>
                </a:lnTo>
                <a:lnTo>
                  <a:pt x="1653880" y="808948"/>
                </a:lnTo>
                <a:lnTo>
                  <a:pt x="1697120" y="727584"/>
                </a:lnTo>
                <a:lnTo>
                  <a:pt x="1719640" y="685628"/>
                </a:lnTo>
                <a:lnTo>
                  <a:pt x="1742624" y="643718"/>
                </a:lnTo>
                <a:lnTo>
                  <a:pt x="1766247" y="601965"/>
                </a:lnTo>
                <a:lnTo>
                  <a:pt x="1790684" y="560486"/>
                </a:lnTo>
                <a:lnTo>
                  <a:pt x="1816109" y="519393"/>
                </a:lnTo>
                <a:lnTo>
                  <a:pt x="1842699" y="478801"/>
                </a:lnTo>
                <a:lnTo>
                  <a:pt x="1870628" y="438824"/>
                </a:lnTo>
                <a:lnTo>
                  <a:pt x="1900072" y="399576"/>
                </a:lnTo>
                <a:lnTo>
                  <a:pt x="1931206" y="361171"/>
                </a:lnTo>
                <a:lnTo>
                  <a:pt x="1964204" y="323724"/>
                </a:lnTo>
                <a:lnTo>
                  <a:pt x="1999243" y="287349"/>
                </a:lnTo>
                <a:lnTo>
                  <a:pt x="2036497" y="252159"/>
                </a:lnTo>
                <a:lnTo>
                  <a:pt x="2076142" y="218269"/>
                </a:lnTo>
                <a:lnTo>
                  <a:pt x="2118353" y="185794"/>
                </a:lnTo>
                <a:lnTo>
                  <a:pt x="2150970" y="162990"/>
                </a:lnTo>
                <a:lnTo>
                  <a:pt x="2184836" y="141225"/>
                </a:lnTo>
                <a:lnTo>
                  <a:pt x="2219959" y="120497"/>
                </a:lnTo>
                <a:lnTo>
                  <a:pt x="2256350" y="100802"/>
                </a:lnTo>
                <a:lnTo>
                  <a:pt x="2294019" y="82140"/>
                </a:lnTo>
                <a:lnTo>
                  <a:pt x="2332975" y="64506"/>
                </a:lnTo>
                <a:lnTo>
                  <a:pt x="2373228" y="47900"/>
                </a:lnTo>
                <a:lnTo>
                  <a:pt x="2414790" y="32319"/>
                </a:lnTo>
                <a:lnTo>
                  <a:pt x="2457668" y="17760"/>
                </a:lnTo>
                <a:lnTo>
                  <a:pt x="2501874" y="4220"/>
                </a:lnTo>
                <a:lnTo>
                  <a:pt x="2517225" y="0"/>
                </a:lnTo>
                <a:close/>
              </a:path>
            </a:pathLst>
          </a:custGeom>
          <a:solidFill>
            <a:srgbClr val="F2F5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02119" y="698124"/>
            <a:ext cx="4549360" cy="10312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6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87680" y="1682496"/>
            <a:ext cx="8778240" cy="48280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316224" y="6803136"/>
            <a:ext cx="3121152" cy="365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87680" y="6803136"/>
            <a:ext cx="2243328" cy="365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022592" y="6803136"/>
            <a:ext cx="2243328" cy="365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76200" y="698124"/>
            <a:ext cx="9829800" cy="843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es-ES" sz="5400" dirty="0">
                <a:latin typeface="AGMomster" panose="02000603000000000000" pitchFamily="2" charset="0"/>
                <a:ea typeface="AGMomster" panose="02000603000000000000" pitchFamily="2" charset="0"/>
              </a:rPr>
              <a:t>DIAGRAMA ISHIKAWA</a:t>
            </a:r>
          </a:p>
        </p:txBody>
      </p:sp>
      <p:sp>
        <p:nvSpPr>
          <p:cNvPr id="3" name="object 3"/>
          <p:cNvSpPr/>
          <p:nvPr/>
        </p:nvSpPr>
        <p:spPr>
          <a:xfrm>
            <a:off x="7753438" y="3130029"/>
            <a:ext cx="943610" cy="0"/>
          </a:xfrm>
          <a:custGeom>
            <a:avLst/>
            <a:gdLst/>
            <a:ahLst/>
            <a:cxnLst/>
            <a:rect l="l" t="t" r="r" b="b"/>
            <a:pathLst>
              <a:path w="943609">
                <a:moveTo>
                  <a:pt x="0" y="0"/>
                </a:moveTo>
                <a:lnTo>
                  <a:pt x="943198" y="0"/>
                </a:lnTo>
              </a:path>
            </a:pathLst>
          </a:custGeom>
          <a:ln w="1717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965530" y="2578532"/>
            <a:ext cx="1221105" cy="337185"/>
          </a:xfrm>
          <a:custGeom>
            <a:avLst/>
            <a:gdLst/>
            <a:ahLst/>
            <a:cxnLst/>
            <a:rect l="l" t="t" r="r" b="b"/>
            <a:pathLst>
              <a:path w="1221105" h="337185">
                <a:moveTo>
                  <a:pt x="1221007" y="336829"/>
                </a:moveTo>
                <a:lnTo>
                  <a:pt x="0" y="336829"/>
                </a:lnTo>
                <a:lnTo>
                  <a:pt x="0" y="0"/>
                </a:lnTo>
                <a:lnTo>
                  <a:pt x="1221007" y="0"/>
                </a:lnTo>
                <a:lnTo>
                  <a:pt x="1221007" y="336829"/>
                </a:lnTo>
                <a:close/>
              </a:path>
            </a:pathLst>
          </a:custGeom>
          <a:solidFill>
            <a:srgbClr val="C7D0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394566" y="2308050"/>
            <a:ext cx="1221105" cy="337185"/>
          </a:xfrm>
          <a:custGeom>
            <a:avLst/>
            <a:gdLst/>
            <a:ahLst/>
            <a:cxnLst/>
            <a:rect l="l" t="t" r="r" b="b"/>
            <a:pathLst>
              <a:path w="1221104" h="337185">
                <a:moveTo>
                  <a:pt x="1221007" y="336829"/>
                </a:moveTo>
                <a:lnTo>
                  <a:pt x="0" y="336829"/>
                </a:lnTo>
                <a:lnTo>
                  <a:pt x="0" y="0"/>
                </a:lnTo>
                <a:lnTo>
                  <a:pt x="1221007" y="0"/>
                </a:lnTo>
                <a:lnTo>
                  <a:pt x="1221007" y="336829"/>
                </a:lnTo>
                <a:close/>
              </a:path>
            </a:pathLst>
          </a:custGeom>
          <a:solidFill>
            <a:srgbClr val="C7D0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876799" y="2241703"/>
            <a:ext cx="1221105" cy="337185"/>
          </a:xfrm>
          <a:custGeom>
            <a:avLst/>
            <a:gdLst/>
            <a:ahLst/>
            <a:cxnLst/>
            <a:rect l="l" t="t" r="r" b="b"/>
            <a:pathLst>
              <a:path w="1221104" h="337185">
                <a:moveTo>
                  <a:pt x="1221007" y="336829"/>
                </a:moveTo>
                <a:lnTo>
                  <a:pt x="0" y="336829"/>
                </a:lnTo>
                <a:lnTo>
                  <a:pt x="0" y="0"/>
                </a:lnTo>
                <a:lnTo>
                  <a:pt x="1221007" y="0"/>
                </a:lnTo>
                <a:lnTo>
                  <a:pt x="1221007" y="336829"/>
                </a:lnTo>
                <a:close/>
              </a:path>
            </a:pathLst>
          </a:custGeom>
          <a:solidFill>
            <a:srgbClr val="C7D0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353307" y="2478468"/>
            <a:ext cx="1221105" cy="337185"/>
          </a:xfrm>
          <a:custGeom>
            <a:avLst/>
            <a:gdLst/>
            <a:ahLst/>
            <a:cxnLst/>
            <a:rect l="l" t="t" r="r" b="b"/>
            <a:pathLst>
              <a:path w="1221104" h="337185">
                <a:moveTo>
                  <a:pt x="1221007" y="336829"/>
                </a:moveTo>
                <a:lnTo>
                  <a:pt x="0" y="336829"/>
                </a:lnTo>
                <a:lnTo>
                  <a:pt x="0" y="0"/>
                </a:lnTo>
                <a:lnTo>
                  <a:pt x="1221007" y="0"/>
                </a:lnTo>
                <a:lnTo>
                  <a:pt x="1221007" y="336829"/>
                </a:lnTo>
                <a:close/>
              </a:path>
            </a:pathLst>
          </a:custGeom>
          <a:solidFill>
            <a:srgbClr val="C7D0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965530" y="5350104"/>
            <a:ext cx="1221105" cy="337185"/>
          </a:xfrm>
          <a:custGeom>
            <a:avLst/>
            <a:gdLst/>
            <a:ahLst/>
            <a:cxnLst/>
            <a:rect l="l" t="t" r="r" b="b"/>
            <a:pathLst>
              <a:path w="1221105" h="337185">
                <a:moveTo>
                  <a:pt x="1221007" y="336829"/>
                </a:moveTo>
                <a:lnTo>
                  <a:pt x="0" y="336829"/>
                </a:lnTo>
                <a:lnTo>
                  <a:pt x="0" y="0"/>
                </a:lnTo>
                <a:lnTo>
                  <a:pt x="1221007" y="0"/>
                </a:lnTo>
                <a:lnTo>
                  <a:pt x="1221007" y="336829"/>
                </a:lnTo>
                <a:close/>
              </a:path>
            </a:pathLst>
          </a:custGeom>
          <a:solidFill>
            <a:srgbClr val="C7D0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394566" y="5598019"/>
            <a:ext cx="1221105" cy="337185"/>
          </a:xfrm>
          <a:custGeom>
            <a:avLst/>
            <a:gdLst/>
            <a:ahLst/>
            <a:cxnLst/>
            <a:rect l="l" t="t" r="r" b="b"/>
            <a:pathLst>
              <a:path w="1221104" h="337185">
                <a:moveTo>
                  <a:pt x="1221007" y="336829"/>
                </a:moveTo>
                <a:lnTo>
                  <a:pt x="0" y="336829"/>
                </a:lnTo>
                <a:lnTo>
                  <a:pt x="0" y="0"/>
                </a:lnTo>
                <a:lnTo>
                  <a:pt x="1221007" y="0"/>
                </a:lnTo>
                <a:lnTo>
                  <a:pt x="1221007" y="336829"/>
                </a:lnTo>
                <a:close/>
              </a:path>
            </a:pathLst>
          </a:custGeom>
          <a:solidFill>
            <a:srgbClr val="C7D0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876799" y="5766435"/>
            <a:ext cx="1221105" cy="337185"/>
          </a:xfrm>
          <a:custGeom>
            <a:avLst/>
            <a:gdLst/>
            <a:ahLst/>
            <a:cxnLst/>
            <a:rect l="l" t="t" r="r" b="b"/>
            <a:pathLst>
              <a:path w="1221104" h="337185">
                <a:moveTo>
                  <a:pt x="1221007" y="336829"/>
                </a:moveTo>
                <a:lnTo>
                  <a:pt x="0" y="336829"/>
                </a:lnTo>
                <a:lnTo>
                  <a:pt x="0" y="0"/>
                </a:lnTo>
                <a:lnTo>
                  <a:pt x="1221007" y="0"/>
                </a:lnTo>
                <a:lnTo>
                  <a:pt x="1221007" y="336829"/>
                </a:lnTo>
                <a:close/>
              </a:path>
            </a:pathLst>
          </a:custGeom>
          <a:solidFill>
            <a:srgbClr val="C7D0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353307" y="5429605"/>
            <a:ext cx="1221105" cy="337185"/>
          </a:xfrm>
          <a:custGeom>
            <a:avLst/>
            <a:gdLst/>
            <a:ahLst/>
            <a:cxnLst/>
            <a:rect l="l" t="t" r="r" b="b"/>
            <a:pathLst>
              <a:path w="1221104" h="337185">
                <a:moveTo>
                  <a:pt x="1221007" y="336829"/>
                </a:moveTo>
                <a:lnTo>
                  <a:pt x="0" y="336829"/>
                </a:lnTo>
                <a:lnTo>
                  <a:pt x="0" y="0"/>
                </a:lnTo>
                <a:lnTo>
                  <a:pt x="1221007" y="0"/>
                </a:lnTo>
                <a:lnTo>
                  <a:pt x="1221007" y="336829"/>
                </a:lnTo>
                <a:close/>
              </a:path>
            </a:pathLst>
          </a:custGeom>
          <a:solidFill>
            <a:srgbClr val="C7D0D8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2</Words>
  <Application>Microsoft Office PowerPoint</Application>
  <PresentationFormat>Personalizado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AGMomster</vt:lpstr>
      <vt:lpstr>Calibri</vt:lpstr>
      <vt:lpstr>Tahoma</vt:lpstr>
      <vt:lpstr>Office Theme</vt:lpstr>
      <vt:lpstr>DIAGRAMA ISHIKAWA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espina</dc:title>
  <dc:creator>gines ciudad real nuñez</dc:creator>
  <cp:keywords>DAGVtXln2Fg,BADUS6amteQ</cp:keywords>
  <cp:lastModifiedBy>Maribel Martinez</cp:lastModifiedBy>
  <cp:revision>1</cp:revision>
  <dcterms:created xsi:type="dcterms:W3CDTF">2024-11-06T13:21:31Z</dcterms:created>
  <dcterms:modified xsi:type="dcterms:W3CDTF">2024-11-06T13:25:21Z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2024-11-06T00:00:00Z</vt:filetime>
  </property>
  <property fmtid="{D5CDD505-2E9C-101B-9397-08002B2CF9AE}" pid="3" name="Creator">
    <vt:lpwstr>Canva</vt:lpwstr>
  </property>
  <property fmtid="{D5CDD505-2E9C-101B-9397-08002B2CF9AE}" pid="4" name="LastSaved">
    <vt:filetime>2024-11-06T00:00:00Z</vt:filetime>
  </property>
</Properties>
</file>