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6858000" cy="9906000" type="A4"/>
  <p:notesSz cx="7772400" cy="10058400"/>
  <p:defaultTextStyle>
    <a:defPPr>
      <a:defRPr lang="es-ES"/>
    </a:defPPr>
    <a:lvl1pPr marL="0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1pPr>
    <a:lvl2pPr marL="429814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2pPr>
    <a:lvl3pPr marL="859627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3pPr>
    <a:lvl4pPr marL="1289441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4pPr>
    <a:lvl5pPr marL="1719255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6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8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74"/>
  </p:normalViewPr>
  <p:slideViewPr>
    <p:cSldViewPr>
      <p:cViewPr varScale="1">
        <p:scale>
          <a:sx n="82" d="100"/>
          <a:sy n="82" d="100"/>
        </p:scale>
        <p:origin x="2312" y="192"/>
      </p:cViewPr>
      <p:guideLst>
        <p:guide orient="horz" pos="624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918" y="436860"/>
            <a:ext cx="4034162" cy="543226"/>
          </a:xfrm>
        </p:spPr>
        <p:txBody>
          <a:bodyPr lIns="0" tIns="0" rIns="0" bIns="0"/>
          <a:lstStyle>
            <a:lvl1pPr>
              <a:defRPr sz="353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918" y="436860"/>
            <a:ext cx="4034162" cy="543226"/>
          </a:xfrm>
        </p:spPr>
        <p:txBody>
          <a:bodyPr lIns="0" tIns="0" rIns="0" bIns="0"/>
          <a:lstStyle>
            <a:lvl1pPr>
              <a:defRPr sz="353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918" y="436860"/>
            <a:ext cx="4034162" cy="543226"/>
          </a:xfrm>
        </p:spPr>
        <p:txBody>
          <a:bodyPr lIns="0" tIns="0" rIns="0" bIns="0"/>
          <a:lstStyle>
            <a:lvl1pPr>
              <a:defRPr sz="353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918" y="436860"/>
            <a:ext cx="4034162" cy="625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2603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2603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2603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2">
            <a:extLst>
              <a:ext uri="{FF2B5EF4-FFF2-40B4-BE49-F238E27FC236}">
                <a16:creationId xmlns:a16="http://schemas.microsoft.com/office/drawing/2014/main" id="{464FE9AD-304E-994A-ABB7-6E497522B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18893"/>
              </p:ext>
            </p:extLst>
          </p:nvPr>
        </p:nvGraphicFramePr>
        <p:xfrm>
          <a:off x="304800" y="1219200"/>
          <a:ext cx="6019799" cy="8178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678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0" i="0" spc="-15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Día</a:t>
                      </a:r>
                    </a:p>
                  </a:txBody>
                  <a:tcPr marL="0" marR="0" marT="5266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8120" marR="190500" indent="1270" algn="ctr">
                        <a:lnSpc>
                          <a:spcPct val="60200"/>
                        </a:lnSpc>
                        <a:spcBef>
                          <a:spcPts val="65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me  porte hoy?</a:t>
                      </a:r>
                    </a:p>
                  </a:txBody>
                  <a:tcPr marL="0" marR="0" marT="7283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36830" indent="-2857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trabaje  hoy en clase?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marR="126364" indent="-139065" algn="ctr">
                        <a:lnSpc>
                          <a:spcPct val="60200"/>
                        </a:lnSpc>
                        <a:spcBef>
                          <a:spcPts val="67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¿Cumplí con  la tarea?</a:t>
                      </a:r>
                    </a:p>
                  </a:txBody>
                  <a:tcPr marL="0" marR="0" marT="75079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1750" indent="7556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Firma de los  padres o tutor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R="21209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361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413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1971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18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92" name="Elipse 91">
            <a:extLst>
              <a:ext uri="{FF2B5EF4-FFF2-40B4-BE49-F238E27FC236}">
                <a16:creationId xmlns:a16="http://schemas.microsoft.com/office/drawing/2014/main" id="{2F06B924-E726-4EB0-F981-E3ACD74D8847}"/>
              </a:ext>
            </a:extLst>
          </p:cNvPr>
          <p:cNvSpPr/>
          <p:nvPr/>
        </p:nvSpPr>
        <p:spPr>
          <a:xfrm>
            <a:off x="1600200" y="1864706"/>
            <a:ext cx="288000" cy="28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6" name="Elipse 95">
            <a:extLst>
              <a:ext uri="{FF2B5EF4-FFF2-40B4-BE49-F238E27FC236}">
                <a16:creationId xmlns:a16="http://schemas.microsoft.com/office/drawing/2014/main" id="{66600FA6-93DB-1078-49E6-20C0D3AA3982}"/>
              </a:ext>
            </a:extLst>
          </p:cNvPr>
          <p:cNvSpPr/>
          <p:nvPr/>
        </p:nvSpPr>
        <p:spPr>
          <a:xfrm>
            <a:off x="3170700" y="1877420"/>
            <a:ext cx="288000" cy="288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7A8E2125-6FA9-7221-4698-EC83FDD62B34}"/>
              </a:ext>
            </a:extLst>
          </p:cNvPr>
          <p:cNvSpPr/>
          <p:nvPr/>
        </p:nvSpPr>
        <p:spPr>
          <a:xfrm>
            <a:off x="4741198" y="1876258"/>
            <a:ext cx="288000" cy="28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C297B025-A05F-2500-83E8-79BABB6C4F72}"/>
              </a:ext>
            </a:extLst>
          </p:cNvPr>
          <p:cNvSpPr/>
          <p:nvPr/>
        </p:nvSpPr>
        <p:spPr>
          <a:xfrm>
            <a:off x="1600200" y="1872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" name="object 16">
            <a:extLst>
              <a:ext uri="{FF2B5EF4-FFF2-40B4-BE49-F238E27FC236}">
                <a16:creationId xmlns:a16="http://schemas.microsoft.com/office/drawing/2014/main" id="{1161614A-2384-5225-12CF-2792CAD4427D}"/>
              </a:ext>
            </a:extLst>
          </p:cNvPr>
          <p:cNvSpPr/>
          <p:nvPr/>
        </p:nvSpPr>
        <p:spPr>
          <a:xfrm>
            <a:off x="2870946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5F831C04-5905-F8AF-C5F7-0A131CD03543}"/>
              </a:ext>
            </a:extLst>
          </p:cNvPr>
          <p:cNvSpPr/>
          <p:nvPr/>
        </p:nvSpPr>
        <p:spPr>
          <a:xfrm>
            <a:off x="4141694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AAAB5A86-3476-6098-6369-0B41AE9CC776}"/>
              </a:ext>
            </a:extLst>
          </p:cNvPr>
          <p:cNvSpPr/>
          <p:nvPr/>
        </p:nvSpPr>
        <p:spPr>
          <a:xfrm>
            <a:off x="1600200" y="2233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1E70D5B7-86EF-EB6C-F4C2-E5FE96A10139}"/>
              </a:ext>
            </a:extLst>
          </p:cNvPr>
          <p:cNvSpPr/>
          <p:nvPr/>
        </p:nvSpPr>
        <p:spPr>
          <a:xfrm>
            <a:off x="2870946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8F9FF61F-3782-CE9A-4AF3-5C44D007B2BD}"/>
              </a:ext>
            </a:extLst>
          </p:cNvPr>
          <p:cNvSpPr/>
          <p:nvPr/>
        </p:nvSpPr>
        <p:spPr>
          <a:xfrm>
            <a:off x="4141694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543B6121-8A38-5914-6970-D65C77D79F50}"/>
              </a:ext>
            </a:extLst>
          </p:cNvPr>
          <p:cNvSpPr/>
          <p:nvPr/>
        </p:nvSpPr>
        <p:spPr>
          <a:xfrm>
            <a:off x="1600200" y="25578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DBCFBF76-89F5-375D-73F0-01619EAF7771}"/>
              </a:ext>
            </a:extLst>
          </p:cNvPr>
          <p:cNvSpPr/>
          <p:nvPr/>
        </p:nvSpPr>
        <p:spPr>
          <a:xfrm>
            <a:off x="2870946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9DAB1673-7B9B-A093-A2FB-0891494409A1}"/>
              </a:ext>
            </a:extLst>
          </p:cNvPr>
          <p:cNvSpPr/>
          <p:nvPr/>
        </p:nvSpPr>
        <p:spPr>
          <a:xfrm>
            <a:off x="4141694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B3705B29-0680-54A4-5A45-D494F877E640}"/>
              </a:ext>
            </a:extLst>
          </p:cNvPr>
          <p:cNvSpPr/>
          <p:nvPr/>
        </p:nvSpPr>
        <p:spPr>
          <a:xfrm>
            <a:off x="1600200" y="29196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2D13E87E-58C3-C390-9E84-CB04C8683123}"/>
              </a:ext>
            </a:extLst>
          </p:cNvPr>
          <p:cNvSpPr/>
          <p:nvPr/>
        </p:nvSpPr>
        <p:spPr>
          <a:xfrm>
            <a:off x="2870946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485BBC39-0E5C-4E03-928B-78893748A54A}"/>
              </a:ext>
            </a:extLst>
          </p:cNvPr>
          <p:cNvSpPr/>
          <p:nvPr/>
        </p:nvSpPr>
        <p:spPr>
          <a:xfrm>
            <a:off x="4141694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4AA70ED4-5FC9-BBAE-D2EF-EA5D24A5FB68}"/>
              </a:ext>
            </a:extLst>
          </p:cNvPr>
          <p:cNvSpPr/>
          <p:nvPr/>
        </p:nvSpPr>
        <p:spPr>
          <a:xfrm>
            <a:off x="1600200" y="3243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1555089C-495A-28F2-356B-C1AB1EA49FA3}"/>
              </a:ext>
            </a:extLst>
          </p:cNvPr>
          <p:cNvSpPr/>
          <p:nvPr/>
        </p:nvSpPr>
        <p:spPr>
          <a:xfrm>
            <a:off x="2870946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B34AE304-724C-760E-1BA9-D63A09F39CD1}"/>
              </a:ext>
            </a:extLst>
          </p:cNvPr>
          <p:cNvSpPr/>
          <p:nvPr/>
        </p:nvSpPr>
        <p:spPr>
          <a:xfrm>
            <a:off x="4141694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7088063C-04B9-A791-DD6D-DE4B4DDB514C}"/>
              </a:ext>
            </a:extLst>
          </p:cNvPr>
          <p:cNvSpPr/>
          <p:nvPr/>
        </p:nvSpPr>
        <p:spPr>
          <a:xfrm>
            <a:off x="1600200" y="3605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C5A1F5F2-0BF9-CECA-2E55-34A738FCD15D}"/>
              </a:ext>
            </a:extLst>
          </p:cNvPr>
          <p:cNvSpPr/>
          <p:nvPr/>
        </p:nvSpPr>
        <p:spPr>
          <a:xfrm>
            <a:off x="2870946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FB16FF73-19B2-3B04-D64D-738137FD505D}"/>
              </a:ext>
            </a:extLst>
          </p:cNvPr>
          <p:cNvSpPr/>
          <p:nvPr/>
        </p:nvSpPr>
        <p:spPr>
          <a:xfrm>
            <a:off x="4141694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940C3E08-2440-A82D-0659-BE7D2E32C97D}"/>
              </a:ext>
            </a:extLst>
          </p:cNvPr>
          <p:cNvSpPr/>
          <p:nvPr/>
        </p:nvSpPr>
        <p:spPr>
          <a:xfrm>
            <a:off x="1600200" y="3929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A3C870BD-52F9-8A4C-BCB1-76FDFF840AB3}"/>
              </a:ext>
            </a:extLst>
          </p:cNvPr>
          <p:cNvSpPr/>
          <p:nvPr/>
        </p:nvSpPr>
        <p:spPr>
          <a:xfrm>
            <a:off x="2870946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E75F666D-7046-A400-3C97-F9EEFC50B8A0}"/>
              </a:ext>
            </a:extLst>
          </p:cNvPr>
          <p:cNvSpPr/>
          <p:nvPr/>
        </p:nvSpPr>
        <p:spPr>
          <a:xfrm>
            <a:off x="4141694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34210BFE-6792-2FD3-78EF-2E069E8AE1D9}"/>
              </a:ext>
            </a:extLst>
          </p:cNvPr>
          <p:cNvSpPr/>
          <p:nvPr/>
        </p:nvSpPr>
        <p:spPr>
          <a:xfrm>
            <a:off x="1600200" y="4291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5FA957FE-794C-FCA2-4082-746C153A562A}"/>
              </a:ext>
            </a:extLst>
          </p:cNvPr>
          <p:cNvSpPr/>
          <p:nvPr/>
        </p:nvSpPr>
        <p:spPr>
          <a:xfrm>
            <a:off x="2870946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4" name="object 16">
            <a:extLst>
              <a:ext uri="{FF2B5EF4-FFF2-40B4-BE49-F238E27FC236}">
                <a16:creationId xmlns:a16="http://schemas.microsoft.com/office/drawing/2014/main" id="{70EE88DC-54D2-B702-E686-775E19F621A2}"/>
              </a:ext>
            </a:extLst>
          </p:cNvPr>
          <p:cNvSpPr/>
          <p:nvPr/>
        </p:nvSpPr>
        <p:spPr>
          <a:xfrm>
            <a:off x="4141694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6" name="object 16">
            <a:extLst>
              <a:ext uri="{FF2B5EF4-FFF2-40B4-BE49-F238E27FC236}">
                <a16:creationId xmlns:a16="http://schemas.microsoft.com/office/drawing/2014/main" id="{565D3423-5BFC-4377-C465-D61A94B16140}"/>
              </a:ext>
            </a:extLst>
          </p:cNvPr>
          <p:cNvSpPr/>
          <p:nvPr/>
        </p:nvSpPr>
        <p:spPr>
          <a:xfrm>
            <a:off x="1600200" y="6672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7" name="object 16">
            <a:extLst>
              <a:ext uri="{FF2B5EF4-FFF2-40B4-BE49-F238E27FC236}">
                <a16:creationId xmlns:a16="http://schemas.microsoft.com/office/drawing/2014/main" id="{FB4CC34E-AF92-2EF8-B17E-8DF370A8B843}"/>
              </a:ext>
            </a:extLst>
          </p:cNvPr>
          <p:cNvSpPr/>
          <p:nvPr/>
        </p:nvSpPr>
        <p:spPr>
          <a:xfrm>
            <a:off x="2870946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8" name="object 16">
            <a:extLst>
              <a:ext uri="{FF2B5EF4-FFF2-40B4-BE49-F238E27FC236}">
                <a16:creationId xmlns:a16="http://schemas.microsoft.com/office/drawing/2014/main" id="{DFAE84B7-1A61-153C-7E28-34D15EF03364}"/>
              </a:ext>
            </a:extLst>
          </p:cNvPr>
          <p:cNvSpPr/>
          <p:nvPr/>
        </p:nvSpPr>
        <p:spPr>
          <a:xfrm>
            <a:off x="4141694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0" name="object 16">
            <a:extLst>
              <a:ext uri="{FF2B5EF4-FFF2-40B4-BE49-F238E27FC236}">
                <a16:creationId xmlns:a16="http://schemas.microsoft.com/office/drawing/2014/main" id="{B7D9D05F-9D72-747C-407A-CD1A58C9E7A5}"/>
              </a:ext>
            </a:extLst>
          </p:cNvPr>
          <p:cNvSpPr/>
          <p:nvPr/>
        </p:nvSpPr>
        <p:spPr>
          <a:xfrm>
            <a:off x="1600200" y="7034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70F5BFED-23E8-1787-D305-720A67971E1F}"/>
              </a:ext>
            </a:extLst>
          </p:cNvPr>
          <p:cNvSpPr/>
          <p:nvPr/>
        </p:nvSpPr>
        <p:spPr>
          <a:xfrm>
            <a:off x="2870946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2" name="object 16">
            <a:extLst>
              <a:ext uri="{FF2B5EF4-FFF2-40B4-BE49-F238E27FC236}">
                <a16:creationId xmlns:a16="http://schemas.microsoft.com/office/drawing/2014/main" id="{25DB73C9-F508-4DB1-6AA2-DF0361F9F7FD}"/>
              </a:ext>
            </a:extLst>
          </p:cNvPr>
          <p:cNvSpPr/>
          <p:nvPr/>
        </p:nvSpPr>
        <p:spPr>
          <a:xfrm>
            <a:off x="4141694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6BFFABEC-0AA1-84DA-ED02-492D3C6DF8E9}"/>
              </a:ext>
            </a:extLst>
          </p:cNvPr>
          <p:cNvSpPr/>
          <p:nvPr/>
        </p:nvSpPr>
        <p:spPr>
          <a:xfrm>
            <a:off x="1600200" y="7358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A4C81114-8ABE-88FA-514F-0C4D9718A9C6}"/>
              </a:ext>
            </a:extLst>
          </p:cNvPr>
          <p:cNvSpPr/>
          <p:nvPr/>
        </p:nvSpPr>
        <p:spPr>
          <a:xfrm>
            <a:off x="2870946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6" name="object 16">
            <a:extLst>
              <a:ext uri="{FF2B5EF4-FFF2-40B4-BE49-F238E27FC236}">
                <a16:creationId xmlns:a16="http://schemas.microsoft.com/office/drawing/2014/main" id="{A35188A8-6F43-A716-B508-2BDB0775AEB5}"/>
              </a:ext>
            </a:extLst>
          </p:cNvPr>
          <p:cNvSpPr/>
          <p:nvPr/>
        </p:nvSpPr>
        <p:spPr>
          <a:xfrm>
            <a:off x="4141694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E61814E9-D96C-ACE2-7086-CE3EAADB93CF}"/>
              </a:ext>
            </a:extLst>
          </p:cNvPr>
          <p:cNvSpPr/>
          <p:nvPr/>
        </p:nvSpPr>
        <p:spPr>
          <a:xfrm>
            <a:off x="1600200" y="7720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DE7744FD-4891-EE09-0197-D056732A6C82}"/>
              </a:ext>
            </a:extLst>
          </p:cNvPr>
          <p:cNvSpPr/>
          <p:nvPr/>
        </p:nvSpPr>
        <p:spPr>
          <a:xfrm>
            <a:off x="2870946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A607C81E-444C-1F10-40D7-D98A1D6F6070}"/>
              </a:ext>
            </a:extLst>
          </p:cNvPr>
          <p:cNvSpPr/>
          <p:nvPr/>
        </p:nvSpPr>
        <p:spPr>
          <a:xfrm>
            <a:off x="4141694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E72D7995-A427-F642-858C-35F82956588C}"/>
              </a:ext>
            </a:extLst>
          </p:cNvPr>
          <p:cNvSpPr/>
          <p:nvPr/>
        </p:nvSpPr>
        <p:spPr>
          <a:xfrm>
            <a:off x="1600200" y="80442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3" name="object 16">
            <a:extLst>
              <a:ext uri="{FF2B5EF4-FFF2-40B4-BE49-F238E27FC236}">
                <a16:creationId xmlns:a16="http://schemas.microsoft.com/office/drawing/2014/main" id="{C6E66D0F-2FBA-40FB-ECB2-D31244D95FBF}"/>
              </a:ext>
            </a:extLst>
          </p:cNvPr>
          <p:cNvSpPr/>
          <p:nvPr/>
        </p:nvSpPr>
        <p:spPr>
          <a:xfrm>
            <a:off x="2870946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0FCE0E40-C3FF-1E27-0912-48BAC1A025A4}"/>
              </a:ext>
            </a:extLst>
          </p:cNvPr>
          <p:cNvSpPr/>
          <p:nvPr/>
        </p:nvSpPr>
        <p:spPr>
          <a:xfrm>
            <a:off x="4141694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6" name="object 16">
            <a:extLst>
              <a:ext uri="{FF2B5EF4-FFF2-40B4-BE49-F238E27FC236}">
                <a16:creationId xmlns:a16="http://schemas.microsoft.com/office/drawing/2014/main" id="{DC384557-A68E-9B82-BC75-11376922CDD3}"/>
              </a:ext>
            </a:extLst>
          </p:cNvPr>
          <p:cNvSpPr/>
          <p:nvPr/>
        </p:nvSpPr>
        <p:spPr>
          <a:xfrm>
            <a:off x="1600200" y="84060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F726AB62-BCF2-E47F-8FB7-D9321CFB94A3}"/>
              </a:ext>
            </a:extLst>
          </p:cNvPr>
          <p:cNvSpPr/>
          <p:nvPr/>
        </p:nvSpPr>
        <p:spPr>
          <a:xfrm>
            <a:off x="2870946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BCC41143-BC88-5917-FB41-254670D5E1F0}"/>
              </a:ext>
            </a:extLst>
          </p:cNvPr>
          <p:cNvSpPr/>
          <p:nvPr/>
        </p:nvSpPr>
        <p:spPr>
          <a:xfrm>
            <a:off x="4141694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0480FFFD-268A-EC66-7AC6-F5B6779793A0}"/>
              </a:ext>
            </a:extLst>
          </p:cNvPr>
          <p:cNvSpPr/>
          <p:nvPr/>
        </p:nvSpPr>
        <p:spPr>
          <a:xfrm>
            <a:off x="1600200" y="8730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1" name="object 16">
            <a:extLst>
              <a:ext uri="{FF2B5EF4-FFF2-40B4-BE49-F238E27FC236}">
                <a16:creationId xmlns:a16="http://schemas.microsoft.com/office/drawing/2014/main" id="{E7FC1377-B65E-2C29-EBDD-476D433CB145}"/>
              </a:ext>
            </a:extLst>
          </p:cNvPr>
          <p:cNvSpPr/>
          <p:nvPr/>
        </p:nvSpPr>
        <p:spPr>
          <a:xfrm>
            <a:off x="2870946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2" name="object 16">
            <a:extLst>
              <a:ext uri="{FF2B5EF4-FFF2-40B4-BE49-F238E27FC236}">
                <a16:creationId xmlns:a16="http://schemas.microsoft.com/office/drawing/2014/main" id="{323F3468-628F-99EA-B821-222C3F2EB9F2}"/>
              </a:ext>
            </a:extLst>
          </p:cNvPr>
          <p:cNvSpPr/>
          <p:nvPr/>
        </p:nvSpPr>
        <p:spPr>
          <a:xfrm>
            <a:off x="4141694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4" name="object 16">
            <a:extLst>
              <a:ext uri="{FF2B5EF4-FFF2-40B4-BE49-F238E27FC236}">
                <a16:creationId xmlns:a16="http://schemas.microsoft.com/office/drawing/2014/main" id="{850E173F-1FBA-F8B2-9388-0179AB612A2E}"/>
              </a:ext>
            </a:extLst>
          </p:cNvPr>
          <p:cNvSpPr/>
          <p:nvPr/>
        </p:nvSpPr>
        <p:spPr>
          <a:xfrm>
            <a:off x="1600200" y="9091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5" name="object 16">
            <a:extLst>
              <a:ext uri="{FF2B5EF4-FFF2-40B4-BE49-F238E27FC236}">
                <a16:creationId xmlns:a16="http://schemas.microsoft.com/office/drawing/2014/main" id="{26961EF3-5B9C-4C0E-3FA5-6982B20315DD}"/>
              </a:ext>
            </a:extLst>
          </p:cNvPr>
          <p:cNvSpPr/>
          <p:nvPr/>
        </p:nvSpPr>
        <p:spPr>
          <a:xfrm>
            <a:off x="2870946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6" name="object 16">
            <a:extLst>
              <a:ext uri="{FF2B5EF4-FFF2-40B4-BE49-F238E27FC236}">
                <a16:creationId xmlns:a16="http://schemas.microsoft.com/office/drawing/2014/main" id="{2DC2F96F-3F30-2987-F173-1994069CEDEB}"/>
              </a:ext>
            </a:extLst>
          </p:cNvPr>
          <p:cNvSpPr/>
          <p:nvPr/>
        </p:nvSpPr>
        <p:spPr>
          <a:xfrm>
            <a:off x="4141694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8" name="object 16">
            <a:extLst>
              <a:ext uri="{FF2B5EF4-FFF2-40B4-BE49-F238E27FC236}">
                <a16:creationId xmlns:a16="http://schemas.microsoft.com/office/drawing/2014/main" id="{17207CF0-8C8A-EDF8-C6DE-61D31C50A5AC}"/>
              </a:ext>
            </a:extLst>
          </p:cNvPr>
          <p:cNvSpPr/>
          <p:nvPr/>
        </p:nvSpPr>
        <p:spPr>
          <a:xfrm>
            <a:off x="1600200" y="46173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9" name="object 16">
            <a:extLst>
              <a:ext uri="{FF2B5EF4-FFF2-40B4-BE49-F238E27FC236}">
                <a16:creationId xmlns:a16="http://schemas.microsoft.com/office/drawing/2014/main" id="{D622BAEA-786E-B844-5BA1-AD59C4275D4E}"/>
              </a:ext>
            </a:extLst>
          </p:cNvPr>
          <p:cNvSpPr/>
          <p:nvPr/>
        </p:nvSpPr>
        <p:spPr>
          <a:xfrm>
            <a:off x="2870946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0" name="object 16">
            <a:extLst>
              <a:ext uri="{FF2B5EF4-FFF2-40B4-BE49-F238E27FC236}">
                <a16:creationId xmlns:a16="http://schemas.microsoft.com/office/drawing/2014/main" id="{1408D0C9-F934-F2FB-283D-8C1A6F4F02F6}"/>
              </a:ext>
            </a:extLst>
          </p:cNvPr>
          <p:cNvSpPr/>
          <p:nvPr/>
        </p:nvSpPr>
        <p:spPr>
          <a:xfrm>
            <a:off x="4141694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C0CBE675-3963-9CB3-E771-D6A069DF4671}"/>
              </a:ext>
            </a:extLst>
          </p:cNvPr>
          <p:cNvSpPr/>
          <p:nvPr/>
        </p:nvSpPr>
        <p:spPr>
          <a:xfrm>
            <a:off x="1600200" y="49792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3" name="object 16">
            <a:extLst>
              <a:ext uri="{FF2B5EF4-FFF2-40B4-BE49-F238E27FC236}">
                <a16:creationId xmlns:a16="http://schemas.microsoft.com/office/drawing/2014/main" id="{A2089155-7641-D8DE-B6AA-5C51495AC8A8}"/>
              </a:ext>
            </a:extLst>
          </p:cNvPr>
          <p:cNvSpPr/>
          <p:nvPr/>
        </p:nvSpPr>
        <p:spPr>
          <a:xfrm>
            <a:off x="2870946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4" name="object 16">
            <a:extLst>
              <a:ext uri="{FF2B5EF4-FFF2-40B4-BE49-F238E27FC236}">
                <a16:creationId xmlns:a16="http://schemas.microsoft.com/office/drawing/2014/main" id="{FB525957-DB26-E500-F735-86B4694DD722}"/>
              </a:ext>
            </a:extLst>
          </p:cNvPr>
          <p:cNvSpPr/>
          <p:nvPr/>
        </p:nvSpPr>
        <p:spPr>
          <a:xfrm>
            <a:off x="4141694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6" name="object 16">
            <a:extLst>
              <a:ext uri="{FF2B5EF4-FFF2-40B4-BE49-F238E27FC236}">
                <a16:creationId xmlns:a16="http://schemas.microsoft.com/office/drawing/2014/main" id="{958F4B15-3210-59FF-2694-88A77FCA78F5}"/>
              </a:ext>
            </a:extLst>
          </p:cNvPr>
          <p:cNvSpPr/>
          <p:nvPr/>
        </p:nvSpPr>
        <p:spPr>
          <a:xfrm>
            <a:off x="1600200" y="53031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id="{867B17AA-CBC7-1D89-8F76-7A2C6FD95A36}"/>
              </a:ext>
            </a:extLst>
          </p:cNvPr>
          <p:cNvSpPr/>
          <p:nvPr/>
        </p:nvSpPr>
        <p:spPr>
          <a:xfrm>
            <a:off x="2870946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8" name="object 16">
            <a:extLst>
              <a:ext uri="{FF2B5EF4-FFF2-40B4-BE49-F238E27FC236}">
                <a16:creationId xmlns:a16="http://schemas.microsoft.com/office/drawing/2014/main" id="{D949AC8D-252C-17BC-C215-DB62299289D1}"/>
              </a:ext>
            </a:extLst>
          </p:cNvPr>
          <p:cNvSpPr/>
          <p:nvPr/>
        </p:nvSpPr>
        <p:spPr>
          <a:xfrm>
            <a:off x="4141694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0" name="object 16">
            <a:extLst>
              <a:ext uri="{FF2B5EF4-FFF2-40B4-BE49-F238E27FC236}">
                <a16:creationId xmlns:a16="http://schemas.microsoft.com/office/drawing/2014/main" id="{D505A69A-0C8C-EA9B-DAA2-325895DE56C1}"/>
              </a:ext>
            </a:extLst>
          </p:cNvPr>
          <p:cNvSpPr/>
          <p:nvPr/>
        </p:nvSpPr>
        <p:spPr>
          <a:xfrm>
            <a:off x="1600200" y="56650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1" name="object 16">
            <a:extLst>
              <a:ext uri="{FF2B5EF4-FFF2-40B4-BE49-F238E27FC236}">
                <a16:creationId xmlns:a16="http://schemas.microsoft.com/office/drawing/2014/main" id="{78378ECB-951E-ED60-0C58-1C93BCF69864}"/>
              </a:ext>
            </a:extLst>
          </p:cNvPr>
          <p:cNvSpPr/>
          <p:nvPr/>
        </p:nvSpPr>
        <p:spPr>
          <a:xfrm>
            <a:off x="2870946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2" name="object 16">
            <a:extLst>
              <a:ext uri="{FF2B5EF4-FFF2-40B4-BE49-F238E27FC236}">
                <a16:creationId xmlns:a16="http://schemas.microsoft.com/office/drawing/2014/main" id="{5BDA0CE9-D7BF-843B-9C74-9BCDE1A99119}"/>
              </a:ext>
            </a:extLst>
          </p:cNvPr>
          <p:cNvSpPr/>
          <p:nvPr/>
        </p:nvSpPr>
        <p:spPr>
          <a:xfrm>
            <a:off x="4141694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4" name="object 16">
            <a:extLst>
              <a:ext uri="{FF2B5EF4-FFF2-40B4-BE49-F238E27FC236}">
                <a16:creationId xmlns:a16="http://schemas.microsoft.com/office/drawing/2014/main" id="{4115CE35-F6EB-0C31-90FA-D4D626A71ABB}"/>
              </a:ext>
            </a:extLst>
          </p:cNvPr>
          <p:cNvSpPr/>
          <p:nvPr/>
        </p:nvSpPr>
        <p:spPr>
          <a:xfrm>
            <a:off x="1600200" y="59889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5" name="object 16">
            <a:extLst>
              <a:ext uri="{FF2B5EF4-FFF2-40B4-BE49-F238E27FC236}">
                <a16:creationId xmlns:a16="http://schemas.microsoft.com/office/drawing/2014/main" id="{3B1805F7-F76B-E3A2-92A5-E99C27C4B0D0}"/>
              </a:ext>
            </a:extLst>
          </p:cNvPr>
          <p:cNvSpPr/>
          <p:nvPr/>
        </p:nvSpPr>
        <p:spPr>
          <a:xfrm>
            <a:off x="2870946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6" name="object 16">
            <a:extLst>
              <a:ext uri="{FF2B5EF4-FFF2-40B4-BE49-F238E27FC236}">
                <a16:creationId xmlns:a16="http://schemas.microsoft.com/office/drawing/2014/main" id="{60C1D4F5-F71E-7D17-FC6A-F48B2482D692}"/>
              </a:ext>
            </a:extLst>
          </p:cNvPr>
          <p:cNvSpPr/>
          <p:nvPr/>
        </p:nvSpPr>
        <p:spPr>
          <a:xfrm>
            <a:off x="4141694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8" name="object 16">
            <a:extLst>
              <a:ext uri="{FF2B5EF4-FFF2-40B4-BE49-F238E27FC236}">
                <a16:creationId xmlns:a16="http://schemas.microsoft.com/office/drawing/2014/main" id="{2F474777-7E98-E097-E10B-7C9CE46F91D3}"/>
              </a:ext>
            </a:extLst>
          </p:cNvPr>
          <p:cNvSpPr/>
          <p:nvPr/>
        </p:nvSpPr>
        <p:spPr>
          <a:xfrm>
            <a:off x="1600200" y="63508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9" name="object 16">
            <a:extLst>
              <a:ext uri="{FF2B5EF4-FFF2-40B4-BE49-F238E27FC236}">
                <a16:creationId xmlns:a16="http://schemas.microsoft.com/office/drawing/2014/main" id="{D000FD5D-E8E8-57A2-2951-3D1BDB1EF75C}"/>
              </a:ext>
            </a:extLst>
          </p:cNvPr>
          <p:cNvSpPr/>
          <p:nvPr/>
        </p:nvSpPr>
        <p:spPr>
          <a:xfrm>
            <a:off x="2870946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0" name="object 16">
            <a:extLst>
              <a:ext uri="{FF2B5EF4-FFF2-40B4-BE49-F238E27FC236}">
                <a16:creationId xmlns:a16="http://schemas.microsoft.com/office/drawing/2014/main" id="{7BB76431-0D10-C4D3-E964-35BC47B77237}"/>
              </a:ext>
            </a:extLst>
          </p:cNvPr>
          <p:cNvSpPr/>
          <p:nvPr/>
        </p:nvSpPr>
        <p:spPr>
          <a:xfrm>
            <a:off x="4141694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3" name="object 2">
            <a:extLst>
              <a:ext uri="{FF2B5EF4-FFF2-40B4-BE49-F238E27FC236}">
                <a16:creationId xmlns:a16="http://schemas.microsoft.com/office/drawing/2014/main" id="{FD416FFE-4DFC-4543-2555-356B684838F6}"/>
              </a:ext>
            </a:extLst>
          </p:cNvPr>
          <p:cNvSpPr txBox="1">
            <a:spLocks/>
          </p:cNvSpPr>
          <p:nvPr/>
        </p:nvSpPr>
        <p:spPr>
          <a:xfrm>
            <a:off x="304800" y="219164"/>
            <a:ext cx="5535706" cy="62847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9526" algn="ctr" defTabSz="914400">
              <a:spcBef>
                <a:spcPts val="88"/>
              </a:spcBef>
            </a:pPr>
            <a:r>
              <a:rPr lang="es-ES" sz="2118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REGISTRO DE CONDUCTA, TRABAJOS Y TAREAS</a:t>
            </a:r>
            <a:endParaRPr lang="es-ES" sz="2118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  <a:p>
            <a:pPr algn="ctr" defTabSz="914400">
              <a:spcBef>
                <a:spcPts val="71"/>
              </a:spcBef>
              <a:tabLst>
                <a:tab pos="4245015" algn="l"/>
              </a:tabLst>
            </a:pP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Nombre:</a:t>
            </a:r>
            <a:r>
              <a:rPr lang="es-ES" sz="1809" u="sng" kern="0" spc="-132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CVUELTAALCOLE" panose="02000603000000000000" pitchFamily="2" charset="0"/>
                <a:ea typeface="CCVUELTAALCOLE" panose="02000603000000000000" pitchFamily="2" charset="0"/>
              </a:rPr>
              <a:t> 	</a:t>
            </a: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 Diciembre 2024</a:t>
            </a:r>
            <a:endParaRPr lang="es-ES" sz="1809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</p:txBody>
      </p:sp>
      <p:pic>
        <p:nvPicPr>
          <p:cNvPr id="94" name="Imagen 93">
            <a:extLst>
              <a:ext uri="{FF2B5EF4-FFF2-40B4-BE49-F238E27FC236}">
                <a16:creationId xmlns:a16="http://schemas.microsoft.com/office/drawing/2014/main" id="{D5B50484-9214-B104-00DD-215809C6AE3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97" y="124059"/>
            <a:ext cx="723357" cy="81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6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2">
            <a:extLst>
              <a:ext uri="{FF2B5EF4-FFF2-40B4-BE49-F238E27FC236}">
                <a16:creationId xmlns:a16="http://schemas.microsoft.com/office/drawing/2014/main" id="{464FE9AD-304E-994A-ABB7-6E497522B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51810"/>
              </p:ext>
            </p:extLst>
          </p:nvPr>
        </p:nvGraphicFramePr>
        <p:xfrm>
          <a:off x="304800" y="1219200"/>
          <a:ext cx="6019799" cy="8178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678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0" i="0" spc="-15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Día</a:t>
                      </a:r>
                    </a:p>
                  </a:txBody>
                  <a:tcPr marL="0" marR="0" marT="5266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8120" marR="190500" indent="1270" algn="ctr">
                        <a:lnSpc>
                          <a:spcPct val="60200"/>
                        </a:lnSpc>
                        <a:spcBef>
                          <a:spcPts val="65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me  porte hoy?</a:t>
                      </a:r>
                    </a:p>
                  </a:txBody>
                  <a:tcPr marL="0" marR="0" marT="7283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36830" indent="-2857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trabaje  hoy en clase?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marR="126364" indent="-139065" algn="ctr">
                        <a:lnSpc>
                          <a:spcPct val="60200"/>
                        </a:lnSpc>
                        <a:spcBef>
                          <a:spcPts val="67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¿Cumplí con  la tarea?</a:t>
                      </a:r>
                    </a:p>
                  </a:txBody>
                  <a:tcPr marL="0" marR="0" marT="75079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1750" indent="7556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bg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Firma de los  padres o tutor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R="21209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361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413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1971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18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16">
            <a:extLst>
              <a:ext uri="{FF2B5EF4-FFF2-40B4-BE49-F238E27FC236}">
                <a16:creationId xmlns:a16="http://schemas.microsoft.com/office/drawing/2014/main" id="{C297B025-A05F-2500-83E8-79BABB6C4F72}"/>
              </a:ext>
            </a:extLst>
          </p:cNvPr>
          <p:cNvSpPr/>
          <p:nvPr/>
        </p:nvSpPr>
        <p:spPr>
          <a:xfrm>
            <a:off x="1600200" y="1872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" name="object 16">
            <a:extLst>
              <a:ext uri="{FF2B5EF4-FFF2-40B4-BE49-F238E27FC236}">
                <a16:creationId xmlns:a16="http://schemas.microsoft.com/office/drawing/2014/main" id="{1161614A-2384-5225-12CF-2792CAD4427D}"/>
              </a:ext>
            </a:extLst>
          </p:cNvPr>
          <p:cNvSpPr/>
          <p:nvPr/>
        </p:nvSpPr>
        <p:spPr>
          <a:xfrm>
            <a:off x="2870946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5F831C04-5905-F8AF-C5F7-0A131CD03543}"/>
              </a:ext>
            </a:extLst>
          </p:cNvPr>
          <p:cNvSpPr/>
          <p:nvPr/>
        </p:nvSpPr>
        <p:spPr>
          <a:xfrm>
            <a:off x="4141694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AAAB5A86-3476-6098-6369-0B41AE9CC776}"/>
              </a:ext>
            </a:extLst>
          </p:cNvPr>
          <p:cNvSpPr/>
          <p:nvPr/>
        </p:nvSpPr>
        <p:spPr>
          <a:xfrm>
            <a:off x="1600200" y="2233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1E70D5B7-86EF-EB6C-F4C2-E5FE96A10139}"/>
              </a:ext>
            </a:extLst>
          </p:cNvPr>
          <p:cNvSpPr/>
          <p:nvPr/>
        </p:nvSpPr>
        <p:spPr>
          <a:xfrm>
            <a:off x="2870946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8F9FF61F-3782-CE9A-4AF3-5C44D007B2BD}"/>
              </a:ext>
            </a:extLst>
          </p:cNvPr>
          <p:cNvSpPr/>
          <p:nvPr/>
        </p:nvSpPr>
        <p:spPr>
          <a:xfrm>
            <a:off x="4141694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543B6121-8A38-5914-6970-D65C77D79F50}"/>
              </a:ext>
            </a:extLst>
          </p:cNvPr>
          <p:cNvSpPr/>
          <p:nvPr/>
        </p:nvSpPr>
        <p:spPr>
          <a:xfrm>
            <a:off x="1600200" y="25578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DBCFBF76-89F5-375D-73F0-01619EAF7771}"/>
              </a:ext>
            </a:extLst>
          </p:cNvPr>
          <p:cNvSpPr/>
          <p:nvPr/>
        </p:nvSpPr>
        <p:spPr>
          <a:xfrm>
            <a:off x="2870946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9DAB1673-7B9B-A093-A2FB-0891494409A1}"/>
              </a:ext>
            </a:extLst>
          </p:cNvPr>
          <p:cNvSpPr/>
          <p:nvPr/>
        </p:nvSpPr>
        <p:spPr>
          <a:xfrm>
            <a:off x="4141694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B3705B29-0680-54A4-5A45-D494F877E640}"/>
              </a:ext>
            </a:extLst>
          </p:cNvPr>
          <p:cNvSpPr/>
          <p:nvPr/>
        </p:nvSpPr>
        <p:spPr>
          <a:xfrm>
            <a:off x="1600200" y="29196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2D13E87E-58C3-C390-9E84-CB04C8683123}"/>
              </a:ext>
            </a:extLst>
          </p:cNvPr>
          <p:cNvSpPr/>
          <p:nvPr/>
        </p:nvSpPr>
        <p:spPr>
          <a:xfrm>
            <a:off x="2870946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485BBC39-0E5C-4E03-928B-78893748A54A}"/>
              </a:ext>
            </a:extLst>
          </p:cNvPr>
          <p:cNvSpPr/>
          <p:nvPr/>
        </p:nvSpPr>
        <p:spPr>
          <a:xfrm>
            <a:off x="4141694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4AA70ED4-5FC9-BBAE-D2EF-EA5D24A5FB68}"/>
              </a:ext>
            </a:extLst>
          </p:cNvPr>
          <p:cNvSpPr/>
          <p:nvPr/>
        </p:nvSpPr>
        <p:spPr>
          <a:xfrm>
            <a:off x="1600200" y="3243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1555089C-495A-28F2-356B-C1AB1EA49FA3}"/>
              </a:ext>
            </a:extLst>
          </p:cNvPr>
          <p:cNvSpPr/>
          <p:nvPr/>
        </p:nvSpPr>
        <p:spPr>
          <a:xfrm>
            <a:off x="2870946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B34AE304-724C-760E-1BA9-D63A09F39CD1}"/>
              </a:ext>
            </a:extLst>
          </p:cNvPr>
          <p:cNvSpPr/>
          <p:nvPr/>
        </p:nvSpPr>
        <p:spPr>
          <a:xfrm>
            <a:off x="4141694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7088063C-04B9-A791-DD6D-DE4B4DDB514C}"/>
              </a:ext>
            </a:extLst>
          </p:cNvPr>
          <p:cNvSpPr/>
          <p:nvPr/>
        </p:nvSpPr>
        <p:spPr>
          <a:xfrm>
            <a:off x="1600200" y="3605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C5A1F5F2-0BF9-CECA-2E55-34A738FCD15D}"/>
              </a:ext>
            </a:extLst>
          </p:cNvPr>
          <p:cNvSpPr/>
          <p:nvPr/>
        </p:nvSpPr>
        <p:spPr>
          <a:xfrm>
            <a:off x="2870946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FB16FF73-19B2-3B04-D64D-738137FD505D}"/>
              </a:ext>
            </a:extLst>
          </p:cNvPr>
          <p:cNvSpPr/>
          <p:nvPr/>
        </p:nvSpPr>
        <p:spPr>
          <a:xfrm>
            <a:off x="4141694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940C3E08-2440-A82D-0659-BE7D2E32C97D}"/>
              </a:ext>
            </a:extLst>
          </p:cNvPr>
          <p:cNvSpPr/>
          <p:nvPr/>
        </p:nvSpPr>
        <p:spPr>
          <a:xfrm>
            <a:off x="1600200" y="3929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A3C870BD-52F9-8A4C-BCB1-76FDFF840AB3}"/>
              </a:ext>
            </a:extLst>
          </p:cNvPr>
          <p:cNvSpPr/>
          <p:nvPr/>
        </p:nvSpPr>
        <p:spPr>
          <a:xfrm>
            <a:off x="2870946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E75F666D-7046-A400-3C97-F9EEFC50B8A0}"/>
              </a:ext>
            </a:extLst>
          </p:cNvPr>
          <p:cNvSpPr/>
          <p:nvPr/>
        </p:nvSpPr>
        <p:spPr>
          <a:xfrm>
            <a:off x="4141694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34210BFE-6792-2FD3-78EF-2E069E8AE1D9}"/>
              </a:ext>
            </a:extLst>
          </p:cNvPr>
          <p:cNvSpPr/>
          <p:nvPr/>
        </p:nvSpPr>
        <p:spPr>
          <a:xfrm>
            <a:off x="1600200" y="4291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5FA957FE-794C-FCA2-4082-746C153A562A}"/>
              </a:ext>
            </a:extLst>
          </p:cNvPr>
          <p:cNvSpPr/>
          <p:nvPr/>
        </p:nvSpPr>
        <p:spPr>
          <a:xfrm>
            <a:off x="2870946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4" name="object 16">
            <a:extLst>
              <a:ext uri="{FF2B5EF4-FFF2-40B4-BE49-F238E27FC236}">
                <a16:creationId xmlns:a16="http://schemas.microsoft.com/office/drawing/2014/main" id="{70EE88DC-54D2-B702-E686-775E19F621A2}"/>
              </a:ext>
            </a:extLst>
          </p:cNvPr>
          <p:cNvSpPr/>
          <p:nvPr/>
        </p:nvSpPr>
        <p:spPr>
          <a:xfrm>
            <a:off x="4141694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6" name="object 16">
            <a:extLst>
              <a:ext uri="{FF2B5EF4-FFF2-40B4-BE49-F238E27FC236}">
                <a16:creationId xmlns:a16="http://schemas.microsoft.com/office/drawing/2014/main" id="{565D3423-5BFC-4377-C465-D61A94B16140}"/>
              </a:ext>
            </a:extLst>
          </p:cNvPr>
          <p:cNvSpPr/>
          <p:nvPr/>
        </p:nvSpPr>
        <p:spPr>
          <a:xfrm>
            <a:off x="1600200" y="6672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7" name="object 16">
            <a:extLst>
              <a:ext uri="{FF2B5EF4-FFF2-40B4-BE49-F238E27FC236}">
                <a16:creationId xmlns:a16="http://schemas.microsoft.com/office/drawing/2014/main" id="{FB4CC34E-AF92-2EF8-B17E-8DF370A8B843}"/>
              </a:ext>
            </a:extLst>
          </p:cNvPr>
          <p:cNvSpPr/>
          <p:nvPr/>
        </p:nvSpPr>
        <p:spPr>
          <a:xfrm>
            <a:off x="2870946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8" name="object 16">
            <a:extLst>
              <a:ext uri="{FF2B5EF4-FFF2-40B4-BE49-F238E27FC236}">
                <a16:creationId xmlns:a16="http://schemas.microsoft.com/office/drawing/2014/main" id="{DFAE84B7-1A61-153C-7E28-34D15EF03364}"/>
              </a:ext>
            </a:extLst>
          </p:cNvPr>
          <p:cNvSpPr/>
          <p:nvPr/>
        </p:nvSpPr>
        <p:spPr>
          <a:xfrm>
            <a:off x="4141694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0" name="object 16">
            <a:extLst>
              <a:ext uri="{FF2B5EF4-FFF2-40B4-BE49-F238E27FC236}">
                <a16:creationId xmlns:a16="http://schemas.microsoft.com/office/drawing/2014/main" id="{B7D9D05F-9D72-747C-407A-CD1A58C9E7A5}"/>
              </a:ext>
            </a:extLst>
          </p:cNvPr>
          <p:cNvSpPr/>
          <p:nvPr/>
        </p:nvSpPr>
        <p:spPr>
          <a:xfrm>
            <a:off x="1600200" y="7034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70F5BFED-23E8-1787-D305-720A67971E1F}"/>
              </a:ext>
            </a:extLst>
          </p:cNvPr>
          <p:cNvSpPr/>
          <p:nvPr/>
        </p:nvSpPr>
        <p:spPr>
          <a:xfrm>
            <a:off x="2870946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2" name="object 16">
            <a:extLst>
              <a:ext uri="{FF2B5EF4-FFF2-40B4-BE49-F238E27FC236}">
                <a16:creationId xmlns:a16="http://schemas.microsoft.com/office/drawing/2014/main" id="{25DB73C9-F508-4DB1-6AA2-DF0361F9F7FD}"/>
              </a:ext>
            </a:extLst>
          </p:cNvPr>
          <p:cNvSpPr/>
          <p:nvPr/>
        </p:nvSpPr>
        <p:spPr>
          <a:xfrm>
            <a:off x="4141694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6BFFABEC-0AA1-84DA-ED02-492D3C6DF8E9}"/>
              </a:ext>
            </a:extLst>
          </p:cNvPr>
          <p:cNvSpPr/>
          <p:nvPr/>
        </p:nvSpPr>
        <p:spPr>
          <a:xfrm>
            <a:off x="1600200" y="7358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A4C81114-8ABE-88FA-514F-0C4D9718A9C6}"/>
              </a:ext>
            </a:extLst>
          </p:cNvPr>
          <p:cNvSpPr/>
          <p:nvPr/>
        </p:nvSpPr>
        <p:spPr>
          <a:xfrm>
            <a:off x="2870946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6" name="object 16">
            <a:extLst>
              <a:ext uri="{FF2B5EF4-FFF2-40B4-BE49-F238E27FC236}">
                <a16:creationId xmlns:a16="http://schemas.microsoft.com/office/drawing/2014/main" id="{A35188A8-6F43-A716-B508-2BDB0775AEB5}"/>
              </a:ext>
            </a:extLst>
          </p:cNvPr>
          <p:cNvSpPr/>
          <p:nvPr/>
        </p:nvSpPr>
        <p:spPr>
          <a:xfrm>
            <a:off x="4141694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E61814E9-D96C-ACE2-7086-CE3EAADB93CF}"/>
              </a:ext>
            </a:extLst>
          </p:cNvPr>
          <p:cNvSpPr/>
          <p:nvPr/>
        </p:nvSpPr>
        <p:spPr>
          <a:xfrm>
            <a:off x="1600200" y="7720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DE7744FD-4891-EE09-0197-D056732A6C82}"/>
              </a:ext>
            </a:extLst>
          </p:cNvPr>
          <p:cNvSpPr/>
          <p:nvPr/>
        </p:nvSpPr>
        <p:spPr>
          <a:xfrm>
            <a:off x="2870946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A607C81E-444C-1F10-40D7-D98A1D6F6070}"/>
              </a:ext>
            </a:extLst>
          </p:cNvPr>
          <p:cNvSpPr/>
          <p:nvPr/>
        </p:nvSpPr>
        <p:spPr>
          <a:xfrm>
            <a:off x="4141694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E72D7995-A427-F642-858C-35F82956588C}"/>
              </a:ext>
            </a:extLst>
          </p:cNvPr>
          <p:cNvSpPr/>
          <p:nvPr/>
        </p:nvSpPr>
        <p:spPr>
          <a:xfrm>
            <a:off x="1600200" y="80442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3" name="object 16">
            <a:extLst>
              <a:ext uri="{FF2B5EF4-FFF2-40B4-BE49-F238E27FC236}">
                <a16:creationId xmlns:a16="http://schemas.microsoft.com/office/drawing/2014/main" id="{C6E66D0F-2FBA-40FB-ECB2-D31244D95FBF}"/>
              </a:ext>
            </a:extLst>
          </p:cNvPr>
          <p:cNvSpPr/>
          <p:nvPr/>
        </p:nvSpPr>
        <p:spPr>
          <a:xfrm>
            <a:off x="2870946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0FCE0E40-C3FF-1E27-0912-48BAC1A025A4}"/>
              </a:ext>
            </a:extLst>
          </p:cNvPr>
          <p:cNvSpPr/>
          <p:nvPr/>
        </p:nvSpPr>
        <p:spPr>
          <a:xfrm>
            <a:off x="4141694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6" name="object 16">
            <a:extLst>
              <a:ext uri="{FF2B5EF4-FFF2-40B4-BE49-F238E27FC236}">
                <a16:creationId xmlns:a16="http://schemas.microsoft.com/office/drawing/2014/main" id="{DC384557-A68E-9B82-BC75-11376922CDD3}"/>
              </a:ext>
            </a:extLst>
          </p:cNvPr>
          <p:cNvSpPr/>
          <p:nvPr/>
        </p:nvSpPr>
        <p:spPr>
          <a:xfrm>
            <a:off x="1600200" y="84060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F726AB62-BCF2-E47F-8FB7-D9321CFB94A3}"/>
              </a:ext>
            </a:extLst>
          </p:cNvPr>
          <p:cNvSpPr/>
          <p:nvPr/>
        </p:nvSpPr>
        <p:spPr>
          <a:xfrm>
            <a:off x="2870946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BCC41143-BC88-5917-FB41-254670D5E1F0}"/>
              </a:ext>
            </a:extLst>
          </p:cNvPr>
          <p:cNvSpPr/>
          <p:nvPr/>
        </p:nvSpPr>
        <p:spPr>
          <a:xfrm>
            <a:off x="4141694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0480FFFD-268A-EC66-7AC6-F5B6779793A0}"/>
              </a:ext>
            </a:extLst>
          </p:cNvPr>
          <p:cNvSpPr/>
          <p:nvPr/>
        </p:nvSpPr>
        <p:spPr>
          <a:xfrm>
            <a:off x="1600200" y="8730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1" name="object 16">
            <a:extLst>
              <a:ext uri="{FF2B5EF4-FFF2-40B4-BE49-F238E27FC236}">
                <a16:creationId xmlns:a16="http://schemas.microsoft.com/office/drawing/2014/main" id="{E7FC1377-B65E-2C29-EBDD-476D433CB145}"/>
              </a:ext>
            </a:extLst>
          </p:cNvPr>
          <p:cNvSpPr/>
          <p:nvPr/>
        </p:nvSpPr>
        <p:spPr>
          <a:xfrm>
            <a:off x="2870946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2" name="object 16">
            <a:extLst>
              <a:ext uri="{FF2B5EF4-FFF2-40B4-BE49-F238E27FC236}">
                <a16:creationId xmlns:a16="http://schemas.microsoft.com/office/drawing/2014/main" id="{323F3468-628F-99EA-B821-222C3F2EB9F2}"/>
              </a:ext>
            </a:extLst>
          </p:cNvPr>
          <p:cNvSpPr/>
          <p:nvPr/>
        </p:nvSpPr>
        <p:spPr>
          <a:xfrm>
            <a:off x="4141694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4" name="object 16">
            <a:extLst>
              <a:ext uri="{FF2B5EF4-FFF2-40B4-BE49-F238E27FC236}">
                <a16:creationId xmlns:a16="http://schemas.microsoft.com/office/drawing/2014/main" id="{850E173F-1FBA-F8B2-9388-0179AB612A2E}"/>
              </a:ext>
            </a:extLst>
          </p:cNvPr>
          <p:cNvSpPr/>
          <p:nvPr/>
        </p:nvSpPr>
        <p:spPr>
          <a:xfrm>
            <a:off x="1600200" y="9091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5" name="object 16">
            <a:extLst>
              <a:ext uri="{FF2B5EF4-FFF2-40B4-BE49-F238E27FC236}">
                <a16:creationId xmlns:a16="http://schemas.microsoft.com/office/drawing/2014/main" id="{26961EF3-5B9C-4C0E-3FA5-6982B20315DD}"/>
              </a:ext>
            </a:extLst>
          </p:cNvPr>
          <p:cNvSpPr/>
          <p:nvPr/>
        </p:nvSpPr>
        <p:spPr>
          <a:xfrm>
            <a:off x="2870946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6" name="object 16">
            <a:extLst>
              <a:ext uri="{FF2B5EF4-FFF2-40B4-BE49-F238E27FC236}">
                <a16:creationId xmlns:a16="http://schemas.microsoft.com/office/drawing/2014/main" id="{2DC2F96F-3F30-2987-F173-1994069CEDEB}"/>
              </a:ext>
            </a:extLst>
          </p:cNvPr>
          <p:cNvSpPr/>
          <p:nvPr/>
        </p:nvSpPr>
        <p:spPr>
          <a:xfrm>
            <a:off x="4141694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8" name="object 16">
            <a:extLst>
              <a:ext uri="{FF2B5EF4-FFF2-40B4-BE49-F238E27FC236}">
                <a16:creationId xmlns:a16="http://schemas.microsoft.com/office/drawing/2014/main" id="{17207CF0-8C8A-EDF8-C6DE-61D31C50A5AC}"/>
              </a:ext>
            </a:extLst>
          </p:cNvPr>
          <p:cNvSpPr/>
          <p:nvPr/>
        </p:nvSpPr>
        <p:spPr>
          <a:xfrm>
            <a:off x="1600200" y="46173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9" name="object 16">
            <a:extLst>
              <a:ext uri="{FF2B5EF4-FFF2-40B4-BE49-F238E27FC236}">
                <a16:creationId xmlns:a16="http://schemas.microsoft.com/office/drawing/2014/main" id="{D622BAEA-786E-B844-5BA1-AD59C4275D4E}"/>
              </a:ext>
            </a:extLst>
          </p:cNvPr>
          <p:cNvSpPr/>
          <p:nvPr/>
        </p:nvSpPr>
        <p:spPr>
          <a:xfrm>
            <a:off x="2870946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0" name="object 16">
            <a:extLst>
              <a:ext uri="{FF2B5EF4-FFF2-40B4-BE49-F238E27FC236}">
                <a16:creationId xmlns:a16="http://schemas.microsoft.com/office/drawing/2014/main" id="{1408D0C9-F934-F2FB-283D-8C1A6F4F02F6}"/>
              </a:ext>
            </a:extLst>
          </p:cNvPr>
          <p:cNvSpPr/>
          <p:nvPr/>
        </p:nvSpPr>
        <p:spPr>
          <a:xfrm>
            <a:off x="4141694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C0CBE675-3963-9CB3-E771-D6A069DF4671}"/>
              </a:ext>
            </a:extLst>
          </p:cNvPr>
          <p:cNvSpPr/>
          <p:nvPr/>
        </p:nvSpPr>
        <p:spPr>
          <a:xfrm>
            <a:off x="1600200" y="49792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3" name="object 16">
            <a:extLst>
              <a:ext uri="{FF2B5EF4-FFF2-40B4-BE49-F238E27FC236}">
                <a16:creationId xmlns:a16="http://schemas.microsoft.com/office/drawing/2014/main" id="{A2089155-7641-D8DE-B6AA-5C51495AC8A8}"/>
              </a:ext>
            </a:extLst>
          </p:cNvPr>
          <p:cNvSpPr/>
          <p:nvPr/>
        </p:nvSpPr>
        <p:spPr>
          <a:xfrm>
            <a:off x="2870946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4" name="object 16">
            <a:extLst>
              <a:ext uri="{FF2B5EF4-FFF2-40B4-BE49-F238E27FC236}">
                <a16:creationId xmlns:a16="http://schemas.microsoft.com/office/drawing/2014/main" id="{FB525957-DB26-E500-F735-86B4694DD722}"/>
              </a:ext>
            </a:extLst>
          </p:cNvPr>
          <p:cNvSpPr/>
          <p:nvPr/>
        </p:nvSpPr>
        <p:spPr>
          <a:xfrm>
            <a:off x="4141694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6" name="object 16">
            <a:extLst>
              <a:ext uri="{FF2B5EF4-FFF2-40B4-BE49-F238E27FC236}">
                <a16:creationId xmlns:a16="http://schemas.microsoft.com/office/drawing/2014/main" id="{958F4B15-3210-59FF-2694-88A77FCA78F5}"/>
              </a:ext>
            </a:extLst>
          </p:cNvPr>
          <p:cNvSpPr/>
          <p:nvPr/>
        </p:nvSpPr>
        <p:spPr>
          <a:xfrm>
            <a:off x="1600200" y="53031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id="{867B17AA-CBC7-1D89-8F76-7A2C6FD95A36}"/>
              </a:ext>
            </a:extLst>
          </p:cNvPr>
          <p:cNvSpPr/>
          <p:nvPr/>
        </p:nvSpPr>
        <p:spPr>
          <a:xfrm>
            <a:off x="2870946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8" name="object 16">
            <a:extLst>
              <a:ext uri="{FF2B5EF4-FFF2-40B4-BE49-F238E27FC236}">
                <a16:creationId xmlns:a16="http://schemas.microsoft.com/office/drawing/2014/main" id="{D949AC8D-252C-17BC-C215-DB62299289D1}"/>
              </a:ext>
            </a:extLst>
          </p:cNvPr>
          <p:cNvSpPr/>
          <p:nvPr/>
        </p:nvSpPr>
        <p:spPr>
          <a:xfrm>
            <a:off x="4141694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0" name="object 16">
            <a:extLst>
              <a:ext uri="{FF2B5EF4-FFF2-40B4-BE49-F238E27FC236}">
                <a16:creationId xmlns:a16="http://schemas.microsoft.com/office/drawing/2014/main" id="{D505A69A-0C8C-EA9B-DAA2-325895DE56C1}"/>
              </a:ext>
            </a:extLst>
          </p:cNvPr>
          <p:cNvSpPr/>
          <p:nvPr/>
        </p:nvSpPr>
        <p:spPr>
          <a:xfrm>
            <a:off x="1600200" y="56650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1" name="object 16">
            <a:extLst>
              <a:ext uri="{FF2B5EF4-FFF2-40B4-BE49-F238E27FC236}">
                <a16:creationId xmlns:a16="http://schemas.microsoft.com/office/drawing/2014/main" id="{78378ECB-951E-ED60-0C58-1C93BCF69864}"/>
              </a:ext>
            </a:extLst>
          </p:cNvPr>
          <p:cNvSpPr/>
          <p:nvPr/>
        </p:nvSpPr>
        <p:spPr>
          <a:xfrm>
            <a:off x="2870946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2" name="object 16">
            <a:extLst>
              <a:ext uri="{FF2B5EF4-FFF2-40B4-BE49-F238E27FC236}">
                <a16:creationId xmlns:a16="http://schemas.microsoft.com/office/drawing/2014/main" id="{5BDA0CE9-D7BF-843B-9C74-9BCDE1A99119}"/>
              </a:ext>
            </a:extLst>
          </p:cNvPr>
          <p:cNvSpPr/>
          <p:nvPr/>
        </p:nvSpPr>
        <p:spPr>
          <a:xfrm>
            <a:off x="4141694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4" name="object 16">
            <a:extLst>
              <a:ext uri="{FF2B5EF4-FFF2-40B4-BE49-F238E27FC236}">
                <a16:creationId xmlns:a16="http://schemas.microsoft.com/office/drawing/2014/main" id="{4115CE35-F6EB-0C31-90FA-D4D626A71ABB}"/>
              </a:ext>
            </a:extLst>
          </p:cNvPr>
          <p:cNvSpPr/>
          <p:nvPr/>
        </p:nvSpPr>
        <p:spPr>
          <a:xfrm>
            <a:off x="1600200" y="59889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5" name="object 16">
            <a:extLst>
              <a:ext uri="{FF2B5EF4-FFF2-40B4-BE49-F238E27FC236}">
                <a16:creationId xmlns:a16="http://schemas.microsoft.com/office/drawing/2014/main" id="{3B1805F7-F76B-E3A2-92A5-E99C27C4B0D0}"/>
              </a:ext>
            </a:extLst>
          </p:cNvPr>
          <p:cNvSpPr/>
          <p:nvPr/>
        </p:nvSpPr>
        <p:spPr>
          <a:xfrm>
            <a:off x="2870946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6" name="object 16">
            <a:extLst>
              <a:ext uri="{FF2B5EF4-FFF2-40B4-BE49-F238E27FC236}">
                <a16:creationId xmlns:a16="http://schemas.microsoft.com/office/drawing/2014/main" id="{60C1D4F5-F71E-7D17-FC6A-F48B2482D692}"/>
              </a:ext>
            </a:extLst>
          </p:cNvPr>
          <p:cNvSpPr/>
          <p:nvPr/>
        </p:nvSpPr>
        <p:spPr>
          <a:xfrm>
            <a:off x="4141694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8" name="object 16">
            <a:extLst>
              <a:ext uri="{FF2B5EF4-FFF2-40B4-BE49-F238E27FC236}">
                <a16:creationId xmlns:a16="http://schemas.microsoft.com/office/drawing/2014/main" id="{2F474777-7E98-E097-E10B-7C9CE46F91D3}"/>
              </a:ext>
            </a:extLst>
          </p:cNvPr>
          <p:cNvSpPr/>
          <p:nvPr/>
        </p:nvSpPr>
        <p:spPr>
          <a:xfrm>
            <a:off x="1600200" y="63508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9" name="object 16">
            <a:extLst>
              <a:ext uri="{FF2B5EF4-FFF2-40B4-BE49-F238E27FC236}">
                <a16:creationId xmlns:a16="http://schemas.microsoft.com/office/drawing/2014/main" id="{D000FD5D-E8E8-57A2-2951-3D1BDB1EF75C}"/>
              </a:ext>
            </a:extLst>
          </p:cNvPr>
          <p:cNvSpPr/>
          <p:nvPr/>
        </p:nvSpPr>
        <p:spPr>
          <a:xfrm>
            <a:off x="2870946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0" name="object 16">
            <a:extLst>
              <a:ext uri="{FF2B5EF4-FFF2-40B4-BE49-F238E27FC236}">
                <a16:creationId xmlns:a16="http://schemas.microsoft.com/office/drawing/2014/main" id="{7BB76431-0D10-C4D3-E964-35BC47B77237}"/>
              </a:ext>
            </a:extLst>
          </p:cNvPr>
          <p:cNvSpPr/>
          <p:nvPr/>
        </p:nvSpPr>
        <p:spPr>
          <a:xfrm>
            <a:off x="4141694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3" name="object 2">
            <a:extLst>
              <a:ext uri="{FF2B5EF4-FFF2-40B4-BE49-F238E27FC236}">
                <a16:creationId xmlns:a16="http://schemas.microsoft.com/office/drawing/2014/main" id="{FD416FFE-4DFC-4543-2555-356B684838F6}"/>
              </a:ext>
            </a:extLst>
          </p:cNvPr>
          <p:cNvSpPr txBox="1">
            <a:spLocks/>
          </p:cNvSpPr>
          <p:nvPr/>
        </p:nvSpPr>
        <p:spPr>
          <a:xfrm>
            <a:off x="304800" y="219164"/>
            <a:ext cx="5535706" cy="62847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9526" algn="ctr" defTabSz="914400">
              <a:spcBef>
                <a:spcPts val="88"/>
              </a:spcBef>
            </a:pPr>
            <a:r>
              <a:rPr lang="es-ES" sz="2118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REGISTRO DE CONDUCTA, TRABAJOS Y TAREAS</a:t>
            </a:r>
            <a:endParaRPr lang="es-ES" sz="2118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  <a:p>
            <a:pPr algn="ctr" defTabSz="914400">
              <a:spcBef>
                <a:spcPts val="71"/>
              </a:spcBef>
              <a:tabLst>
                <a:tab pos="4245015" algn="l"/>
              </a:tabLst>
            </a:pP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Nombre:</a:t>
            </a:r>
            <a:r>
              <a:rPr lang="es-ES" sz="1809" u="sng" kern="0" spc="-132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CVUELTAALCOLE" panose="02000603000000000000" pitchFamily="2" charset="0"/>
                <a:ea typeface="CCVUELTAALCOLE" panose="02000603000000000000" pitchFamily="2" charset="0"/>
              </a:rPr>
              <a:t> 	</a:t>
            </a: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 Diciembre 2024</a:t>
            </a:r>
            <a:endParaRPr lang="es-ES" sz="1809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</p:txBody>
      </p:sp>
      <p:pic>
        <p:nvPicPr>
          <p:cNvPr id="94" name="Imagen 93">
            <a:extLst>
              <a:ext uri="{FF2B5EF4-FFF2-40B4-BE49-F238E27FC236}">
                <a16:creationId xmlns:a16="http://schemas.microsoft.com/office/drawing/2014/main" id="{D5B50484-9214-B104-00DD-215809C6AE3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97" y="124059"/>
            <a:ext cx="723357" cy="81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1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2">
            <a:extLst>
              <a:ext uri="{FF2B5EF4-FFF2-40B4-BE49-F238E27FC236}">
                <a16:creationId xmlns:a16="http://schemas.microsoft.com/office/drawing/2014/main" id="{464FE9AD-304E-994A-ABB7-6E497522B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76865"/>
              </p:ext>
            </p:extLst>
          </p:nvPr>
        </p:nvGraphicFramePr>
        <p:xfrm>
          <a:off x="304800" y="1219200"/>
          <a:ext cx="6019799" cy="8178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678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0" i="0" spc="-15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Día</a:t>
                      </a:r>
                    </a:p>
                  </a:txBody>
                  <a:tcPr marL="0" marR="0" marT="5266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8120" marR="190500" indent="1270" algn="ctr">
                        <a:lnSpc>
                          <a:spcPct val="60200"/>
                        </a:lnSpc>
                        <a:spcBef>
                          <a:spcPts val="65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me  porte hoy?</a:t>
                      </a:r>
                    </a:p>
                  </a:txBody>
                  <a:tcPr marL="0" marR="0" marT="7283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36830" indent="-2857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trabaje  hoy en clase?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marR="126364" indent="-139065" algn="ctr">
                        <a:lnSpc>
                          <a:spcPct val="60200"/>
                        </a:lnSpc>
                        <a:spcBef>
                          <a:spcPts val="67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¿Cumplí con  la tarea?</a:t>
                      </a:r>
                    </a:p>
                  </a:txBody>
                  <a:tcPr marL="0" marR="0" marT="75079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1750" indent="7556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Firma de los  padres o tutor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R="21209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361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413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1971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18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16">
            <a:extLst>
              <a:ext uri="{FF2B5EF4-FFF2-40B4-BE49-F238E27FC236}">
                <a16:creationId xmlns:a16="http://schemas.microsoft.com/office/drawing/2014/main" id="{C297B025-A05F-2500-83E8-79BABB6C4F72}"/>
              </a:ext>
            </a:extLst>
          </p:cNvPr>
          <p:cNvSpPr/>
          <p:nvPr/>
        </p:nvSpPr>
        <p:spPr>
          <a:xfrm>
            <a:off x="1600200" y="1872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" name="object 16">
            <a:extLst>
              <a:ext uri="{FF2B5EF4-FFF2-40B4-BE49-F238E27FC236}">
                <a16:creationId xmlns:a16="http://schemas.microsoft.com/office/drawing/2014/main" id="{1161614A-2384-5225-12CF-2792CAD4427D}"/>
              </a:ext>
            </a:extLst>
          </p:cNvPr>
          <p:cNvSpPr/>
          <p:nvPr/>
        </p:nvSpPr>
        <p:spPr>
          <a:xfrm>
            <a:off x="2870946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5F831C04-5905-F8AF-C5F7-0A131CD03543}"/>
              </a:ext>
            </a:extLst>
          </p:cNvPr>
          <p:cNvSpPr/>
          <p:nvPr/>
        </p:nvSpPr>
        <p:spPr>
          <a:xfrm>
            <a:off x="4141694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AAAB5A86-3476-6098-6369-0B41AE9CC776}"/>
              </a:ext>
            </a:extLst>
          </p:cNvPr>
          <p:cNvSpPr/>
          <p:nvPr/>
        </p:nvSpPr>
        <p:spPr>
          <a:xfrm>
            <a:off x="1600200" y="2233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1E70D5B7-86EF-EB6C-F4C2-E5FE96A10139}"/>
              </a:ext>
            </a:extLst>
          </p:cNvPr>
          <p:cNvSpPr/>
          <p:nvPr/>
        </p:nvSpPr>
        <p:spPr>
          <a:xfrm>
            <a:off x="2870946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8F9FF61F-3782-CE9A-4AF3-5C44D007B2BD}"/>
              </a:ext>
            </a:extLst>
          </p:cNvPr>
          <p:cNvSpPr/>
          <p:nvPr/>
        </p:nvSpPr>
        <p:spPr>
          <a:xfrm>
            <a:off x="4141694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543B6121-8A38-5914-6970-D65C77D79F50}"/>
              </a:ext>
            </a:extLst>
          </p:cNvPr>
          <p:cNvSpPr/>
          <p:nvPr/>
        </p:nvSpPr>
        <p:spPr>
          <a:xfrm>
            <a:off x="1600200" y="25578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DBCFBF76-89F5-375D-73F0-01619EAF7771}"/>
              </a:ext>
            </a:extLst>
          </p:cNvPr>
          <p:cNvSpPr/>
          <p:nvPr/>
        </p:nvSpPr>
        <p:spPr>
          <a:xfrm>
            <a:off x="2870946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9DAB1673-7B9B-A093-A2FB-0891494409A1}"/>
              </a:ext>
            </a:extLst>
          </p:cNvPr>
          <p:cNvSpPr/>
          <p:nvPr/>
        </p:nvSpPr>
        <p:spPr>
          <a:xfrm>
            <a:off x="4141694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B3705B29-0680-54A4-5A45-D494F877E640}"/>
              </a:ext>
            </a:extLst>
          </p:cNvPr>
          <p:cNvSpPr/>
          <p:nvPr/>
        </p:nvSpPr>
        <p:spPr>
          <a:xfrm>
            <a:off x="1600200" y="29196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2D13E87E-58C3-C390-9E84-CB04C8683123}"/>
              </a:ext>
            </a:extLst>
          </p:cNvPr>
          <p:cNvSpPr/>
          <p:nvPr/>
        </p:nvSpPr>
        <p:spPr>
          <a:xfrm>
            <a:off x="2870946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485BBC39-0E5C-4E03-928B-78893748A54A}"/>
              </a:ext>
            </a:extLst>
          </p:cNvPr>
          <p:cNvSpPr/>
          <p:nvPr/>
        </p:nvSpPr>
        <p:spPr>
          <a:xfrm>
            <a:off x="4141694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4AA70ED4-5FC9-BBAE-D2EF-EA5D24A5FB68}"/>
              </a:ext>
            </a:extLst>
          </p:cNvPr>
          <p:cNvSpPr/>
          <p:nvPr/>
        </p:nvSpPr>
        <p:spPr>
          <a:xfrm>
            <a:off x="1600200" y="3243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1555089C-495A-28F2-356B-C1AB1EA49FA3}"/>
              </a:ext>
            </a:extLst>
          </p:cNvPr>
          <p:cNvSpPr/>
          <p:nvPr/>
        </p:nvSpPr>
        <p:spPr>
          <a:xfrm>
            <a:off x="2870946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B34AE304-724C-760E-1BA9-D63A09F39CD1}"/>
              </a:ext>
            </a:extLst>
          </p:cNvPr>
          <p:cNvSpPr/>
          <p:nvPr/>
        </p:nvSpPr>
        <p:spPr>
          <a:xfrm>
            <a:off x="4141694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7088063C-04B9-A791-DD6D-DE4B4DDB514C}"/>
              </a:ext>
            </a:extLst>
          </p:cNvPr>
          <p:cNvSpPr/>
          <p:nvPr/>
        </p:nvSpPr>
        <p:spPr>
          <a:xfrm>
            <a:off x="1600200" y="3605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C5A1F5F2-0BF9-CECA-2E55-34A738FCD15D}"/>
              </a:ext>
            </a:extLst>
          </p:cNvPr>
          <p:cNvSpPr/>
          <p:nvPr/>
        </p:nvSpPr>
        <p:spPr>
          <a:xfrm>
            <a:off x="2870946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FB16FF73-19B2-3B04-D64D-738137FD505D}"/>
              </a:ext>
            </a:extLst>
          </p:cNvPr>
          <p:cNvSpPr/>
          <p:nvPr/>
        </p:nvSpPr>
        <p:spPr>
          <a:xfrm>
            <a:off x="4141694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940C3E08-2440-A82D-0659-BE7D2E32C97D}"/>
              </a:ext>
            </a:extLst>
          </p:cNvPr>
          <p:cNvSpPr/>
          <p:nvPr/>
        </p:nvSpPr>
        <p:spPr>
          <a:xfrm>
            <a:off x="1600200" y="3929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A3C870BD-52F9-8A4C-BCB1-76FDFF840AB3}"/>
              </a:ext>
            </a:extLst>
          </p:cNvPr>
          <p:cNvSpPr/>
          <p:nvPr/>
        </p:nvSpPr>
        <p:spPr>
          <a:xfrm>
            <a:off x="2870946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E75F666D-7046-A400-3C97-F9EEFC50B8A0}"/>
              </a:ext>
            </a:extLst>
          </p:cNvPr>
          <p:cNvSpPr/>
          <p:nvPr/>
        </p:nvSpPr>
        <p:spPr>
          <a:xfrm>
            <a:off x="4141694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34210BFE-6792-2FD3-78EF-2E069E8AE1D9}"/>
              </a:ext>
            </a:extLst>
          </p:cNvPr>
          <p:cNvSpPr/>
          <p:nvPr/>
        </p:nvSpPr>
        <p:spPr>
          <a:xfrm>
            <a:off x="1600200" y="4291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5FA957FE-794C-FCA2-4082-746C153A562A}"/>
              </a:ext>
            </a:extLst>
          </p:cNvPr>
          <p:cNvSpPr/>
          <p:nvPr/>
        </p:nvSpPr>
        <p:spPr>
          <a:xfrm>
            <a:off x="2870946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4" name="object 16">
            <a:extLst>
              <a:ext uri="{FF2B5EF4-FFF2-40B4-BE49-F238E27FC236}">
                <a16:creationId xmlns:a16="http://schemas.microsoft.com/office/drawing/2014/main" id="{70EE88DC-54D2-B702-E686-775E19F621A2}"/>
              </a:ext>
            </a:extLst>
          </p:cNvPr>
          <p:cNvSpPr/>
          <p:nvPr/>
        </p:nvSpPr>
        <p:spPr>
          <a:xfrm>
            <a:off x="4141694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6" name="object 16">
            <a:extLst>
              <a:ext uri="{FF2B5EF4-FFF2-40B4-BE49-F238E27FC236}">
                <a16:creationId xmlns:a16="http://schemas.microsoft.com/office/drawing/2014/main" id="{565D3423-5BFC-4377-C465-D61A94B16140}"/>
              </a:ext>
            </a:extLst>
          </p:cNvPr>
          <p:cNvSpPr/>
          <p:nvPr/>
        </p:nvSpPr>
        <p:spPr>
          <a:xfrm>
            <a:off x="1600200" y="6672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7" name="object 16">
            <a:extLst>
              <a:ext uri="{FF2B5EF4-FFF2-40B4-BE49-F238E27FC236}">
                <a16:creationId xmlns:a16="http://schemas.microsoft.com/office/drawing/2014/main" id="{FB4CC34E-AF92-2EF8-B17E-8DF370A8B843}"/>
              </a:ext>
            </a:extLst>
          </p:cNvPr>
          <p:cNvSpPr/>
          <p:nvPr/>
        </p:nvSpPr>
        <p:spPr>
          <a:xfrm>
            <a:off x="2870946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8" name="object 16">
            <a:extLst>
              <a:ext uri="{FF2B5EF4-FFF2-40B4-BE49-F238E27FC236}">
                <a16:creationId xmlns:a16="http://schemas.microsoft.com/office/drawing/2014/main" id="{DFAE84B7-1A61-153C-7E28-34D15EF03364}"/>
              </a:ext>
            </a:extLst>
          </p:cNvPr>
          <p:cNvSpPr/>
          <p:nvPr/>
        </p:nvSpPr>
        <p:spPr>
          <a:xfrm>
            <a:off x="4141694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0" name="object 16">
            <a:extLst>
              <a:ext uri="{FF2B5EF4-FFF2-40B4-BE49-F238E27FC236}">
                <a16:creationId xmlns:a16="http://schemas.microsoft.com/office/drawing/2014/main" id="{B7D9D05F-9D72-747C-407A-CD1A58C9E7A5}"/>
              </a:ext>
            </a:extLst>
          </p:cNvPr>
          <p:cNvSpPr/>
          <p:nvPr/>
        </p:nvSpPr>
        <p:spPr>
          <a:xfrm>
            <a:off x="1600200" y="7034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70F5BFED-23E8-1787-D305-720A67971E1F}"/>
              </a:ext>
            </a:extLst>
          </p:cNvPr>
          <p:cNvSpPr/>
          <p:nvPr/>
        </p:nvSpPr>
        <p:spPr>
          <a:xfrm>
            <a:off x="2870946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2" name="object 16">
            <a:extLst>
              <a:ext uri="{FF2B5EF4-FFF2-40B4-BE49-F238E27FC236}">
                <a16:creationId xmlns:a16="http://schemas.microsoft.com/office/drawing/2014/main" id="{25DB73C9-F508-4DB1-6AA2-DF0361F9F7FD}"/>
              </a:ext>
            </a:extLst>
          </p:cNvPr>
          <p:cNvSpPr/>
          <p:nvPr/>
        </p:nvSpPr>
        <p:spPr>
          <a:xfrm>
            <a:off x="4141694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6BFFABEC-0AA1-84DA-ED02-492D3C6DF8E9}"/>
              </a:ext>
            </a:extLst>
          </p:cNvPr>
          <p:cNvSpPr/>
          <p:nvPr/>
        </p:nvSpPr>
        <p:spPr>
          <a:xfrm>
            <a:off x="1600200" y="7358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A4C81114-8ABE-88FA-514F-0C4D9718A9C6}"/>
              </a:ext>
            </a:extLst>
          </p:cNvPr>
          <p:cNvSpPr/>
          <p:nvPr/>
        </p:nvSpPr>
        <p:spPr>
          <a:xfrm>
            <a:off x="2870946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6" name="object 16">
            <a:extLst>
              <a:ext uri="{FF2B5EF4-FFF2-40B4-BE49-F238E27FC236}">
                <a16:creationId xmlns:a16="http://schemas.microsoft.com/office/drawing/2014/main" id="{A35188A8-6F43-A716-B508-2BDB0775AEB5}"/>
              </a:ext>
            </a:extLst>
          </p:cNvPr>
          <p:cNvSpPr/>
          <p:nvPr/>
        </p:nvSpPr>
        <p:spPr>
          <a:xfrm>
            <a:off x="4141694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E61814E9-D96C-ACE2-7086-CE3EAADB93CF}"/>
              </a:ext>
            </a:extLst>
          </p:cNvPr>
          <p:cNvSpPr/>
          <p:nvPr/>
        </p:nvSpPr>
        <p:spPr>
          <a:xfrm>
            <a:off x="1600200" y="7720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DE7744FD-4891-EE09-0197-D056732A6C82}"/>
              </a:ext>
            </a:extLst>
          </p:cNvPr>
          <p:cNvSpPr/>
          <p:nvPr/>
        </p:nvSpPr>
        <p:spPr>
          <a:xfrm>
            <a:off x="2870946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A607C81E-444C-1F10-40D7-D98A1D6F6070}"/>
              </a:ext>
            </a:extLst>
          </p:cNvPr>
          <p:cNvSpPr/>
          <p:nvPr/>
        </p:nvSpPr>
        <p:spPr>
          <a:xfrm>
            <a:off x="4141694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E72D7995-A427-F642-858C-35F82956588C}"/>
              </a:ext>
            </a:extLst>
          </p:cNvPr>
          <p:cNvSpPr/>
          <p:nvPr/>
        </p:nvSpPr>
        <p:spPr>
          <a:xfrm>
            <a:off x="1600200" y="80442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3" name="object 16">
            <a:extLst>
              <a:ext uri="{FF2B5EF4-FFF2-40B4-BE49-F238E27FC236}">
                <a16:creationId xmlns:a16="http://schemas.microsoft.com/office/drawing/2014/main" id="{C6E66D0F-2FBA-40FB-ECB2-D31244D95FBF}"/>
              </a:ext>
            </a:extLst>
          </p:cNvPr>
          <p:cNvSpPr/>
          <p:nvPr/>
        </p:nvSpPr>
        <p:spPr>
          <a:xfrm>
            <a:off x="2870946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0FCE0E40-C3FF-1E27-0912-48BAC1A025A4}"/>
              </a:ext>
            </a:extLst>
          </p:cNvPr>
          <p:cNvSpPr/>
          <p:nvPr/>
        </p:nvSpPr>
        <p:spPr>
          <a:xfrm>
            <a:off x="4141694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6" name="object 16">
            <a:extLst>
              <a:ext uri="{FF2B5EF4-FFF2-40B4-BE49-F238E27FC236}">
                <a16:creationId xmlns:a16="http://schemas.microsoft.com/office/drawing/2014/main" id="{DC384557-A68E-9B82-BC75-11376922CDD3}"/>
              </a:ext>
            </a:extLst>
          </p:cNvPr>
          <p:cNvSpPr/>
          <p:nvPr/>
        </p:nvSpPr>
        <p:spPr>
          <a:xfrm>
            <a:off x="1600200" y="84060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F726AB62-BCF2-E47F-8FB7-D9321CFB94A3}"/>
              </a:ext>
            </a:extLst>
          </p:cNvPr>
          <p:cNvSpPr/>
          <p:nvPr/>
        </p:nvSpPr>
        <p:spPr>
          <a:xfrm>
            <a:off x="2870946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BCC41143-BC88-5917-FB41-254670D5E1F0}"/>
              </a:ext>
            </a:extLst>
          </p:cNvPr>
          <p:cNvSpPr/>
          <p:nvPr/>
        </p:nvSpPr>
        <p:spPr>
          <a:xfrm>
            <a:off x="4141694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0480FFFD-268A-EC66-7AC6-F5B6779793A0}"/>
              </a:ext>
            </a:extLst>
          </p:cNvPr>
          <p:cNvSpPr/>
          <p:nvPr/>
        </p:nvSpPr>
        <p:spPr>
          <a:xfrm>
            <a:off x="1600200" y="8730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1" name="object 16">
            <a:extLst>
              <a:ext uri="{FF2B5EF4-FFF2-40B4-BE49-F238E27FC236}">
                <a16:creationId xmlns:a16="http://schemas.microsoft.com/office/drawing/2014/main" id="{E7FC1377-B65E-2C29-EBDD-476D433CB145}"/>
              </a:ext>
            </a:extLst>
          </p:cNvPr>
          <p:cNvSpPr/>
          <p:nvPr/>
        </p:nvSpPr>
        <p:spPr>
          <a:xfrm>
            <a:off x="2870946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2" name="object 16">
            <a:extLst>
              <a:ext uri="{FF2B5EF4-FFF2-40B4-BE49-F238E27FC236}">
                <a16:creationId xmlns:a16="http://schemas.microsoft.com/office/drawing/2014/main" id="{323F3468-628F-99EA-B821-222C3F2EB9F2}"/>
              </a:ext>
            </a:extLst>
          </p:cNvPr>
          <p:cNvSpPr/>
          <p:nvPr/>
        </p:nvSpPr>
        <p:spPr>
          <a:xfrm>
            <a:off x="4141694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4" name="object 16">
            <a:extLst>
              <a:ext uri="{FF2B5EF4-FFF2-40B4-BE49-F238E27FC236}">
                <a16:creationId xmlns:a16="http://schemas.microsoft.com/office/drawing/2014/main" id="{850E173F-1FBA-F8B2-9388-0179AB612A2E}"/>
              </a:ext>
            </a:extLst>
          </p:cNvPr>
          <p:cNvSpPr/>
          <p:nvPr/>
        </p:nvSpPr>
        <p:spPr>
          <a:xfrm>
            <a:off x="1600200" y="9091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5" name="object 16">
            <a:extLst>
              <a:ext uri="{FF2B5EF4-FFF2-40B4-BE49-F238E27FC236}">
                <a16:creationId xmlns:a16="http://schemas.microsoft.com/office/drawing/2014/main" id="{26961EF3-5B9C-4C0E-3FA5-6982B20315DD}"/>
              </a:ext>
            </a:extLst>
          </p:cNvPr>
          <p:cNvSpPr/>
          <p:nvPr/>
        </p:nvSpPr>
        <p:spPr>
          <a:xfrm>
            <a:off x="2870946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6" name="object 16">
            <a:extLst>
              <a:ext uri="{FF2B5EF4-FFF2-40B4-BE49-F238E27FC236}">
                <a16:creationId xmlns:a16="http://schemas.microsoft.com/office/drawing/2014/main" id="{2DC2F96F-3F30-2987-F173-1994069CEDEB}"/>
              </a:ext>
            </a:extLst>
          </p:cNvPr>
          <p:cNvSpPr/>
          <p:nvPr/>
        </p:nvSpPr>
        <p:spPr>
          <a:xfrm>
            <a:off x="4141694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8" name="object 16">
            <a:extLst>
              <a:ext uri="{FF2B5EF4-FFF2-40B4-BE49-F238E27FC236}">
                <a16:creationId xmlns:a16="http://schemas.microsoft.com/office/drawing/2014/main" id="{17207CF0-8C8A-EDF8-C6DE-61D31C50A5AC}"/>
              </a:ext>
            </a:extLst>
          </p:cNvPr>
          <p:cNvSpPr/>
          <p:nvPr/>
        </p:nvSpPr>
        <p:spPr>
          <a:xfrm>
            <a:off x="1600200" y="46173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9" name="object 16">
            <a:extLst>
              <a:ext uri="{FF2B5EF4-FFF2-40B4-BE49-F238E27FC236}">
                <a16:creationId xmlns:a16="http://schemas.microsoft.com/office/drawing/2014/main" id="{D622BAEA-786E-B844-5BA1-AD59C4275D4E}"/>
              </a:ext>
            </a:extLst>
          </p:cNvPr>
          <p:cNvSpPr/>
          <p:nvPr/>
        </p:nvSpPr>
        <p:spPr>
          <a:xfrm>
            <a:off x="2870946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0" name="object 16">
            <a:extLst>
              <a:ext uri="{FF2B5EF4-FFF2-40B4-BE49-F238E27FC236}">
                <a16:creationId xmlns:a16="http://schemas.microsoft.com/office/drawing/2014/main" id="{1408D0C9-F934-F2FB-283D-8C1A6F4F02F6}"/>
              </a:ext>
            </a:extLst>
          </p:cNvPr>
          <p:cNvSpPr/>
          <p:nvPr/>
        </p:nvSpPr>
        <p:spPr>
          <a:xfrm>
            <a:off x="4141694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C0CBE675-3963-9CB3-E771-D6A069DF4671}"/>
              </a:ext>
            </a:extLst>
          </p:cNvPr>
          <p:cNvSpPr/>
          <p:nvPr/>
        </p:nvSpPr>
        <p:spPr>
          <a:xfrm>
            <a:off x="1600200" y="49792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3" name="object 16">
            <a:extLst>
              <a:ext uri="{FF2B5EF4-FFF2-40B4-BE49-F238E27FC236}">
                <a16:creationId xmlns:a16="http://schemas.microsoft.com/office/drawing/2014/main" id="{A2089155-7641-D8DE-B6AA-5C51495AC8A8}"/>
              </a:ext>
            </a:extLst>
          </p:cNvPr>
          <p:cNvSpPr/>
          <p:nvPr/>
        </p:nvSpPr>
        <p:spPr>
          <a:xfrm>
            <a:off x="2870946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4" name="object 16">
            <a:extLst>
              <a:ext uri="{FF2B5EF4-FFF2-40B4-BE49-F238E27FC236}">
                <a16:creationId xmlns:a16="http://schemas.microsoft.com/office/drawing/2014/main" id="{FB525957-DB26-E500-F735-86B4694DD722}"/>
              </a:ext>
            </a:extLst>
          </p:cNvPr>
          <p:cNvSpPr/>
          <p:nvPr/>
        </p:nvSpPr>
        <p:spPr>
          <a:xfrm>
            <a:off x="4141694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6" name="object 16">
            <a:extLst>
              <a:ext uri="{FF2B5EF4-FFF2-40B4-BE49-F238E27FC236}">
                <a16:creationId xmlns:a16="http://schemas.microsoft.com/office/drawing/2014/main" id="{958F4B15-3210-59FF-2694-88A77FCA78F5}"/>
              </a:ext>
            </a:extLst>
          </p:cNvPr>
          <p:cNvSpPr/>
          <p:nvPr/>
        </p:nvSpPr>
        <p:spPr>
          <a:xfrm>
            <a:off x="1600200" y="53031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id="{867B17AA-CBC7-1D89-8F76-7A2C6FD95A36}"/>
              </a:ext>
            </a:extLst>
          </p:cNvPr>
          <p:cNvSpPr/>
          <p:nvPr/>
        </p:nvSpPr>
        <p:spPr>
          <a:xfrm>
            <a:off x="2870946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8" name="object 16">
            <a:extLst>
              <a:ext uri="{FF2B5EF4-FFF2-40B4-BE49-F238E27FC236}">
                <a16:creationId xmlns:a16="http://schemas.microsoft.com/office/drawing/2014/main" id="{D949AC8D-252C-17BC-C215-DB62299289D1}"/>
              </a:ext>
            </a:extLst>
          </p:cNvPr>
          <p:cNvSpPr/>
          <p:nvPr/>
        </p:nvSpPr>
        <p:spPr>
          <a:xfrm>
            <a:off x="4141694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0" name="object 16">
            <a:extLst>
              <a:ext uri="{FF2B5EF4-FFF2-40B4-BE49-F238E27FC236}">
                <a16:creationId xmlns:a16="http://schemas.microsoft.com/office/drawing/2014/main" id="{D505A69A-0C8C-EA9B-DAA2-325895DE56C1}"/>
              </a:ext>
            </a:extLst>
          </p:cNvPr>
          <p:cNvSpPr/>
          <p:nvPr/>
        </p:nvSpPr>
        <p:spPr>
          <a:xfrm>
            <a:off x="1600200" y="56650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1" name="object 16">
            <a:extLst>
              <a:ext uri="{FF2B5EF4-FFF2-40B4-BE49-F238E27FC236}">
                <a16:creationId xmlns:a16="http://schemas.microsoft.com/office/drawing/2014/main" id="{78378ECB-951E-ED60-0C58-1C93BCF69864}"/>
              </a:ext>
            </a:extLst>
          </p:cNvPr>
          <p:cNvSpPr/>
          <p:nvPr/>
        </p:nvSpPr>
        <p:spPr>
          <a:xfrm>
            <a:off x="2870946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2" name="object 16">
            <a:extLst>
              <a:ext uri="{FF2B5EF4-FFF2-40B4-BE49-F238E27FC236}">
                <a16:creationId xmlns:a16="http://schemas.microsoft.com/office/drawing/2014/main" id="{5BDA0CE9-D7BF-843B-9C74-9BCDE1A99119}"/>
              </a:ext>
            </a:extLst>
          </p:cNvPr>
          <p:cNvSpPr/>
          <p:nvPr/>
        </p:nvSpPr>
        <p:spPr>
          <a:xfrm>
            <a:off x="4141694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4" name="object 16">
            <a:extLst>
              <a:ext uri="{FF2B5EF4-FFF2-40B4-BE49-F238E27FC236}">
                <a16:creationId xmlns:a16="http://schemas.microsoft.com/office/drawing/2014/main" id="{4115CE35-F6EB-0C31-90FA-D4D626A71ABB}"/>
              </a:ext>
            </a:extLst>
          </p:cNvPr>
          <p:cNvSpPr/>
          <p:nvPr/>
        </p:nvSpPr>
        <p:spPr>
          <a:xfrm>
            <a:off x="1600200" y="59889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5" name="object 16">
            <a:extLst>
              <a:ext uri="{FF2B5EF4-FFF2-40B4-BE49-F238E27FC236}">
                <a16:creationId xmlns:a16="http://schemas.microsoft.com/office/drawing/2014/main" id="{3B1805F7-F76B-E3A2-92A5-E99C27C4B0D0}"/>
              </a:ext>
            </a:extLst>
          </p:cNvPr>
          <p:cNvSpPr/>
          <p:nvPr/>
        </p:nvSpPr>
        <p:spPr>
          <a:xfrm>
            <a:off x="2870946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6" name="object 16">
            <a:extLst>
              <a:ext uri="{FF2B5EF4-FFF2-40B4-BE49-F238E27FC236}">
                <a16:creationId xmlns:a16="http://schemas.microsoft.com/office/drawing/2014/main" id="{60C1D4F5-F71E-7D17-FC6A-F48B2482D692}"/>
              </a:ext>
            </a:extLst>
          </p:cNvPr>
          <p:cNvSpPr/>
          <p:nvPr/>
        </p:nvSpPr>
        <p:spPr>
          <a:xfrm>
            <a:off x="4141694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8" name="object 16">
            <a:extLst>
              <a:ext uri="{FF2B5EF4-FFF2-40B4-BE49-F238E27FC236}">
                <a16:creationId xmlns:a16="http://schemas.microsoft.com/office/drawing/2014/main" id="{2F474777-7E98-E097-E10B-7C9CE46F91D3}"/>
              </a:ext>
            </a:extLst>
          </p:cNvPr>
          <p:cNvSpPr/>
          <p:nvPr/>
        </p:nvSpPr>
        <p:spPr>
          <a:xfrm>
            <a:off x="1600200" y="63508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9" name="object 16">
            <a:extLst>
              <a:ext uri="{FF2B5EF4-FFF2-40B4-BE49-F238E27FC236}">
                <a16:creationId xmlns:a16="http://schemas.microsoft.com/office/drawing/2014/main" id="{D000FD5D-E8E8-57A2-2951-3D1BDB1EF75C}"/>
              </a:ext>
            </a:extLst>
          </p:cNvPr>
          <p:cNvSpPr/>
          <p:nvPr/>
        </p:nvSpPr>
        <p:spPr>
          <a:xfrm>
            <a:off x="2870946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0" name="object 16">
            <a:extLst>
              <a:ext uri="{FF2B5EF4-FFF2-40B4-BE49-F238E27FC236}">
                <a16:creationId xmlns:a16="http://schemas.microsoft.com/office/drawing/2014/main" id="{7BB76431-0D10-C4D3-E964-35BC47B77237}"/>
              </a:ext>
            </a:extLst>
          </p:cNvPr>
          <p:cNvSpPr/>
          <p:nvPr/>
        </p:nvSpPr>
        <p:spPr>
          <a:xfrm>
            <a:off x="4141694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2" name="object 2">
            <a:extLst>
              <a:ext uri="{FF2B5EF4-FFF2-40B4-BE49-F238E27FC236}">
                <a16:creationId xmlns:a16="http://schemas.microsoft.com/office/drawing/2014/main" id="{D20C1DDB-7873-9A89-CC22-8AF80221CC90}"/>
              </a:ext>
            </a:extLst>
          </p:cNvPr>
          <p:cNvSpPr txBox="1">
            <a:spLocks/>
          </p:cNvSpPr>
          <p:nvPr/>
        </p:nvSpPr>
        <p:spPr>
          <a:xfrm>
            <a:off x="304800" y="219164"/>
            <a:ext cx="5535706" cy="62847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9526" algn="ctr" defTabSz="914400">
              <a:spcBef>
                <a:spcPts val="88"/>
              </a:spcBef>
            </a:pPr>
            <a:r>
              <a:rPr lang="es-ES" sz="2118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REGISTRO DE CONDUCTA, TRABAJOS Y TAREAS</a:t>
            </a:r>
            <a:endParaRPr lang="es-ES" sz="2118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  <a:p>
            <a:pPr algn="ctr" defTabSz="914400">
              <a:spcBef>
                <a:spcPts val="71"/>
              </a:spcBef>
              <a:tabLst>
                <a:tab pos="4245015" algn="l"/>
              </a:tabLst>
            </a:pP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Nombre:</a:t>
            </a:r>
            <a:r>
              <a:rPr lang="es-ES" sz="1809" u="sng" kern="0" spc="-132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CVUELTAALCOLE" panose="02000603000000000000" pitchFamily="2" charset="0"/>
                <a:ea typeface="CCVUELTAALCOLE" panose="02000603000000000000" pitchFamily="2" charset="0"/>
              </a:rPr>
              <a:t> 	</a:t>
            </a: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 Diciembre 2024</a:t>
            </a:r>
            <a:endParaRPr lang="es-ES" sz="1809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</p:txBody>
      </p:sp>
      <p:pic>
        <p:nvPicPr>
          <p:cNvPr id="95" name="Imagen 94">
            <a:extLst>
              <a:ext uri="{FF2B5EF4-FFF2-40B4-BE49-F238E27FC236}">
                <a16:creationId xmlns:a16="http://schemas.microsoft.com/office/drawing/2014/main" id="{358229A6-7DC6-D31F-776A-B5DD87C9E44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97" y="124059"/>
            <a:ext cx="723357" cy="81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9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2">
            <a:extLst>
              <a:ext uri="{FF2B5EF4-FFF2-40B4-BE49-F238E27FC236}">
                <a16:creationId xmlns:a16="http://schemas.microsoft.com/office/drawing/2014/main" id="{464FE9AD-304E-994A-ABB7-6E497522B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9290"/>
              </p:ext>
            </p:extLst>
          </p:nvPr>
        </p:nvGraphicFramePr>
        <p:xfrm>
          <a:off x="304800" y="1219200"/>
          <a:ext cx="6019799" cy="8178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678"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0" i="0" spc="-15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Día</a:t>
                      </a:r>
                    </a:p>
                  </a:txBody>
                  <a:tcPr marL="0" marR="0" marT="5266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8120" marR="190500" indent="1270" algn="ctr">
                        <a:lnSpc>
                          <a:spcPct val="60200"/>
                        </a:lnSpc>
                        <a:spcBef>
                          <a:spcPts val="65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me  porte hoy?</a:t>
                      </a:r>
                    </a:p>
                  </a:txBody>
                  <a:tcPr marL="0" marR="0" marT="7283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36830" indent="-2857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¿Cómo trabaje  hoy en clase?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marR="126364" indent="-139065" algn="ctr">
                        <a:lnSpc>
                          <a:spcPct val="60200"/>
                        </a:lnSpc>
                        <a:spcBef>
                          <a:spcPts val="67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¿Cumplí con  la tarea?</a:t>
                      </a:r>
                    </a:p>
                  </a:txBody>
                  <a:tcPr marL="0" marR="0" marT="75079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370" marR="31750" indent="75565" algn="ctr">
                        <a:lnSpc>
                          <a:spcPct val="60200"/>
                        </a:lnSpc>
                        <a:spcBef>
                          <a:spcPts val="630"/>
                        </a:spcBef>
                      </a:pPr>
                      <a:r>
                        <a:rPr sz="1600" b="0" i="0" spc="0" dirty="0">
                          <a:solidFill>
                            <a:schemeClr val="tx1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Firma de los  padres o tutor</a:t>
                      </a:r>
                    </a:p>
                  </a:txBody>
                  <a:tcPr marL="0" marR="0" marT="70597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473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R="21209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2353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361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413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12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21971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18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19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23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24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Miércoles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25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3417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Jueves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26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Viernes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spc="-7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2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7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3146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Lunes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30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3139"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s-ES"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M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artes</a:t>
                      </a:r>
                      <a:r>
                        <a:rPr sz="1500" spc="-4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 </a:t>
                      </a:r>
                      <a:r>
                        <a:rPr sz="1500" dirty="0">
                          <a:solidFill>
                            <a:srgbClr val="231F20"/>
                          </a:solidFill>
                          <a:latin typeface="CCVUELTAALCOLE" panose="02000603000000000000" pitchFamily="2" charset="0"/>
                          <a:ea typeface="CCVUELTAALCOLE" panose="02000603000000000000" pitchFamily="2" charset="0"/>
                          <a:cs typeface="Trebuchet MS"/>
                        </a:rPr>
                        <a:t>31</a:t>
                      </a:r>
                      <a:endParaRPr sz="1500" dirty="0">
                        <a:latin typeface="CCVUELTAALCOLE" panose="02000603000000000000" pitchFamily="2" charset="0"/>
                        <a:ea typeface="CCVUELTAALCOLE" panose="02000603000000000000" pitchFamily="2" charset="0"/>
                        <a:cs typeface="Trebuchet MS"/>
                      </a:endParaRPr>
                    </a:p>
                  </a:txBody>
                  <a:tcPr marL="0" marR="0" marT="1624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16">
            <a:extLst>
              <a:ext uri="{FF2B5EF4-FFF2-40B4-BE49-F238E27FC236}">
                <a16:creationId xmlns:a16="http://schemas.microsoft.com/office/drawing/2014/main" id="{C297B025-A05F-2500-83E8-79BABB6C4F72}"/>
              </a:ext>
            </a:extLst>
          </p:cNvPr>
          <p:cNvSpPr/>
          <p:nvPr/>
        </p:nvSpPr>
        <p:spPr>
          <a:xfrm>
            <a:off x="1600200" y="1872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" name="object 16">
            <a:extLst>
              <a:ext uri="{FF2B5EF4-FFF2-40B4-BE49-F238E27FC236}">
                <a16:creationId xmlns:a16="http://schemas.microsoft.com/office/drawing/2014/main" id="{1161614A-2384-5225-12CF-2792CAD4427D}"/>
              </a:ext>
            </a:extLst>
          </p:cNvPr>
          <p:cNvSpPr/>
          <p:nvPr/>
        </p:nvSpPr>
        <p:spPr>
          <a:xfrm>
            <a:off x="2870946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5F831C04-5905-F8AF-C5F7-0A131CD03543}"/>
              </a:ext>
            </a:extLst>
          </p:cNvPr>
          <p:cNvSpPr/>
          <p:nvPr/>
        </p:nvSpPr>
        <p:spPr>
          <a:xfrm>
            <a:off x="4141694" y="1871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AAAB5A86-3476-6098-6369-0B41AE9CC776}"/>
              </a:ext>
            </a:extLst>
          </p:cNvPr>
          <p:cNvSpPr/>
          <p:nvPr/>
        </p:nvSpPr>
        <p:spPr>
          <a:xfrm>
            <a:off x="1600200" y="2233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1E70D5B7-86EF-EB6C-F4C2-E5FE96A10139}"/>
              </a:ext>
            </a:extLst>
          </p:cNvPr>
          <p:cNvSpPr/>
          <p:nvPr/>
        </p:nvSpPr>
        <p:spPr>
          <a:xfrm>
            <a:off x="2870946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8F9FF61F-3782-CE9A-4AF3-5C44D007B2BD}"/>
              </a:ext>
            </a:extLst>
          </p:cNvPr>
          <p:cNvSpPr/>
          <p:nvPr/>
        </p:nvSpPr>
        <p:spPr>
          <a:xfrm>
            <a:off x="4141694" y="2233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543B6121-8A38-5914-6970-D65C77D79F50}"/>
              </a:ext>
            </a:extLst>
          </p:cNvPr>
          <p:cNvSpPr/>
          <p:nvPr/>
        </p:nvSpPr>
        <p:spPr>
          <a:xfrm>
            <a:off x="1600200" y="25578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3" name="object 16">
            <a:extLst>
              <a:ext uri="{FF2B5EF4-FFF2-40B4-BE49-F238E27FC236}">
                <a16:creationId xmlns:a16="http://schemas.microsoft.com/office/drawing/2014/main" id="{DBCFBF76-89F5-375D-73F0-01619EAF7771}"/>
              </a:ext>
            </a:extLst>
          </p:cNvPr>
          <p:cNvSpPr/>
          <p:nvPr/>
        </p:nvSpPr>
        <p:spPr>
          <a:xfrm>
            <a:off x="2870946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9DAB1673-7B9B-A093-A2FB-0891494409A1}"/>
              </a:ext>
            </a:extLst>
          </p:cNvPr>
          <p:cNvSpPr/>
          <p:nvPr/>
        </p:nvSpPr>
        <p:spPr>
          <a:xfrm>
            <a:off x="4141694" y="25577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B3705B29-0680-54A4-5A45-D494F877E640}"/>
              </a:ext>
            </a:extLst>
          </p:cNvPr>
          <p:cNvSpPr/>
          <p:nvPr/>
        </p:nvSpPr>
        <p:spPr>
          <a:xfrm>
            <a:off x="1600200" y="29196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2D13E87E-58C3-C390-9E84-CB04C8683123}"/>
              </a:ext>
            </a:extLst>
          </p:cNvPr>
          <p:cNvSpPr/>
          <p:nvPr/>
        </p:nvSpPr>
        <p:spPr>
          <a:xfrm>
            <a:off x="2870946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485BBC39-0E5C-4E03-928B-78893748A54A}"/>
              </a:ext>
            </a:extLst>
          </p:cNvPr>
          <p:cNvSpPr/>
          <p:nvPr/>
        </p:nvSpPr>
        <p:spPr>
          <a:xfrm>
            <a:off x="4141694" y="29196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4AA70ED4-5FC9-BBAE-D2EF-EA5D24A5FB68}"/>
              </a:ext>
            </a:extLst>
          </p:cNvPr>
          <p:cNvSpPr/>
          <p:nvPr/>
        </p:nvSpPr>
        <p:spPr>
          <a:xfrm>
            <a:off x="1600200" y="3243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1555089C-495A-28F2-356B-C1AB1EA49FA3}"/>
              </a:ext>
            </a:extLst>
          </p:cNvPr>
          <p:cNvSpPr/>
          <p:nvPr/>
        </p:nvSpPr>
        <p:spPr>
          <a:xfrm>
            <a:off x="2870946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B34AE304-724C-760E-1BA9-D63A09F39CD1}"/>
              </a:ext>
            </a:extLst>
          </p:cNvPr>
          <p:cNvSpPr/>
          <p:nvPr/>
        </p:nvSpPr>
        <p:spPr>
          <a:xfrm>
            <a:off x="4141694" y="3243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7088063C-04B9-A791-DD6D-DE4B4DDB514C}"/>
              </a:ext>
            </a:extLst>
          </p:cNvPr>
          <p:cNvSpPr/>
          <p:nvPr/>
        </p:nvSpPr>
        <p:spPr>
          <a:xfrm>
            <a:off x="1600200" y="3605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C5A1F5F2-0BF9-CECA-2E55-34A738FCD15D}"/>
              </a:ext>
            </a:extLst>
          </p:cNvPr>
          <p:cNvSpPr/>
          <p:nvPr/>
        </p:nvSpPr>
        <p:spPr>
          <a:xfrm>
            <a:off x="2870946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FB16FF73-19B2-3B04-D64D-738137FD505D}"/>
              </a:ext>
            </a:extLst>
          </p:cNvPr>
          <p:cNvSpPr/>
          <p:nvPr/>
        </p:nvSpPr>
        <p:spPr>
          <a:xfrm>
            <a:off x="4141694" y="3605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940C3E08-2440-A82D-0659-BE7D2E32C97D}"/>
              </a:ext>
            </a:extLst>
          </p:cNvPr>
          <p:cNvSpPr/>
          <p:nvPr/>
        </p:nvSpPr>
        <p:spPr>
          <a:xfrm>
            <a:off x="1600200" y="3929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A3C870BD-52F9-8A4C-BCB1-76FDFF840AB3}"/>
              </a:ext>
            </a:extLst>
          </p:cNvPr>
          <p:cNvSpPr/>
          <p:nvPr/>
        </p:nvSpPr>
        <p:spPr>
          <a:xfrm>
            <a:off x="2870946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E75F666D-7046-A400-3C97-F9EEFC50B8A0}"/>
              </a:ext>
            </a:extLst>
          </p:cNvPr>
          <p:cNvSpPr/>
          <p:nvPr/>
        </p:nvSpPr>
        <p:spPr>
          <a:xfrm>
            <a:off x="4141694" y="3929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34210BFE-6792-2FD3-78EF-2E069E8AE1D9}"/>
              </a:ext>
            </a:extLst>
          </p:cNvPr>
          <p:cNvSpPr/>
          <p:nvPr/>
        </p:nvSpPr>
        <p:spPr>
          <a:xfrm>
            <a:off x="1600200" y="4291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5FA957FE-794C-FCA2-4082-746C153A562A}"/>
              </a:ext>
            </a:extLst>
          </p:cNvPr>
          <p:cNvSpPr/>
          <p:nvPr/>
        </p:nvSpPr>
        <p:spPr>
          <a:xfrm>
            <a:off x="2870946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4" name="object 16">
            <a:extLst>
              <a:ext uri="{FF2B5EF4-FFF2-40B4-BE49-F238E27FC236}">
                <a16:creationId xmlns:a16="http://schemas.microsoft.com/office/drawing/2014/main" id="{70EE88DC-54D2-B702-E686-775E19F621A2}"/>
              </a:ext>
            </a:extLst>
          </p:cNvPr>
          <p:cNvSpPr/>
          <p:nvPr/>
        </p:nvSpPr>
        <p:spPr>
          <a:xfrm>
            <a:off x="4141694" y="4291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6" name="object 16">
            <a:extLst>
              <a:ext uri="{FF2B5EF4-FFF2-40B4-BE49-F238E27FC236}">
                <a16:creationId xmlns:a16="http://schemas.microsoft.com/office/drawing/2014/main" id="{565D3423-5BFC-4377-C465-D61A94B16140}"/>
              </a:ext>
            </a:extLst>
          </p:cNvPr>
          <p:cNvSpPr/>
          <p:nvPr/>
        </p:nvSpPr>
        <p:spPr>
          <a:xfrm>
            <a:off x="1600200" y="66726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7" name="object 16">
            <a:extLst>
              <a:ext uri="{FF2B5EF4-FFF2-40B4-BE49-F238E27FC236}">
                <a16:creationId xmlns:a16="http://schemas.microsoft.com/office/drawing/2014/main" id="{FB4CC34E-AF92-2EF8-B17E-8DF370A8B843}"/>
              </a:ext>
            </a:extLst>
          </p:cNvPr>
          <p:cNvSpPr/>
          <p:nvPr/>
        </p:nvSpPr>
        <p:spPr>
          <a:xfrm>
            <a:off x="2870946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38" name="object 16">
            <a:extLst>
              <a:ext uri="{FF2B5EF4-FFF2-40B4-BE49-F238E27FC236}">
                <a16:creationId xmlns:a16="http://schemas.microsoft.com/office/drawing/2014/main" id="{DFAE84B7-1A61-153C-7E28-34D15EF03364}"/>
              </a:ext>
            </a:extLst>
          </p:cNvPr>
          <p:cNvSpPr/>
          <p:nvPr/>
        </p:nvSpPr>
        <p:spPr>
          <a:xfrm>
            <a:off x="4141694" y="66725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0" name="object 16">
            <a:extLst>
              <a:ext uri="{FF2B5EF4-FFF2-40B4-BE49-F238E27FC236}">
                <a16:creationId xmlns:a16="http://schemas.microsoft.com/office/drawing/2014/main" id="{B7D9D05F-9D72-747C-407A-CD1A58C9E7A5}"/>
              </a:ext>
            </a:extLst>
          </p:cNvPr>
          <p:cNvSpPr/>
          <p:nvPr/>
        </p:nvSpPr>
        <p:spPr>
          <a:xfrm>
            <a:off x="1600200" y="70344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70F5BFED-23E8-1787-D305-720A67971E1F}"/>
              </a:ext>
            </a:extLst>
          </p:cNvPr>
          <p:cNvSpPr/>
          <p:nvPr/>
        </p:nvSpPr>
        <p:spPr>
          <a:xfrm>
            <a:off x="2870946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2" name="object 16">
            <a:extLst>
              <a:ext uri="{FF2B5EF4-FFF2-40B4-BE49-F238E27FC236}">
                <a16:creationId xmlns:a16="http://schemas.microsoft.com/office/drawing/2014/main" id="{25DB73C9-F508-4DB1-6AA2-DF0361F9F7FD}"/>
              </a:ext>
            </a:extLst>
          </p:cNvPr>
          <p:cNvSpPr/>
          <p:nvPr/>
        </p:nvSpPr>
        <p:spPr>
          <a:xfrm>
            <a:off x="4141694" y="70344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6BFFABEC-0AA1-84DA-ED02-492D3C6DF8E9}"/>
              </a:ext>
            </a:extLst>
          </p:cNvPr>
          <p:cNvSpPr/>
          <p:nvPr/>
        </p:nvSpPr>
        <p:spPr>
          <a:xfrm>
            <a:off x="1600200" y="73584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5" name="object 16">
            <a:extLst>
              <a:ext uri="{FF2B5EF4-FFF2-40B4-BE49-F238E27FC236}">
                <a16:creationId xmlns:a16="http://schemas.microsoft.com/office/drawing/2014/main" id="{A4C81114-8ABE-88FA-514F-0C4D9718A9C6}"/>
              </a:ext>
            </a:extLst>
          </p:cNvPr>
          <p:cNvSpPr/>
          <p:nvPr/>
        </p:nvSpPr>
        <p:spPr>
          <a:xfrm>
            <a:off x="2870946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6" name="object 16">
            <a:extLst>
              <a:ext uri="{FF2B5EF4-FFF2-40B4-BE49-F238E27FC236}">
                <a16:creationId xmlns:a16="http://schemas.microsoft.com/office/drawing/2014/main" id="{A35188A8-6F43-A716-B508-2BDB0775AEB5}"/>
              </a:ext>
            </a:extLst>
          </p:cNvPr>
          <p:cNvSpPr/>
          <p:nvPr/>
        </p:nvSpPr>
        <p:spPr>
          <a:xfrm>
            <a:off x="4141694" y="73583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E61814E9-D96C-ACE2-7086-CE3EAADB93CF}"/>
              </a:ext>
            </a:extLst>
          </p:cNvPr>
          <p:cNvSpPr/>
          <p:nvPr/>
        </p:nvSpPr>
        <p:spPr>
          <a:xfrm>
            <a:off x="1600200" y="77202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DE7744FD-4891-EE09-0197-D056732A6C82}"/>
              </a:ext>
            </a:extLst>
          </p:cNvPr>
          <p:cNvSpPr/>
          <p:nvPr/>
        </p:nvSpPr>
        <p:spPr>
          <a:xfrm>
            <a:off x="2870946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A607C81E-444C-1F10-40D7-D98A1D6F6070}"/>
              </a:ext>
            </a:extLst>
          </p:cNvPr>
          <p:cNvSpPr/>
          <p:nvPr/>
        </p:nvSpPr>
        <p:spPr>
          <a:xfrm>
            <a:off x="4141694" y="77202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E72D7995-A427-F642-858C-35F82956588C}"/>
              </a:ext>
            </a:extLst>
          </p:cNvPr>
          <p:cNvSpPr/>
          <p:nvPr/>
        </p:nvSpPr>
        <p:spPr>
          <a:xfrm>
            <a:off x="1600200" y="80442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3" name="object 16">
            <a:extLst>
              <a:ext uri="{FF2B5EF4-FFF2-40B4-BE49-F238E27FC236}">
                <a16:creationId xmlns:a16="http://schemas.microsoft.com/office/drawing/2014/main" id="{C6E66D0F-2FBA-40FB-ECB2-D31244D95FBF}"/>
              </a:ext>
            </a:extLst>
          </p:cNvPr>
          <p:cNvSpPr/>
          <p:nvPr/>
        </p:nvSpPr>
        <p:spPr>
          <a:xfrm>
            <a:off x="2870946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0FCE0E40-C3FF-1E27-0912-48BAC1A025A4}"/>
              </a:ext>
            </a:extLst>
          </p:cNvPr>
          <p:cNvSpPr/>
          <p:nvPr/>
        </p:nvSpPr>
        <p:spPr>
          <a:xfrm>
            <a:off x="4141694" y="80441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6" name="object 16">
            <a:extLst>
              <a:ext uri="{FF2B5EF4-FFF2-40B4-BE49-F238E27FC236}">
                <a16:creationId xmlns:a16="http://schemas.microsoft.com/office/drawing/2014/main" id="{DC384557-A68E-9B82-BC75-11376922CDD3}"/>
              </a:ext>
            </a:extLst>
          </p:cNvPr>
          <p:cNvSpPr/>
          <p:nvPr/>
        </p:nvSpPr>
        <p:spPr>
          <a:xfrm>
            <a:off x="1600200" y="84060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7" name="object 16">
            <a:extLst>
              <a:ext uri="{FF2B5EF4-FFF2-40B4-BE49-F238E27FC236}">
                <a16:creationId xmlns:a16="http://schemas.microsoft.com/office/drawing/2014/main" id="{F726AB62-BCF2-E47F-8FB7-D9321CFB94A3}"/>
              </a:ext>
            </a:extLst>
          </p:cNvPr>
          <p:cNvSpPr/>
          <p:nvPr/>
        </p:nvSpPr>
        <p:spPr>
          <a:xfrm>
            <a:off x="2870946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58" name="object 16">
            <a:extLst>
              <a:ext uri="{FF2B5EF4-FFF2-40B4-BE49-F238E27FC236}">
                <a16:creationId xmlns:a16="http://schemas.microsoft.com/office/drawing/2014/main" id="{BCC41143-BC88-5917-FB41-254670D5E1F0}"/>
              </a:ext>
            </a:extLst>
          </p:cNvPr>
          <p:cNvSpPr/>
          <p:nvPr/>
        </p:nvSpPr>
        <p:spPr>
          <a:xfrm>
            <a:off x="4141694" y="84060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0" name="object 16">
            <a:extLst>
              <a:ext uri="{FF2B5EF4-FFF2-40B4-BE49-F238E27FC236}">
                <a16:creationId xmlns:a16="http://schemas.microsoft.com/office/drawing/2014/main" id="{0480FFFD-268A-EC66-7AC6-F5B6779793A0}"/>
              </a:ext>
            </a:extLst>
          </p:cNvPr>
          <p:cNvSpPr/>
          <p:nvPr/>
        </p:nvSpPr>
        <p:spPr>
          <a:xfrm>
            <a:off x="1600200" y="873000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1" name="object 16">
            <a:extLst>
              <a:ext uri="{FF2B5EF4-FFF2-40B4-BE49-F238E27FC236}">
                <a16:creationId xmlns:a16="http://schemas.microsoft.com/office/drawing/2014/main" id="{E7FC1377-B65E-2C29-EBDD-476D433CB145}"/>
              </a:ext>
            </a:extLst>
          </p:cNvPr>
          <p:cNvSpPr/>
          <p:nvPr/>
        </p:nvSpPr>
        <p:spPr>
          <a:xfrm>
            <a:off x="2870946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2" name="object 16">
            <a:extLst>
              <a:ext uri="{FF2B5EF4-FFF2-40B4-BE49-F238E27FC236}">
                <a16:creationId xmlns:a16="http://schemas.microsoft.com/office/drawing/2014/main" id="{323F3468-628F-99EA-B821-222C3F2EB9F2}"/>
              </a:ext>
            </a:extLst>
          </p:cNvPr>
          <p:cNvSpPr/>
          <p:nvPr/>
        </p:nvSpPr>
        <p:spPr>
          <a:xfrm>
            <a:off x="4141694" y="872999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4" name="object 16">
            <a:extLst>
              <a:ext uri="{FF2B5EF4-FFF2-40B4-BE49-F238E27FC236}">
                <a16:creationId xmlns:a16="http://schemas.microsoft.com/office/drawing/2014/main" id="{850E173F-1FBA-F8B2-9388-0179AB612A2E}"/>
              </a:ext>
            </a:extLst>
          </p:cNvPr>
          <p:cNvSpPr/>
          <p:nvPr/>
        </p:nvSpPr>
        <p:spPr>
          <a:xfrm>
            <a:off x="1600200" y="9091893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5" name="object 16">
            <a:extLst>
              <a:ext uri="{FF2B5EF4-FFF2-40B4-BE49-F238E27FC236}">
                <a16:creationId xmlns:a16="http://schemas.microsoft.com/office/drawing/2014/main" id="{26961EF3-5B9C-4C0E-3FA5-6982B20315DD}"/>
              </a:ext>
            </a:extLst>
          </p:cNvPr>
          <p:cNvSpPr/>
          <p:nvPr/>
        </p:nvSpPr>
        <p:spPr>
          <a:xfrm>
            <a:off x="2870946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6" name="object 16">
            <a:extLst>
              <a:ext uri="{FF2B5EF4-FFF2-40B4-BE49-F238E27FC236}">
                <a16:creationId xmlns:a16="http://schemas.microsoft.com/office/drawing/2014/main" id="{2DC2F96F-3F30-2987-F173-1994069CEDEB}"/>
              </a:ext>
            </a:extLst>
          </p:cNvPr>
          <p:cNvSpPr/>
          <p:nvPr/>
        </p:nvSpPr>
        <p:spPr>
          <a:xfrm>
            <a:off x="4141694" y="9091892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8" name="object 16">
            <a:extLst>
              <a:ext uri="{FF2B5EF4-FFF2-40B4-BE49-F238E27FC236}">
                <a16:creationId xmlns:a16="http://schemas.microsoft.com/office/drawing/2014/main" id="{17207CF0-8C8A-EDF8-C6DE-61D31C50A5AC}"/>
              </a:ext>
            </a:extLst>
          </p:cNvPr>
          <p:cNvSpPr/>
          <p:nvPr/>
        </p:nvSpPr>
        <p:spPr>
          <a:xfrm>
            <a:off x="1600200" y="46173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69" name="object 16">
            <a:extLst>
              <a:ext uri="{FF2B5EF4-FFF2-40B4-BE49-F238E27FC236}">
                <a16:creationId xmlns:a16="http://schemas.microsoft.com/office/drawing/2014/main" id="{D622BAEA-786E-B844-5BA1-AD59C4275D4E}"/>
              </a:ext>
            </a:extLst>
          </p:cNvPr>
          <p:cNvSpPr/>
          <p:nvPr/>
        </p:nvSpPr>
        <p:spPr>
          <a:xfrm>
            <a:off x="2870946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0" name="object 16">
            <a:extLst>
              <a:ext uri="{FF2B5EF4-FFF2-40B4-BE49-F238E27FC236}">
                <a16:creationId xmlns:a16="http://schemas.microsoft.com/office/drawing/2014/main" id="{1408D0C9-F934-F2FB-283D-8C1A6F4F02F6}"/>
              </a:ext>
            </a:extLst>
          </p:cNvPr>
          <p:cNvSpPr/>
          <p:nvPr/>
        </p:nvSpPr>
        <p:spPr>
          <a:xfrm>
            <a:off x="4141694" y="46173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C0CBE675-3963-9CB3-E771-D6A069DF4671}"/>
              </a:ext>
            </a:extLst>
          </p:cNvPr>
          <p:cNvSpPr/>
          <p:nvPr/>
        </p:nvSpPr>
        <p:spPr>
          <a:xfrm>
            <a:off x="1600200" y="49792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3" name="object 16">
            <a:extLst>
              <a:ext uri="{FF2B5EF4-FFF2-40B4-BE49-F238E27FC236}">
                <a16:creationId xmlns:a16="http://schemas.microsoft.com/office/drawing/2014/main" id="{A2089155-7641-D8DE-B6AA-5C51495AC8A8}"/>
              </a:ext>
            </a:extLst>
          </p:cNvPr>
          <p:cNvSpPr/>
          <p:nvPr/>
        </p:nvSpPr>
        <p:spPr>
          <a:xfrm>
            <a:off x="2870946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4" name="object 16">
            <a:extLst>
              <a:ext uri="{FF2B5EF4-FFF2-40B4-BE49-F238E27FC236}">
                <a16:creationId xmlns:a16="http://schemas.microsoft.com/office/drawing/2014/main" id="{FB525957-DB26-E500-F735-86B4694DD722}"/>
              </a:ext>
            </a:extLst>
          </p:cNvPr>
          <p:cNvSpPr/>
          <p:nvPr/>
        </p:nvSpPr>
        <p:spPr>
          <a:xfrm>
            <a:off x="4141694" y="49792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6" name="object 16">
            <a:extLst>
              <a:ext uri="{FF2B5EF4-FFF2-40B4-BE49-F238E27FC236}">
                <a16:creationId xmlns:a16="http://schemas.microsoft.com/office/drawing/2014/main" id="{958F4B15-3210-59FF-2694-88A77FCA78F5}"/>
              </a:ext>
            </a:extLst>
          </p:cNvPr>
          <p:cNvSpPr/>
          <p:nvPr/>
        </p:nvSpPr>
        <p:spPr>
          <a:xfrm>
            <a:off x="1600200" y="53031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id="{867B17AA-CBC7-1D89-8F76-7A2C6FD95A36}"/>
              </a:ext>
            </a:extLst>
          </p:cNvPr>
          <p:cNvSpPr/>
          <p:nvPr/>
        </p:nvSpPr>
        <p:spPr>
          <a:xfrm>
            <a:off x="2870946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78" name="object 16">
            <a:extLst>
              <a:ext uri="{FF2B5EF4-FFF2-40B4-BE49-F238E27FC236}">
                <a16:creationId xmlns:a16="http://schemas.microsoft.com/office/drawing/2014/main" id="{D949AC8D-252C-17BC-C215-DB62299289D1}"/>
              </a:ext>
            </a:extLst>
          </p:cNvPr>
          <p:cNvSpPr/>
          <p:nvPr/>
        </p:nvSpPr>
        <p:spPr>
          <a:xfrm>
            <a:off x="4141694" y="53031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0" name="object 16">
            <a:extLst>
              <a:ext uri="{FF2B5EF4-FFF2-40B4-BE49-F238E27FC236}">
                <a16:creationId xmlns:a16="http://schemas.microsoft.com/office/drawing/2014/main" id="{D505A69A-0C8C-EA9B-DAA2-325895DE56C1}"/>
              </a:ext>
            </a:extLst>
          </p:cNvPr>
          <p:cNvSpPr/>
          <p:nvPr/>
        </p:nvSpPr>
        <p:spPr>
          <a:xfrm>
            <a:off x="1600200" y="56650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1" name="object 16">
            <a:extLst>
              <a:ext uri="{FF2B5EF4-FFF2-40B4-BE49-F238E27FC236}">
                <a16:creationId xmlns:a16="http://schemas.microsoft.com/office/drawing/2014/main" id="{78378ECB-951E-ED60-0C58-1C93BCF69864}"/>
              </a:ext>
            </a:extLst>
          </p:cNvPr>
          <p:cNvSpPr/>
          <p:nvPr/>
        </p:nvSpPr>
        <p:spPr>
          <a:xfrm>
            <a:off x="2870946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2" name="object 16">
            <a:extLst>
              <a:ext uri="{FF2B5EF4-FFF2-40B4-BE49-F238E27FC236}">
                <a16:creationId xmlns:a16="http://schemas.microsoft.com/office/drawing/2014/main" id="{5BDA0CE9-D7BF-843B-9C74-9BCDE1A99119}"/>
              </a:ext>
            </a:extLst>
          </p:cNvPr>
          <p:cNvSpPr/>
          <p:nvPr/>
        </p:nvSpPr>
        <p:spPr>
          <a:xfrm>
            <a:off x="4141694" y="56650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4" name="object 16">
            <a:extLst>
              <a:ext uri="{FF2B5EF4-FFF2-40B4-BE49-F238E27FC236}">
                <a16:creationId xmlns:a16="http://schemas.microsoft.com/office/drawing/2014/main" id="{4115CE35-F6EB-0C31-90FA-D4D626A71ABB}"/>
              </a:ext>
            </a:extLst>
          </p:cNvPr>
          <p:cNvSpPr/>
          <p:nvPr/>
        </p:nvSpPr>
        <p:spPr>
          <a:xfrm>
            <a:off x="1600200" y="5988937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5" name="object 16">
            <a:extLst>
              <a:ext uri="{FF2B5EF4-FFF2-40B4-BE49-F238E27FC236}">
                <a16:creationId xmlns:a16="http://schemas.microsoft.com/office/drawing/2014/main" id="{3B1805F7-F76B-E3A2-92A5-E99C27C4B0D0}"/>
              </a:ext>
            </a:extLst>
          </p:cNvPr>
          <p:cNvSpPr/>
          <p:nvPr/>
        </p:nvSpPr>
        <p:spPr>
          <a:xfrm>
            <a:off x="2870946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6" name="object 16">
            <a:extLst>
              <a:ext uri="{FF2B5EF4-FFF2-40B4-BE49-F238E27FC236}">
                <a16:creationId xmlns:a16="http://schemas.microsoft.com/office/drawing/2014/main" id="{60C1D4F5-F71E-7D17-FC6A-F48B2482D692}"/>
              </a:ext>
            </a:extLst>
          </p:cNvPr>
          <p:cNvSpPr/>
          <p:nvPr/>
        </p:nvSpPr>
        <p:spPr>
          <a:xfrm>
            <a:off x="4141694" y="5988936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8" name="object 16">
            <a:extLst>
              <a:ext uri="{FF2B5EF4-FFF2-40B4-BE49-F238E27FC236}">
                <a16:creationId xmlns:a16="http://schemas.microsoft.com/office/drawing/2014/main" id="{2F474777-7E98-E097-E10B-7C9CE46F91D3}"/>
              </a:ext>
            </a:extLst>
          </p:cNvPr>
          <p:cNvSpPr/>
          <p:nvPr/>
        </p:nvSpPr>
        <p:spPr>
          <a:xfrm>
            <a:off x="1600200" y="6350830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89" name="object 16">
            <a:extLst>
              <a:ext uri="{FF2B5EF4-FFF2-40B4-BE49-F238E27FC236}">
                <a16:creationId xmlns:a16="http://schemas.microsoft.com/office/drawing/2014/main" id="{D000FD5D-E8E8-57A2-2951-3D1BDB1EF75C}"/>
              </a:ext>
            </a:extLst>
          </p:cNvPr>
          <p:cNvSpPr/>
          <p:nvPr/>
        </p:nvSpPr>
        <p:spPr>
          <a:xfrm>
            <a:off x="2870946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90" name="object 16">
            <a:extLst>
              <a:ext uri="{FF2B5EF4-FFF2-40B4-BE49-F238E27FC236}">
                <a16:creationId xmlns:a16="http://schemas.microsoft.com/office/drawing/2014/main" id="{7BB76431-0D10-C4D3-E964-35BC47B77237}"/>
              </a:ext>
            </a:extLst>
          </p:cNvPr>
          <p:cNvSpPr/>
          <p:nvPr/>
        </p:nvSpPr>
        <p:spPr>
          <a:xfrm>
            <a:off x="4141694" y="6350829"/>
            <a:ext cx="887506" cy="280707"/>
          </a:xfrm>
          <a:custGeom>
            <a:avLst/>
            <a:gdLst/>
            <a:ahLst/>
            <a:cxnLst/>
            <a:rect l="l" t="t" r="r" b="b"/>
            <a:pathLst>
              <a:path w="1005839" h="318135">
                <a:moveTo>
                  <a:pt x="117144" y="120523"/>
                </a:moveTo>
                <a:lnTo>
                  <a:pt x="113398" y="116776"/>
                </a:lnTo>
                <a:lnTo>
                  <a:pt x="104152" y="116776"/>
                </a:lnTo>
                <a:lnTo>
                  <a:pt x="100406" y="120523"/>
                </a:lnTo>
                <a:lnTo>
                  <a:pt x="100406" y="129781"/>
                </a:lnTo>
                <a:lnTo>
                  <a:pt x="104152" y="133527"/>
                </a:lnTo>
                <a:lnTo>
                  <a:pt x="108775" y="133527"/>
                </a:lnTo>
                <a:lnTo>
                  <a:pt x="113398" y="133527"/>
                </a:lnTo>
                <a:lnTo>
                  <a:pt x="117144" y="129781"/>
                </a:lnTo>
                <a:lnTo>
                  <a:pt x="117144" y="120523"/>
                </a:lnTo>
                <a:close/>
              </a:path>
              <a:path w="1005839" h="318135">
                <a:moveTo>
                  <a:pt x="217474" y="199961"/>
                </a:moveTo>
                <a:lnTo>
                  <a:pt x="216636" y="196811"/>
                </a:lnTo>
                <a:lnTo>
                  <a:pt x="211709" y="193967"/>
                </a:lnTo>
                <a:lnTo>
                  <a:pt x="208572" y="194805"/>
                </a:lnTo>
                <a:lnTo>
                  <a:pt x="207149" y="197269"/>
                </a:lnTo>
                <a:lnTo>
                  <a:pt x="186105" y="218071"/>
                </a:lnTo>
                <a:lnTo>
                  <a:pt x="159029" y="225005"/>
                </a:lnTo>
                <a:lnTo>
                  <a:pt x="131940" y="218071"/>
                </a:lnTo>
                <a:lnTo>
                  <a:pt x="110871" y="197269"/>
                </a:lnTo>
                <a:lnTo>
                  <a:pt x="109448" y="194805"/>
                </a:lnTo>
                <a:lnTo>
                  <a:pt x="106311" y="193967"/>
                </a:lnTo>
                <a:lnTo>
                  <a:pt x="103847" y="195389"/>
                </a:lnTo>
                <a:lnTo>
                  <a:pt x="101384" y="196811"/>
                </a:lnTo>
                <a:lnTo>
                  <a:pt x="100545" y="199961"/>
                </a:lnTo>
                <a:lnTo>
                  <a:pt x="101968" y="202412"/>
                </a:lnTo>
                <a:lnTo>
                  <a:pt x="126923" y="227050"/>
                </a:lnTo>
                <a:lnTo>
                  <a:pt x="159004" y="235280"/>
                </a:lnTo>
                <a:lnTo>
                  <a:pt x="191096" y="227063"/>
                </a:lnTo>
                <a:lnTo>
                  <a:pt x="216052" y="202412"/>
                </a:lnTo>
                <a:lnTo>
                  <a:pt x="217474" y="199961"/>
                </a:lnTo>
                <a:close/>
              </a:path>
              <a:path w="1005839" h="318135">
                <a:moveTo>
                  <a:pt x="217627" y="120523"/>
                </a:moveTo>
                <a:lnTo>
                  <a:pt x="213880" y="116776"/>
                </a:lnTo>
                <a:lnTo>
                  <a:pt x="204635" y="116776"/>
                </a:lnTo>
                <a:lnTo>
                  <a:pt x="200888" y="120523"/>
                </a:lnTo>
                <a:lnTo>
                  <a:pt x="200888" y="129781"/>
                </a:lnTo>
                <a:lnTo>
                  <a:pt x="204635" y="133527"/>
                </a:lnTo>
                <a:lnTo>
                  <a:pt x="209257" y="133527"/>
                </a:lnTo>
                <a:lnTo>
                  <a:pt x="213880" y="133527"/>
                </a:lnTo>
                <a:lnTo>
                  <a:pt x="217627" y="129781"/>
                </a:lnTo>
                <a:lnTo>
                  <a:pt x="217627" y="120523"/>
                </a:lnTo>
                <a:close/>
              </a:path>
              <a:path w="1005839" h="318135">
                <a:moveTo>
                  <a:pt x="318033" y="159016"/>
                </a:moveTo>
                <a:lnTo>
                  <a:pt x="309918" y="108813"/>
                </a:lnTo>
                <a:lnTo>
                  <a:pt x="307746" y="104622"/>
                </a:lnTo>
                <a:lnTo>
                  <a:pt x="307746" y="159016"/>
                </a:lnTo>
                <a:lnTo>
                  <a:pt x="300151" y="205981"/>
                </a:lnTo>
                <a:lnTo>
                  <a:pt x="279006" y="246799"/>
                </a:lnTo>
                <a:lnTo>
                  <a:pt x="246799" y="279019"/>
                </a:lnTo>
                <a:lnTo>
                  <a:pt x="205968" y="300151"/>
                </a:lnTo>
                <a:lnTo>
                  <a:pt x="159016" y="307746"/>
                </a:lnTo>
                <a:lnTo>
                  <a:pt x="112064" y="300151"/>
                </a:lnTo>
                <a:lnTo>
                  <a:pt x="71234" y="279019"/>
                </a:lnTo>
                <a:lnTo>
                  <a:pt x="39027" y="246799"/>
                </a:lnTo>
                <a:lnTo>
                  <a:pt x="17881" y="205981"/>
                </a:lnTo>
                <a:lnTo>
                  <a:pt x="10287" y="159016"/>
                </a:lnTo>
                <a:lnTo>
                  <a:pt x="17881" y="112064"/>
                </a:lnTo>
                <a:lnTo>
                  <a:pt x="39027" y="71234"/>
                </a:lnTo>
                <a:lnTo>
                  <a:pt x="71234" y="39027"/>
                </a:lnTo>
                <a:lnTo>
                  <a:pt x="112064" y="17881"/>
                </a:lnTo>
                <a:lnTo>
                  <a:pt x="159016" y="10287"/>
                </a:lnTo>
                <a:lnTo>
                  <a:pt x="205968" y="17881"/>
                </a:lnTo>
                <a:lnTo>
                  <a:pt x="246799" y="39027"/>
                </a:lnTo>
                <a:lnTo>
                  <a:pt x="279006" y="71234"/>
                </a:lnTo>
                <a:lnTo>
                  <a:pt x="300151" y="112064"/>
                </a:lnTo>
                <a:lnTo>
                  <a:pt x="307746" y="159016"/>
                </a:lnTo>
                <a:lnTo>
                  <a:pt x="307746" y="104622"/>
                </a:lnTo>
                <a:lnTo>
                  <a:pt x="287312" y="65163"/>
                </a:lnTo>
                <a:lnTo>
                  <a:pt x="252869" y="30721"/>
                </a:lnTo>
                <a:lnTo>
                  <a:pt x="213410" y="10287"/>
                </a:lnTo>
                <a:lnTo>
                  <a:pt x="209219" y="8115"/>
                </a:lnTo>
                <a:lnTo>
                  <a:pt x="159016" y="0"/>
                </a:lnTo>
                <a:lnTo>
                  <a:pt x="108813" y="8115"/>
                </a:lnTo>
                <a:lnTo>
                  <a:pt x="65163" y="30721"/>
                </a:lnTo>
                <a:lnTo>
                  <a:pt x="30721" y="65163"/>
                </a:lnTo>
                <a:lnTo>
                  <a:pt x="8115" y="108813"/>
                </a:lnTo>
                <a:lnTo>
                  <a:pt x="0" y="159016"/>
                </a:lnTo>
                <a:lnTo>
                  <a:pt x="8115" y="209219"/>
                </a:lnTo>
                <a:lnTo>
                  <a:pt x="30721" y="252869"/>
                </a:lnTo>
                <a:lnTo>
                  <a:pt x="65163" y="287312"/>
                </a:lnTo>
                <a:lnTo>
                  <a:pt x="108813" y="309918"/>
                </a:lnTo>
                <a:lnTo>
                  <a:pt x="159016" y="318033"/>
                </a:lnTo>
                <a:lnTo>
                  <a:pt x="209219" y="309918"/>
                </a:lnTo>
                <a:lnTo>
                  <a:pt x="213410" y="307746"/>
                </a:lnTo>
                <a:lnTo>
                  <a:pt x="252869" y="287312"/>
                </a:lnTo>
                <a:lnTo>
                  <a:pt x="287312" y="252869"/>
                </a:lnTo>
                <a:lnTo>
                  <a:pt x="309918" y="209219"/>
                </a:lnTo>
                <a:lnTo>
                  <a:pt x="318033" y="159016"/>
                </a:lnTo>
                <a:close/>
              </a:path>
              <a:path w="1005839" h="318135">
                <a:moveTo>
                  <a:pt x="461035" y="120523"/>
                </a:moveTo>
                <a:lnTo>
                  <a:pt x="457288" y="116776"/>
                </a:lnTo>
                <a:lnTo>
                  <a:pt x="448043" y="116776"/>
                </a:lnTo>
                <a:lnTo>
                  <a:pt x="444296" y="120523"/>
                </a:lnTo>
                <a:lnTo>
                  <a:pt x="444296" y="129781"/>
                </a:lnTo>
                <a:lnTo>
                  <a:pt x="448043" y="133527"/>
                </a:lnTo>
                <a:lnTo>
                  <a:pt x="452666" y="133527"/>
                </a:lnTo>
                <a:lnTo>
                  <a:pt x="457288" y="133527"/>
                </a:lnTo>
                <a:lnTo>
                  <a:pt x="461035" y="129781"/>
                </a:lnTo>
                <a:lnTo>
                  <a:pt x="461035" y="120523"/>
                </a:lnTo>
                <a:close/>
              </a:path>
              <a:path w="1005839" h="318135">
                <a:moveTo>
                  <a:pt x="560641" y="190639"/>
                </a:moveTo>
                <a:lnTo>
                  <a:pt x="558342" y="188341"/>
                </a:lnTo>
                <a:lnTo>
                  <a:pt x="555498" y="188341"/>
                </a:lnTo>
                <a:lnTo>
                  <a:pt x="447484" y="188341"/>
                </a:lnTo>
                <a:lnTo>
                  <a:pt x="445185" y="190639"/>
                </a:lnTo>
                <a:lnTo>
                  <a:pt x="445185" y="196329"/>
                </a:lnTo>
                <a:lnTo>
                  <a:pt x="447484" y="198628"/>
                </a:lnTo>
                <a:lnTo>
                  <a:pt x="558342" y="198628"/>
                </a:lnTo>
                <a:lnTo>
                  <a:pt x="560641" y="196329"/>
                </a:lnTo>
                <a:lnTo>
                  <a:pt x="560641" y="190639"/>
                </a:lnTo>
                <a:close/>
              </a:path>
              <a:path w="1005839" h="318135">
                <a:moveTo>
                  <a:pt x="561517" y="120523"/>
                </a:moveTo>
                <a:lnTo>
                  <a:pt x="557771" y="116776"/>
                </a:lnTo>
                <a:lnTo>
                  <a:pt x="548525" y="116776"/>
                </a:lnTo>
                <a:lnTo>
                  <a:pt x="544779" y="120523"/>
                </a:lnTo>
                <a:lnTo>
                  <a:pt x="544779" y="129781"/>
                </a:lnTo>
                <a:lnTo>
                  <a:pt x="548525" y="133527"/>
                </a:lnTo>
                <a:lnTo>
                  <a:pt x="553148" y="133527"/>
                </a:lnTo>
                <a:lnTo>
                  <a:pt x="557771" y="133527"/>
                </a:lnTo>
                <a:lnTo>
                  <a:pt x="561517" y="129781"/>
                </a:lnTo>
                <a:lnTo>
                  <a:pt x="561517" y="120523"/>
                </a:lnTo>
                <a:close/>
              </a:path>
              <a:path w="1005839" h="318135">
                <a:moveTo>
                  <a:pt x="661924" y="159016"/>
                </a:moveTo>
                <a:lnTo>
                  <a:pt x="653808" y="108813"/>
                </a:lnTo>
                <a:lnTo>
                  <a:pt x="651637" y="104622"/>
                </a:lnTo>
                <a:lnTo>
                  <a:pt x="651637" y="159016"/>
                </a:lnTo>
                <a:lnTo>
                  <a:pt x="644042" y="205981"/>
                </a:lnTo>
                <a:lnTo>
                  <a:pt x="622896" y="246799"/>
                </a:lnTo>
                <a:lnTo>
                  <a:pt x="590689" y="279019"/>
                </a:lnTo>
                <a:lnTo>
                  <a:pt x="549859" y="300151"/>
                </a:lnTo>
                <a:lnTo>
                  <a:pt x="502907" y="307746"/>
                </a:lnTo>
                <a:lnTo>
                  <a:pt x="455942" y="300151"/>
                </a:lnTo>
                <a:lnTo>
                  <a:pt x="415124" y="279019"/>
                </a:lnTo>
                <a:lnTo>
                  <a:pt x="382917" y="246799"/>
                </a:lnTo>
                <a:lnTo>
                  <a:pt x="361772" y="205981"/>
                </a:lnTo>
                <a:lnTo>
                  <a:pt x="354177" y="159016"/>
                </a:lnTo>
                <a:lnTo>
                  <a:pt x="361772" y="112052"/>
                </a:lnTo>
                <a:lnTo>
                  <a:pt x="382917" y="71234"/>
                </a:lnTo>
                <a:lnTo>
                  <a:pt x="415124" y="39027"/>
                </a:lnTo>
                <a:lnTo>
                  <a:pt x="455942" y="17881"/>
                </a:lnTo>
                <a:lnTo>
                  <a:pt x="502907" y="10287"/>
                </a:lnTo>
                <a:lnTo>
                  <a:pt x="549859" y="17881"/>
                </a:lnTo>
                <a:lnTo>
                  <a:pt x="590689" y="39027"/>
                </a:lnTo>
                <a:lnTo>
                  <a:pt x="622896" y="71234"/>
                </a:lnTo>
                <a:lnTo>
                  <a:pt x="644042" y="112052"/>
                </a:lnTo>
                <a:lnTo>
                  <a:pt x="651637" y="159016"/>
                </a:lnTo>
                <a:lnTo>
                  <a:pt x="651637" y="104622"/>
                </a:lnTo>
                <a:lnTo>
                  <a:pt x="631202" y="65163"/>
                </a:lnTo>
                <a:lnTo>
                  <a:pt x="596760" y="30721"/>
                </a:lnTo>
                <a:lnTo>
                  <a:pt x="557301" y="10287"/>
                </a:lnTo>
                <a:lnTo>
                  <a:pt x="502907" y="0"/>
                </a:lnTo>
                <a:lnTo>
                  <a:pt x="452704" y="8128"/>
                </a:lnTo>
                <a:lnTo>
                  <a:pt x="409054" y="30721"/>
                </a:lnTo>
                <a:lnTo>
                  <a:pt x="374611" y="65163"/>
                </a:lnTo>
                <a:lnTo>
                  <a:pt x="352005" y="108813"/>
                </a:lnTo>
                <a:lnTo>
                  <a:pt x="343890" y="159016"/>
                </a:lnTo>
                <a:lnTo>
                  <a:pt x="352005" y="209232"/>
                </a:lnTo>
                <a:lnTo>
                  <a:pt x="374611" y="252869"/>
                </a:lnTo>
                <a:lnTo>
                  <a:pt x="409054" y="287312"/>
                </a:lnTo>
                <a:lnTo>
                  <a:pt x="452704" y="309918"/>
                </a:lnTo>
                <a:lnTo>
                  <a:pt x="502907" y="318033"/>
                </a:lnTo>
                <a:lnTo>
                  <a:pt x="553110" y="309918"/>
                </a:lnTo>
                <a:lnTo>
                  <a:pt x="557301" y="307746"/>
                </a:lnTo>
                <a:lnTo>
                  <a:pt x="596760" y="287312"/>
                </a:lnTo>
                <a:lnTo>
                  <a:pt x="631202" y="252869"/>
                </a:lnTo>
                <a:lnTo>
                  <a:pt x="653808" y="209232"/>
                </a:lnTo>
                <a:lnTo>
                  <a:pt x="661924" y="159016"/>
                </a:lnTo>
                <a:close/>
              </a:path>
              <a:path w="1005839" h="318135">
                <a:moveTo>
                  <a:pt x="804405" y="120523"/>
                </a:moveTo>
                <a:lnTo>
                  <a:pt x="800658" y="116776"/>
                </a:lnTo>
                <a:lnTo>
                  <a:pt x="791413" y="116776"/>
                </a:lnTo>
                <a:lnTo>
                  <a:pt x="787666" y="120523"/>
                </a:lnTo>
                <a:lnTo>
                  <a:pt x="787666" y="129781"/>
                </a:lnTo>
                <a:lnTo>
                  <a:pt x="791413" y="133527"/>
                </a:lnTo>
                <a:lnTo>
                  <a:pt x="796036" y="133527"/>
                </a:lnTo>
                <a:lnTo>
                  <a:pt x="800658" y="133527"/>
                </a:lnTo>
                <a:lnTo>
                  <a:pt x="804405" y="129781"/>
                </a:lnTo>
                <a:lnTo>
                  <a:pt x="804405" y="120523"/>
                </a:lnTo>
                <a:close/>
              </a:path>
              <a:path w="1005839" h="318135">
                <a:moveTo>
                  <a:pt x="903224" y="231063"/>
                </a:moveTo>
                <a:lnTo>
                  <a:pt x="901230" y="227622"/>
                </a:lnTo>
                <a:lnTo>
                  <a:pt x="876274" y="202984"/>
                </a:lnTo>
                <a:lnTo>
                  <a:pt x="844194" y="194767"/>
                </a:lnTo>
                <a:lnTo>
                  <a:pt x="812101" y="202971"/>
                </a:lnTo>
                <a:lnTo>
                  <a:pt x="787146" y="227622"/>
                </a:lnTo>
                <a:lnTo>
                  <a:pt x="785723" y="230073"/>
                </a:lnTo>
                <a:lnTo>
                  <a:pt x="786561" y="233222"/>
                </a:lnTo>
                <a:lnTo>
                  <a:pt x="789025" y="234645"/>
                </a:lnTo>
                <a:lnTo>
                  <a:pt x="791476" y="236067"/>
                </a:lnTo>
                <a:lnTo>
                  <a:pt x="794626" y="235229"/>
                </a:lnTo>
                <a:lnTo>
                  <a:pt x="796048" y="232765"/>
                </a:lnTo>
                <a:lnTo>
                  <a:pt x="817105" y="211975"/>
                </a:lnTo>
                <a:lnTo>
                  <a:pt x="844169" y="205041"/>
                </a:lnTo>
                <a:lnTo>
                  <a:pt x="871258" y="211963"/>
                </a:lnTo>
                <a:lnTo>
                  <a:pt x="892327" y="232765"/>
                </a:lnTo>
                <a:lnTo>
                  <a:pt x="893279" y="234416"/>
                </a:lnTo>
                <a:lnTo>
                  <a:pt x="895007" y="235343"/>
                </a:lnTo>
                <a:lnTo>
                  <a:pt x="900709" y="235343"/>
                </a:lnTo>
                <a:lnTo>
                  <a:pt x="903224" y="231063"/>
                </a:lnTo>
                <a:close/>
              </a:path>
              <a:path w="1005839" h="318135">
                <a:moveTo>
                  <a:pt x="904887" y="120523"/>
                </a:moveTo>
                <a:lnTo>
                  <a:pt x="901141" y="116776"/>
                </a:lnTo>
                <a:lnTo>
                  <a:pt x="891895" y="116776"/>
                </a:lnTo>
                <a:lnTo>
                  <a:pt x="888149" y="120523"/>
                </a:lnTo>
                <a:lnTo>
                  <a:pt x="888149" y="129781"/>
                </a:lnTo>
                <a:lnTo>
                  <a:pt x="891895" y="133527"/>
                </a:lnTo>
                <a:lnTo>
                  <a:pt x="896518" y="133527"/>
                </a:lnTo>
                <a:lnTo>
                  <a:pt x="901141" y="133527"/>
                </a:lnTo>
                <a:lnTo>
                  <a:pt x="904887" y="129781"/>
                </a:lnTo>
                <a:lnTo>
                  <a:pt x="904887" y="120523"/>
                </a:lnTo>
                <a:close/>
              </a:path>
              <a:path w="1005839" h="318135">
                <a:moveTo>
                  <a:pt x="1005293" y="159016"/>
                </a:moveTo>
                <a:lnTo>
                  <a:pt x="997178" y="108813"/>
                </a:lnTo>
                <a:lnTo>
                  <a:pt x="995006" y="104622"/>
                </a:lnTo>
                <a:lnTo>
                  <a:pt x="995006" y="159016"/>
                </a:lnTo>
                <a:lnTo>
                  <a:pt x="987412" y="205981"/>
                </a:lnTo>
                <a:lnTo>
                  <a:pt x="966279" y="246799"/>
                </a:lnTo>
                <a:lnTo>
                  <a:pt x="934059" y="279019"/>
                </a:lnTo>
                <a:lnTo>
                  <a:pt x="893241" y="300151"/>
                </a:lnTo>
                <a:lnTo>
                  <a:pt x="846277" y="307746"/>
                </a:lnTo>
                <a:lnTo>
                  <a:pt x="799312" y="300151"/>
                </a:lnTo>
                <a:lnTo>
                  <a:pt x="758494" y="279019"/>
                </a:lnTo>
                <a:lnTo>
                  <a:pt x="726274" y="246799"/>
                </a:lnTo>
                <a:lnTo>
                  <a:pt x="705142" y="205981"/>
                </a:lnTo>
                <a:lnTo>
                  <a:pt x="697547" y="159016"/>
                </a:lnTo>
                <a:lnTo>
                  <a:pt x="705142" y="112064"/>
                </a:lnTo>
                <a:lnTo>
                  <a:pt x="726274" y="71234"/>
                </a:lnTo>
                <a:lnTo>
                  <a:pt x="758494" y="39027"/>
                </a:lnTo>
                <a:lnTo>
                  <a:pt x="799312" y="17881"/>
                </a:lnTo>
                <a:lnTo>
                  <a:pt x="846277" y="10287"/>
                </a:lnTo>
                <a:lnTo>
                  <a:pt x="893241" y="17881"/>
                </a:lnTo>
                <a:lnTo>
                  <a:pt x="934059" y="39027"/>
                </a:lnTo>
                <a:lnTo>
                  <a:pt x="966279" y="71234"/>
                </a:lnTo>
                <a:lnTo>
                  <a:pt x="987412" y="112064"/>
                </a:lnTo>
                <a:lnTo>
                  <a:pt x="995006" y="159016"/>
                </a:lnTo>
                <a:lnTo>
                  <a:pt x="995006" y="104622"/>
                </a:lnTo>
                <a:lnTo>
                  <a:pt x="974572" y="65163"/>
                </a:lnTo>
                <a:lnTo>
                  <a:pt x="940130" y="30721"/>
                </a:lnTo>
                <a:lnTo>
                  <a:pt x="900671" y="10287"/>
                </a:lnTo>
                <a:lnTo>
                  <a:pt x="896480" y="8115"/>
                </a:lnTo>
                <a:lnTo>
                  <a:pt x="846277" y="0"/>
                </a:lnTo>
                <a:lnTo>
                  <a:pt x="796074" y="8115"/>
                </a:lnTo>
                <a:lnTo>
                  <a:pt x="752424" y="30721"/>
                </a:lnTo>
                <a:lnTo>
                  <a:pt x="717981" y="65163"/>
                </a:lnTo>
                <a:lnTo>
                  <a:pt x="695388" y="108813"/>
                </a:lnTo>
                <a:lnTo>
                  <a:pt x="687260" y="159016"/>
                </a:lnTo>
                <a:lnTo>
                  <a:pt x="695388" y="209219"/>
                </a:lnTo>
                <a:lnTo>
                  <a:pt x="717981" y="252869"/>
                </a:lnTo>
                <a:lnTo>
                  <a:pt x="752424" y="287312"/>
                </a:lnTo>
                <a:lnTo>
                  <a:pt x="796074" y="309918"/>
                </a:lnTo>
                <a:lnTo>
                  <a:pt x="846277" y="318033"/>
                </a:lnTo>
                <a:lnTo>
                  <a:pt x="896480" y="309918"/>
                </a:lnTo>
                <a:lnTo>
                  <a:pt x="900671" y="307746"/>
                </a:lnTo>
                <a:lnTo>
                  <a:pt x="940130" y="287312"/>
                </a:lnTo>
                <a:lnTo>
                  <a:pt x="974572" y="252869"/>
                </a:lnTo>
                <a:lnTo>
                  <a:pt x="997178" y="209219"/>
                </a:lnTo>
                <a:lnTo>
                  <a:pt x="1005293" y="159016"/>
                </a:lnTo>
                <a:close/>
              </a:path>
            </a:pathLst>
          </a:custGeom>
          <a:solidFill>
            <a:srgbClr val="2C2F31"/>
          </a:solidFill>
        </p:spPr>
        <p:txBody>
          <a:bodyPr wrap="square" lIns="0" tIns="0" rIns="0" bIns="0" rtlCol="0"/>
          <a:lstStyle/>
          <a:p>
            <a:endParaRPr sz="1493" spc="-132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0C7E808F-104B-B8EF-2645-4506EA5434D7}"/>
              </a:ext>
            </a:extLst>
          </p:cNvPr>
          <p:cNvSpPr txBox="1">
            <a:spLocks/>
          </p:cNvSpPr>
          <p:nvPr/>
        </p:nvSpPr>
        <p:spPr>
          <a:xfrm>
            <a:off x="304800" y="219164"/>
            <a:ext cx="5535706" cy="62847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9526" algn="ctr" defTabSz="914400">
              <a:spcBef>
                <a:spcPts val="88"/>
              </a:spcBef>
            </a:pPr>
            <a:r>
              <a:rPr lang="es-ES" sz="2118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REGISTRO DE CONDUCTA, TRABAJOS Y TAREAS</a:t>
            </a:r>
            <a:endParaRPr lang="es-ES" sz="2118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  <a:p>
            <a:pPr algn="ctr" defTabSz="914400">
              <a:spcBef>
                <a:spcPts val="71"/>
              </a:spcBef>
              <a:tabLst>
                <a:tab pos="4245015" algn="l"/>
              </a:tabLst>
            </a:pP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Nombre:</a:t>
            </a:r>
            <a:r>
              <a:rPr lang="es-ES" sz="1809" u="sng" kern="0" spc="-132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CVUELTAALCOLE" panose="02000603000000000000" pitchFamily="2" charset="0"/>
                <a:ea typeface="CCVUELTAALCOLE" panose="02000603000000000000" pitchFamily="2" charset="0"/>
              </a:rPr>
              <a:t> 	</a:t>
            </a:r>
            <a:r>
              <a:rPr lang="es-ES" sz="1809" kern="0" spc="-132" dirty="0">
                <a:solidFill>
                  <a:srgbClr val="231F20"/>
                </a:solidFill>
                <a:latin typeface="CCVUELTAALCOLE" panose="02000603000000000000" pitchFamily="2" charset="0"/>
                <a:ea typeface="CCVUELTAALCOLE" panose="02000603000000000000" pitchFamily="2" charset="0"/>
              </a:rPr>
              <a:t> Diciembre 2024</a:t>
            </a:r>
            <a:endParaRPr lang="es-ES" sz="1809" kern="0" spc="-132" dirty="0">
              <a:solidFill>
                <a:sysClr val="windowText" lastClr="000000"/>
              </a:solidFill>
              <a:latin typeface="CCVUELTAALCOLE" panose="02000603000000000000" pitchFamily="2" charset="0"/>
              <a:ea typeface="CCVUELTAALCOLE" panose="02000603000000000000" pitchFamily="2" charset="0"/>
            </a:endParaRPr>
          </a:p>
        </p:txBody>
      </p:sp>
      <p:pic>
        <p:nvPicPr>
          <p:cNvPr id="93" name="Imagen 92">
            <a:extLst>
              <a:ext uri="{FF2B5EF4-FFF2-40B4-BE49-F238E27FC236}">
                <a16:creationId xmlns:a16="http://schemas.microsoft.com/office/drawing/2014/main" id="{3A42164C-3A6D-B5F9-E601-36CB20D35E3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797" y="124059"/>
            <a:ext cx="723357" cy="81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7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352</Words>
  <Application>Microsoft Macintosh PowerPoint</Application>
  <PresentationFormat>A4 (210 x 297 mm)</PresentationFormat>
  <Paragraphs>116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CCVUELTAALCOLE</vt:lpstr>
      <vt:lpstr>Times New Roman</vt:lpstr>
      <vt:lpstr>Trebuchet MS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de conducta, trabajos y tareas - Diciembre 24</dc:title>
  <cp:lastModifiedBy>Microsoft Office User</cp:lastModifiedBy>
  <cp:revision>2</cp:revision>
  <dcterms:created xsi:type="dcterms:W3CDTF">2024-11-26T16:18:44Z</dcterms:created>
  <dcterms:modified xsi:type="dcterms:W3CDTF">2024-11-26T16:44:21Z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2024-11-20T00:00:00Z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2024-11-26T00:00:00Z</vt:filetime>
  </property>
</Properties>
</file>