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E7"/>
    <a:srgbClr val="979DFF"/>
    <a:srgbClr val="FEFE9C"/>
    <a:srgbClr val="B97CFF"/>
    <a:srgbClr val="0EFFEB"/>
    <a:srgbClr val="F7A7A7"/>
    <a:srgbClr val="BE709A"/>
    <a:srgbClr val="E08726"/>
    <a:srgbClr val="E52B2B"/>
    <a:srgbClr val="E8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7" autoAdjust="0"/>
    <p:restoredTop sz="94674"/>
  </p:normalViewPr>
  <p:slideViewPr>
    <p:cSldViewPr snapToGrid="0" showGuides="1">
      <p:cViewPr varScale="1">
        <p:scale>
          <a:sx n="116" d="100"/>
          <a:sy n="116" d="100"/>
        </p:scale>
        <p:origin x="192" y="256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42C2C-B98E-4414-AAEB-ADD54349B85B}" type="datetimeFigureOut">
              <a:rPr lang="es-ES" smtClean="0"/>
              <a:t>22/11/24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9E1F5-8590-43D1-84CB-DD7CDEEA6E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1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0E2D-E2DC-4E52-A466-3AA5EA82FBBC}" type="datetimeFigureOut">
              <a:rPr lang="es-ES" smtClean="0"/>
              <a:t>22/11/24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0C553E-A039-285E-876C-75F82B2A6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10585"/>
              </p:ext>
            </p:extLst>
          </p:nvPr>
        </p:nvGraphicFramePr>
        <p:xfrm>
          <a:off x="375778" y="1208706"/>
          <a:ext cx="11479147" cy="524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9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9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9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0221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LUNES</a:t>
                      </a: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MARTES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MIÉRCOLES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JUEVES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9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VIERNES 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A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SÁBADO 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Comic Sans MS" panose="030F0702030302020204" charset="0"/>
                          <a:cs typeface="Comic Sans MS" panose="030F0702030302020204" charset="0"/>
                        </a:rPr>
                        <a:t>DOMINGO</a:t>
                      </a: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49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3600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3600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3600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3600" kern="1200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1802" marR="51802" marT="25901" marB="259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403"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390"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907"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068"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425776"/>
                  </a:ext>
                </a:extLst>
              </a:tr>
              <a:tr h="928907"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kern="1200" dirty="0">
                        <a:solidFill>
                          <a:schemeClr val="bg2"/>
                        </a:solidFill>
                        <a:latin typeface="CCVUELTAALCOLE" panose="02000603000000000000" pitchFamily="2" charset="0"/>
                        <a:ea typeface="CCVUELTAALCOLE" panose="02000603000000000000" pitchFamily="2" charset="0"/>
                        <a:cs typeface="+mn-cs"/>
                      </a:endParaRPr>
                    </a:p>
                  </a:txBody>
                  <a:tcPr marL="50015" marR="50015" marT="25008" marB="25008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67596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F744BB0-BBC2-F58A-6852-EEB986A6EB82}"/>
              </a:ext>
            </a:extLst>
          </p:cNvPr>
          <p:cNvSpPr txBox="1"/>
          <p:nvPr/>
        </p:nvSpPr>
        <p:spPr>
          <a:xfrm>
            <a:off x="0" y="11282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E6702"/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d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BCD637"/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i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04DFF5"/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c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26EBD"/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I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C7ADE6"/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E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DC101"/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M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06EBE"/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B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R</a:t>
            </a:r>
            <a:r>
              <a:rPr lang="es-ES_tradnl" sz="7200" kern="1900" spc="400" dirty="0">
                <a:ln w="38100">
                  <a:solidFill>
                    <a:srgbClr val="000000"/>
                  </a:solidFill>
                </a:ln>
                <a:solidFill>
                  <a:srgbClr val="F1711F"/>
                </a:solidFill>
                <a:effectLst>
                  <a:glow rad="190500">
                    <a:schemeClr val="tx1"/>
                  </a:glow>
                </a:effectLst>
                <a:latin typeface="Funhouse" panose="02000500000000000000" pitchFamily="2" charset="0"/>
                <a:ea typeface="AGHASHTAGNOPE" panose="02000603000000000000" pitchFamily="2" charset="0"/>
              </a:rPr>
              <a:t>E</a:t>
            </a:r>
            <a:endParaRPr lang="es-ES_tradnl" sz="4400" kern="1900" spc="400" dirty="0">
              <a:ln w="38100">
                <a:solidFill>
                  <a:srgbClr val="000000"/>
                </a:solidFill>
              </a:ln>
              <a:solidFill>
                <a:srgbClr val="F1711F"/>
              </a:solidFill>
              <a:effectLst>
                <a:glow rad="190500">
                  <a:schemeClr val="tx1"/>
                </a:glow>
              </a:effectLst>
              <a:latin typeface="Funhouse" panose="02000500000000000000" pitchFamily="2" charset="0"/>
              <a:ea typeface="AGHASHTAGNOPE" panose="02000603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A2F2AF8-BF29-0822-AD2F-99F349FAC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34" y="112821"/>
            <a:ext cx="880907" cy="12003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4464AF4-2CB0-4525-9AA2-C876D6762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400" y="418293"/>
            <a:ext cx="845970" cy="120032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84A7C17-3A7D-8E02-977A-5E06E909B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2" y="112821"/>
            <a:ext cx="847090" cy="11049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230F261-A2A8-BDDB-B7C0-0A8AA0EDA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" y="400901"/>
            <a:ext cx="1018946" cy="1200328"/>
          </a:xfrm>
          <a:prstGeom prst="rect">
            <a:avLst/>
          </a:prstGeom>
        </p:spPr>
      </p:pic>
      <p:pic>
        <p:nvPicPr>
          <p:cNvPr id="21" name="object 18">
            <a:extLst>
              <a:ext uri="{FF2B5EF4-FFF2-40B4-BE49-F238E27FC236}">
                <a16:creationId xmlns:a16="http://schemas.microsoft.com/office/drawing/2014/main" id="{E292B067-7988-3DBA-EC4B-70D00DA5D88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95961" y="5807216"/>
            <a:ext cx="847090" cy="10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6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93276</TotalTime>
  <Words>8</Words>
  <Application>Microsoft Macintosh PowerPoint</Application>
  <PresentationFormat>Panorámica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CCVUELTAALCOLE</vt:lpstr>
      <vt:lpstr>Comic Sans MS</vt:lpstr>
      <vt:lpstr>Funhouse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Microsoft Office User</cp:lastModifiedBy>
  <cp:revision>66</cp:revision>
  <dcterms:created xsi:type="dcterms:W3CDTF">2016-01-07T09:57:00Z</dcterms:created>
  <dcterms:modified xsi:type="dcterms:W3CDTF">2024-11-22T18:21:02Z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3082-10.2.0.7646</vt:lpwstr>
  </property>
</Properties>
</file>