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3D"/>
    <a:srgbClr val="F9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74"/>
  </p:normalViewPr>
  <p:slideViewPr>
    <p:cSldViewPr snapToGrid="0">
      <p:cViewPr varScale="1">
        <p:scale>
          <a:sx n="119" d="100"/>
          <a:sy n="119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12/12/24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197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12/12/24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56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12/12/24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37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12/12/24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4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12/12/24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56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12/12/24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55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12/12/24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555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12/12/24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523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12/12/24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80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12/12/24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92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18AF-A4D5-4C77-B77C-0DE9B3D3863D}" type="datetimeFigureOut">
              <a:rPr lang="es-MX" smtClean="0"/>
              <a:t>12/12/24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79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7C18AF-A4D5-4C77-B77C-0DE9B3D3863D}" type="datetimeFigureOut">
              <a:rPr lang="es-MX" smtClean="0"/>
              <a:t>12/12/24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6AC4A7-611A-4737-9A76-210DE6A4E6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403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2BA058-0194-7277-8E6B-49EE63EE2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CEF31CA9-813D-5C95-7AC4-4C405490D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822737"/>
              </p:ext>
            </p:extLst>
          </p:nvPr>
        </p:nvGraphicFramePr>
        <p:xfrm>
          <a:off x="107179" y="2121408"/>
          <a:ext cx="2159997" cy="144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Enero</a:t>
                      </a:r>
                      <a:endParaRPr lang="es-MX" sz="1100" b="0" i="0" u="none" strike="noStrike" cap="all" baseline="0" noProof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515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57991"/>
                  </a:ext>
                </a:extLst>
              </a:tr>
            </a:tbl>
          </a:graphicData>
        </a:graphic>
      </p:graphicFrame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5B50DA2D-1C25-360A-6CB9-AC0A70025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60186"/>
              </p:ext>
            </p:extLst>
          </p:nvPr>
        </p:nvGraphicFramePr>
        <p:xfrm>
          <a:off x="107178" y="3632159"/>
          <a:ext cx="2159997" cy="1368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Mayo</a:t>
                      </a:r>
                      <a:endParaRPr lang="en-US" sz="12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58716"/>
                  </a:ext>
                </a:extLst>
              </a:tr>
            </a:tbl>
          </a:graphicData>
        </a:graphic>
      </p:graphicFrame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CA7B32AC-0F38-CD7A-B652-669DEA46DA67}"/>
              </a:ext>
            </a:extLst>
          </p:cNvPr>
          <p:cNvGraphicFramePr>
            <a:graphicFrameLocks noGrp="1"/>
          </p:cNvGraphicFramePr>
          <p:nvPr/>
        </p:nvGraphicFramePr>
        <p:xfrm>
          <a:off x="107176" y="5069758"/>
          <a:ext cx="2159997" cy="1447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Septiembre</a:t>
                      </a:r>
                      <a:endParaRPr lang="es-MX" sz="1200" b="0" i="0" u="none" strike="noStrike" cap="all" baseline="0" noProof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33066"/>
                  </a:ext>
                </a:extLst>
              </a:tr>
            </a:tbl>
          </a:graphicData>
        </a:graphic>
      </p:graphicFrame>
      <p:graphicFrame>
        <p:nvGraphicFramePr>
          <p:cNvPr id="22" name="Table 9">
            <a:extLst>
              <a:ext uri="{FF2B5EF4-FFF2-40B4-BE49-F238E27FC236}">
                <a16:creationId xmlns:a16="http://schemas.microsoft.com/office/drawing/2014/main" id="{BFD1CEBF-AE04-0E4B-B3DD-6E21508B4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14886"/>
              </p:ext>
            </p:extLst>
          </p:nvPr>
        </p:nvGraphicFramePr>
        <p:xfrm>
          <a:off x="4618151" y="2121409"/>
          <a:ext cx="2159997" cy="14406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23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Marzo</a:t>
                      </a:r>
                      <a:endParaRPr lang="en-US" sz="11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5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72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1073D2C7-ABB6-C913-1DBF-C88E8B68BB37}"/>
              </a:ext>
            </a:extLst>
          </p:cNvPr>
          <p:cNvGraphicFramePr>
            <a:graphicFrameLocks noGrp="1"/>
          </p:cNvGraphicFramePr>
          <p:nvPr/>
        </p:nvGraphicFramePr>
        <p:xfrm>
          <a:off x="4618150" y="3635210"/>
          <a:ext cx="2159997" cy="1369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03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Julio</a:t>
                      </a:r>
                      <a:endParaRPr lang="en-US" sz="1200" b="0" i="0" u="none" strike="noStrike" cap="all" baseline="0" dirty="0">
                        <a:solidFill>
                          <a:srgbClr val="00B05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A1598E98-C774-7460-9D2D-612F3C1E72AF}"/>
              </a:ext>
            </a:extLst>
          </p:cNvPr>
          <p:cNvGraphicFramePr>
            <a:graphicFrameLocks noGrp="1"/>
          </p:cNvGraphicFramePr>
          <p:nvPr/>
        </p:nvGraphicFramePr>
        <p:xfrm>
          <a:off x="4618149" y="5069757"/>
          <a:ext cx="2159997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cap="all" baseline="0" noProof="0" dirty="0">
                          <a:solidFill>
                            <a:srgbClr val="00B05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Noviembre</a:t>
                      </a: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40D08BC4-1490-E2D6-51F0-D5D098109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739252"/>
              </p:ext>
            </p:extLst>
          </p:nvPr>
        </p:nvGraphicFramePr>
        <p:xfrm>
          <a:off x="2363733" y="2121408"/>
          <a:ext cx="2159997" cy="14417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3017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Febrero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9240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14950"/>
                  </a:ext>
                </a:extLst>
              </a:tr>
            </a:tbl>
          </a:graphicData>
        </a:graphic>
      </p:graphicFrame>
      <p:graphicFrame>
        <p:nvGraphicFramePr>
          <p:cNvPr id="26" name="Table 13">
            <a:extLst>
              <a:ext uri="{FF2B5EF4-FFF2-40B4-BE49-F238E27FC236}">
                <a16:creationId xmlns:a16="http://schemas.microsoft.com/office/drawing/2014/main" id="{CA78BD80-FD8B-0EE1-24FF-DD64E0CBC0B3}"/>
              </a:ext>
            </a:extLst>
          </p:cNvPr>
          <p:cNvGraphicFramePr>
            <a:graphicFrameLocks noGrp="1"/>
          </p:cNvGraphicFramePr>
          <p:nvPr/>
        </p:nvGraphicFramePr>
        <p:xfrm>
          <a:off x="2363733" y="3632159"/>
          <a:ext cx="2159997" cy="136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98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Junio</a:t>
                      </a: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63000"/>
                  </a:ext>
                </a:extLst>
              </a:tr>
            </a:tbl>
          </a:graphicData>
        </a:graphic>
      </p:graphicFrame>
      <p:graphicFrame>
        <p:nvGraphicFramePr>
          <p:cNvPr id="27" name="Table 14">
            <a:extLst>
              <a:ext uri="{FF2B5EF4-FFF2-40B4-BE49-F238E27FC236}">
                <a16:creationId xmlns:a16="http://schemas.microsoft.com/office/drawing/2014/main" id="{68818155-7424-BA4F-9218-CCB70D4C57CF}"/>
              </a:ext>
            </a:extLst>
          </p:cNvPr>
          <p:cNvGraphicFramePr>
            <a:graphicFrameLocks noGrp="1"/>
          </p:cNvGraphicFramePr>
          <p:nvPr/>
        </p:nvGraphicFramePr>
        <p:xfrm>
          <a:off x="2363732" y="5069758"/>
          <a:ext cx="2159997" cy="144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82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Octubre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47182"/>
                  </a:ext>
                </a:extLst>
              </a:tr>
            </a:tbl>
          </a:graphicData>
        </a:graphic>
      </p:graphicFrame>
      <p:graphicFrame>
        <p:nvGraphicFramePr>
          <p:cNvPr id="28" name="Table 21">
            <a:extLst>
              <a:ext uri="{FF2B5EF4-FFF2-40B4-BE49-F238E27FC236}">
                <a16:creationId xmlns:a16="http://schemas.microsoft.com/office/drawing/2014/main" id="{9982A3E6-A5B0-9615-C70F-55EEC2943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39609"/>
              </p:ext>
            </p:extLst>
          </p:nvPr>
        </p:nvGraphicFramePr>
        <p:xfrm>
          <a:off x="6872569" y="2121409"/>
          <a:ext cx="2159997" cy="1448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458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Abril</a:t>
                      </a:r>
                      <a:endParaRPr lang="en-US" sz="1200" b="0" i="0" u="none" strike="noStrike" cap="all" baseline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81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29" name="Table 22">
            <a:extLst>
              <a:ext uri="{FF2B5EF4-FFF2-40B4-BE49-F238E27FC236}">
                <a16:creationId xmlns:a16="http://schemas.microsoft.com/office/drawing/2014/main" id="{7D9CFEEB-FA73-AC5F-DA22-08F15D51FABF}"/>
              </a:ext>
            </a:extLst>
          </p:cNvPr>
          <p:cNvGraphicFramePr>
            <a:graphicFrameLocks noGrp="1"/>
          </p:cNvGraphicFramePr>
          <p:nvPr/>
        </p:nvGraphicFramePr>
        <p:xfrm>
          <a:off x="6872569" y="3632160"/>
          <a:ext cx="2159997" cy="13719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7091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all" baseline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Agosto</a:t>
                      </a:r>
                      <a:endParaRPr lang="en-US" sz="1200" b="0" i="0" u="none" strike="noStrike" cap="all" baseline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n-US" sz="10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5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914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30" name="Table 23">
            <a:extLst>
              <a:ext uri="{FF2B5EF4-FFF2-40B4-BE49-F238E27FC236}">
                <a16:creationId xmlns:a16="http://schemas.microsoft.com/office/drawing/2014/main" id="{C6CF9F0E-49E2-D92C-4205-9DC6A451FB08}"/>
              </a:ext>
            </a:extLst>
          </p:cNvPr>
          <p:cNvGraphicFramePr>
            <a:graphicFrameLocks noGrp="1"/>
          </p:cNvGraphicFramePr>
          <p:nvPr/>
        </p:nvGraphicFramePr>
        <p:xfrm>
          <a:off x="6873413" y="5069758"/>
          <a:ext cx="2159997" cy="14453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857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0857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26765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200" b="0" u="none" strike="noStrike" cap="all" baseline="0" noProof="0" dirty="0">
                          <a:solidFill>
                            <a:srgbClr val="FF0000"/>
                          </a:solidFill>
                          <a:effectLst/>
                          <a:latin typeface="AGImExtra" panose="02000303000000000000" pitchFamily="2" charset="0"/>
                          <a:ea typeface="AGImExtra" panose="02000303000000000000" pitchFamily="2" charset="0"/>
                        </a:rPr>
                        <a:t>Diciembre</a:t>
                      </a:r>
                      <a:endParaRPr lang="es-MX" sz="1200" b="0" i="0" u="none" strike="noStrike" cap="all" baseline="0" noProof="0" dirty="0">
                        <a:solidFill>
                          <a:srgbClr val="FF0000"/>
                        </a:solidFill>
                        <a:effectLst/>
                        <a:latin typeface="AGImExtra" panose="02000303000000000000" pitchFamily="2" charset="0"/>
                        <a:ea typeface="AGImExtra" panose="02000303000000000000" pitchFamily="2" charset="0"/>
                      </a:endParaRPr>
                    </a:p>
                  </a:txBody>
                  <a:tcPr marL="85725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Do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Lu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Ma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Mi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Ju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Vi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noProof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Sá</a:t>
                      </a:r>
                      <a:endParaRPr lang="es-MX" sz="1000" b="1" i="0" u="none" strike="noStrike" noProof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85725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19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22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23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24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25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26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27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28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29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30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31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16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KACoffeeIsMyBestie" panose="02000603000000000000" pitchFamily="2" charset="0"/>
                          <a:ea typeface="KACoffeeIsMyBestie" panose="02000603000000000000" pitchFamily="2" charset="0"/>
                        </a:rPr>
                        <a:t> </a:t>
                      </a:r>
                      <a:endParaRPr lang="es-MX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KACoffeeIsMyBestie" panose="02000603000000000000" pitchFamily="2" charset="0"/>
                        <a:ea typeface="KACoffeeIsMyBestie" panose="02000603000000000000" pitchFamily="2" charset="0"/>
                      </a:endParaRPr>
                    </a:p>
                  </a:txBody>
                  <a:tcPr marL="762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450B38AC-844E-79B3-C9EE-F8B5C2B80699}"/>
              </a:ext>
            </a:extLst>
          </p:cNvPr>
          <p:cNvSpPr txBox="1"/>
          <p:nvPr/>
        </p:nvSpPr>
        <p:spPr>
          <a:xfrm>
            <a:off x="2593488" y="613698"/>
            <a:ext cx="3474541" cy="1323439"/>
          </a:xfrm>
          <a:prstGeom prst="rect">
            <a:avLst/>
          </a:prstGeom>
          <a:noFill/>
          <a:effectLst>
            <a:glow rad="421902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s-ES_tradnl" sz="8000" dirty="0">
                <a:ln w="41275">
                  <a:solidFill>
                    <a:schemeClr val="bg1"/>
                  </a:solidFill>
                </a:ln>
                <a:effectLst>
                  <a:glow rad="296540">
                    <a:schemeClr val="bg1">
                      <a:alpha val="40000"/>
                    </a:schemeClr>
                  </a:glow>
                  <a:outerShdw sx="112000" sy="112000" algn="ctr" rotWithShape="0">
                    <a:schemeClr val="tx2">
                      <a:lumMod val="50000"/>
                      <a:lumOff val="50000"/>
                    </a:schemeClr>
                  </a:outerShdw>
                </a:effectLst>
                <a:latin typeface="Lovely Madness" panose="03000600000000000000" pitchFamily="66" charset="0"/>
              </a:rPr>
              <a:t>2025</a:t>
            </a:r>
            <a:endParaRPr lang="es-ES_tradnl" sz="4000" dirty="0">
              <a:ln w="41275">
                <a:solidFill>
                  <a:schemeClr val="bg1"/>
                </a:solidFill>
              </a:ln>
              <a:effectLst>
                <a:glow rad="296540">
                  <a:schemeClr val="bg1">
                    <a:alpha val="40000"/>
                  </a:schemeClr>
                </a:glow>
                <a:outerShdw sx="112000" sy="112000" algn="ctr" rotWithShape="0">
                  <a:schemeClr val="tx2">
                    <a:lumMod val="50000"/>
                    <a:lumOff val="50000"/>
                  </a:schemeClr>
                </a:outerShdw>
              </a:effectLst>
              <a:latin typeface="Lovely Madness" panose="03000600000000000000" pitchFamily="66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64CCC15-538F-8FAF-E9BB-F7D87DBA9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6" y="80533"/>
            <a:ext cx="2315995" cy="432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CF461F1-3CDE-881D-31FC-C45FD6C7E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63" y="80532"/>
            <a:ext cx="2315995" cy="432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68AC0C3-135A-6FCF-604F-74D6CC0F9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60" y="80532"/>
            <a:ext cx="2315995" cy="432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8256A06-D9EF-F647-C013-F47C30152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77" y="80532"/>
            <a:ext cx="2315996" cy="432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501940D-7748-2D04-C9A6-A52A3FE2D7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7" y="476952"/>
            <a:ext cx="1627537" cy="168003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AF9133B-8042-7B76-EEBC-C21EAA109C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78" y="404312"/>
            <a:ext cx="1352594" cy="17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2BA058-0194-7277-8E6B-49EE63EE2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450B38AC-844E-79B3-C9EE-F8B5C2B80699}"/>
              </a:ext>
            </a:extLst>
          </p:cNvPr>
          <p:cNvSpPr txBox="1"/>
          <p:nvPr/>
        </p:nvSpPr>
        <p:spPr>
          <a:xfrm>
            <a:off x="3084185" y="923338"/>
            <a:ext cx="2651688" cy="1015663"/>
          </a:xfrm>
          <a:prstGeom prst="rect">
            <a:avLst/>
          </a:prstGeom>
          <a:noFill/>
          <a:effectLst>
            <a:glow rad="421902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s-ES_tradnl" sz="6000" dirty="0">
                <a:ln w="41275">
                  <a:solidFill>
                    <a:schemeClr val="bg1"/>
                  </a:solidFill>
                </a:ln>
                <a:effectLst>
                  <a:glow rad="296540">
                    <a:schemeClr val="bg1">
                      <a:alpha val="40000"/>
                    </a:schemeClr>
                  </a:glow>
                  <a:outerShdw sx="112000" sy="112000" algn="ctr" rotWithShape="0">
                    <a:schemeClr val="tx2">
                      <a:lumMod val="50000"/>
                      <a:lumOff val="50000"/>
                    </a:schemeClr>
                  </a:outerShdw>
                </a:effectLst>
                <a:latin typeface="Big_Bottom_Cartoon" pitchFamily="2" charset="0"/>
                <a:ea typeface="AGADULTISH" panose="02000603000000000000" pitchFamily="2" charset="0"/>
              </a:rPr>
              <a:t>2025</a:t>
            </a:r>
            <a:endParaRPr lang="es-ES_tradnl" sz="2800" dirty="0">
              <a:ln w="41275">
                <a:solidFill>
                  <a:schemeClr val="bg1"/>
                </a:solidFill>
              </a:ln>
              <a:effectLst>
                <a:glow rad="296540">
                  <a:schemeClr val="bg1">
                    <a:alpha val="40000"/>
                  </a:schemeClr>
                </a:glow>
                <a:outerShdw sx="112000" sy="112000" algn="ctr" rotWithShape="0">
                  <a:schemeClr val="tx2">
                    <a:lumMod val="50000"/>
                    <a:lumOff val="50000"/>
                  </a:schemeClr>
                </a:outerShdw>
              </a:effectLst>
              <a:latin typeface="Big_Bottom_Cartoon" pitchFamily="2" charset="0"/>
              <a:ea typeface="AGADULTISH" panose="02000603000000000000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64CCC15-538F-8FAF-E9BB-F7D87DBA9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6" y="80533"/>
            <a:ext cx="2315995" cy="432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CF461F1-3CDE-881D-31FC-C45FD6C7E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63" y="80532"/>
            <a:ext cx="2315995" cy="432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68AC0C3-135A-6FCF-604F-74D6CC0F9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60" y="80532"/>
            <a:ext cx="2315995" cy="432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8256A06-D9EF-F647-C013-F47C30152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77" y="80532"/>
            <a:ext cx="2315996" cy="432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501940D-7748-2D04-C9A6-A52A3FE2D7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7" y="476952"/>
            <a:ext cx="1627537" cy="168003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AF9133B-8042-7B76-EEBC-C21EAA109C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78" y="404312"/>
            <a:ext cx="1352594" cy="1742209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38125243-EA33-C8A0-2A75-04B38BA4BB85}"/>
              </a:ext>
            </a:extLst>
          </p:cNvPr>
          <p:cNvSpPr txBox="1"/>
          <p:nvPr/>
        </p:nvSpPr>
        <p:spPr>
          <a:xfrm>
            <a:off x="849482" y="3714103"/>
            <a:ext cx="1657052" cy="18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4"/>
              </a:lnSpc>
              <a:spcBef>
                <a:spcPct val="0"/>
              </a:spcBef>
            </a:pPr>
            <a:r>
              <a:rPr lang="en-US" sz="1103" b="1" spc="108">
                <a:solidFill>
                  <a:srgbClr val="593B27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MAYO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204D497-AFED-B71F-0868-9A611E30909C}"/>
              </a:ext>
            </a:extLst>
          </p:cNvPr>
          <p:cNvSpPr txBox="1"/>
          <p:nvPr/>
        </p:nvSpPr>
        <p:spPr>
          <a:xfrm>
            <a:off x="1833634" y="485481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57FF8FC-9A45-8D89-CB5C-10D977BFF1D3}"/>
              </a:ext>
            </a:extLst>
          </p:cNvPr>
          <p:cNvSpPr txBox="1"/>
          <p:nvPr/>
        </p:nvSpPr>
        <p:spPr>
          <a:xfrm>
            <a:off x="2078100" y="485481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31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FBB634D8-9142-5041-95C6-133AFCC94F4D}"/>
              </a:ext>
            </a:extLst>
          </p:cNvPr>
          <p:cNvSpPr txBox="1"/>
          <p:nvPr/>
        </p:nvSpPr>
        <p:spPr>
          <a:xfrm>
            <a:off x="854714" y="430835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DBED5E6-1193-9B6C-EC31-AF684D4EEA54}"/>
              </a:ext>
            </a:extLst>
          </p:cNvPr>
          <p:cNvSpPr txBox="1"/>
          <p:nvPr/>
        </p:nvSpPr>
        <p:spPr>
          <a:xfrm>
            <a:off x="854714" y="448854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FE5D2D4-0995-6179-3A03-47229E0CC6AB}"/>
              </a:ext>
            </a:extLst>
          </p:cNvPr>
          <p:cNvSpPr txBox="1"/>
          <p:nvPr/>
        </p:nvSpPr>
        <p:spPr>
          <a:xfrm>
            <a:off x="854714" y="466873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18BEAEA4-3190-D0F2-9FA8-7D58F65B8AEE}"/>
              </a:ext>
            </a:extLst>
          </p:cNvPr>
          <p:cNvSpPr txBox="1"/>
          <p:nvPr/>
        </p:nvSpPr>
        <p:spPr>
          <a:xfrm>
            <a:off x="854714" y="484892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8570A3FB-1691-8543-0BF1-CB69ABDEE25E}"/>
              </a:ext>
            </a:extLst>
          </p:cNvPr>
          <p:cNvSpPr txBox="1"/>
          <p:nvPr/>
        </p:nvSpPr>
        <p:spPr>
          <a:xfrm>
            <a:off x="1099532" y="430835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9940789E-EF0F-EEE6-06A3-0AAAFB581946}"/>
              </a:ext>
            </a:extLst>
          </p:cNvPr>
          <p:cNvSpPr txBox="1"/>
          <p:nvPr/>
        </p:nvSpPr>
        <p:spPr>
          <a:xfrm>
            <a:off x="1099532" y="448854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610DC2A-C661-759B-F42C-39BF3C32A64D}"/>
              </a:ext>
            </a:extLst>
          </p:cNvPr>
          <p:cNvSpPr txBox="1"/>
          <p:nvPr/>
        </p:nvSpPr>
        <p:spPr>
          <a:xfrm>
            <a:off x="1099532" y="466873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E6A35CE0-1C31-83AE-152E-574AC2C9F24C}"/>
              </a:ext>
            </a:extLst>
          </p:cNvPr>
          <p:cNvSpPr txBox="1"/>
          <p:nvPr/>
        </p:nvSpPr>
        <p:spPr>
          <a:xfrm>
            <a:off x="1099532" y="484892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84C635-6BFD-8F79-B456-2A7E0CCC2F91}"/>
              </a:ext>
            </a:extLst>
          </p:cNvPr>
          <p:cNvSpPr txBox="1"/>
          <p:nvPr/>
        </p:nvSpPr>
        <p:spPr>
          <a:xfrm>
            <a:off x="1344350" y="430835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E81795E2-7725-F7EE-47A4-B911B586CCFB}"/>
              </a:ext>
            </a:extLst>
          </p:cNvPr>
          <p:cNvSpPr txBox="1"/>
          <p:nvPr/>
        </p:nvSpPr>
        <p:spPr>
          <a:xfrm>
            <a:off x="1344350" y="448854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03E09F17-8012-07EA-A5B8-2BF7743D3199}"/>
              </a:ext>
            </a:extLst>
          </p:cNvPr>
          <p:cNvSpPr txBox="1"/>
          <p:nvPr/>
        </p:nvSpPr>
        <p:spPr>
          <a:xfrm>
            <a:off x="1344350" y="466873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553AB9C5-453F-9CA1-2AA3-55D40CFCD3F6}"/>
              </a:ext>
            </a:extLst>
          </p:cNvPr>
          <p:cNvSpPr txBox="1"/>
          <p:nvPr/>
        </p:nvSpPr>
        <p:spPr>
          <a:xfrm>
            <a:off x="1344350" y="484892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139098CA-8539-BBDF-4F8B-4BE619A169B8}"/>
              </a:ext>
            </a:extLst>
          </p:cNvPr>
          <p:cNvSpPr txBox="1"/>
          <p:nvPr/>
        </p:nvSpPr>
        <p:spPr>
          <a:xfrm>
            <a:off x="1589168" y="412816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id="{2748F8D6-0330-E00E-D84B-DD437CA60736}"/>
              </a:ext>
            </a:extLst>
          </p:cNvPr>
          <p:cNvSpPr txBox="1"/>
          <p:nvPr/>
        </p:nvSpPr>
        <p:spPr>
          <a:xfrm>
            <a:off x="1589168" y="430886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id="{52ADC3A4-3616-118F-6736-BBBBB9433956}"/>
              </a:ext>
            </a:extLst>
          </p:cNvPr>
          <p:cNvSpPr txBox="1"/>
          <p:nvPr/>
        </p:nvSpPr>
        <p:spPr>
          <a:xfrm>
            <a:off x="1589168" y="448955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</a:p>
        </p:txBody>
      </p:sp>
      <p:sp>
        <p:nvSpPr>
          <p:cNvPr id="39" name="TextBox 24">
            <a:extLst>
              <a:ext uri="{FF2B5EF4-FFF2-40B4-BE49-F238E27FC236}">
                <a16:creationId xmlns:a16="http://schemas.microsoft.com/office/drawing/2014/main" id="{E9704AA6-3E15-6A6E-90A3-E15A00BC0288}"/>
              </a:ext>
            </a:extLst>
          </p:cNvPr>
          <p:cNvSpPr txBox="1"/>
          <p:nvPr/>
        </p:nvSpPr>
        <p:spPr>
          <a:xfrm>
            <a:off x="1589168" y="467024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5B383033-E5EC-E609-F9EB-FD954587502E}"/>
              </a:ext>
            </a:extLst>
          </p:cNvPr>
          <p:cNvSpPr txBox="1"/>
          <p:nvPr/>
        </p:nvSpPr>
        <p:spPr>
          <a:xfrm>
            <a:off x="1589168" y="485043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0EAD60EA-9457-868A-9D63-D312D0FA5AB9}"/>
              </a:ext>
            </a:extLst>
          </p:cNvPr>
          <p:cNvSpPr txBox="1"/>
          <p:nvPr/>
        </p:nvSpPr>
        <p:spPr>
          <a:xfrm>
            <a:off x="1833986" y="412816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6C60B7F6-84A0-000D-224B-D865291BE071}"/>
              </a:ext>
            </a:extLst>
          </p:cNvPr>
          <p:cNvSpPr txBox="1"/>
          <p:nvPr/>
        </p:nvSpPr>
        <p:spPr>
          <a:xfrm>
            <a:off x="1833986" y="430886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F5D5A891-D493-00A6-6FA9-AF27881A643D}"/>
              </a:ext>
            </a:extLst>
          </p:cNvPr>
          <p:cNvSpPr txBox="1"/>
          <p:nvPr/>
        </p:nvSpPr>
        <p:spPr>
          <a:xfrm>
            <a:off x="1833986" y="448955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</a:p>
        </p:txBody>
      </p:sp>
      <p:sp>
        <p:nvSpPr>
          <p:cNvPr id="44" name="TextBox 29">
            <a:extLst>
              <a:ext uri="{FF2B5EF4-FFF2-40B4-BE49-F238E27FC236}">
                <a16:creationId xmlns:a16="http://schemas.microsoft.com/office/drawing/2014/main" id="{094CC6F6-6D83-692A-81C0-B6F9FDDA0688}"/>
              </a:ext>
            </a:extLst>
          </p:cNvPr>
          <p:cNvSpPr txBox="1"/>
          <p:nvPr/>
        </p:nvSpPr>
        <p:spPr>
          <a:xfrm>
            <a:off x="1833986" y="467024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</a:p>
        </p:txBody>
      </p:sp>
      <p:sp>
        <p:nvSpPr>
          <p:cNvPr id="45" name="TextBox 30">
            <a:extLst>
              <a:ext uri="{FF2B5EF4-FFF2-40B4-BE49-F238E27FC236}">
                <a16:creationId xmlns:a16="http://schemas.microsoft.com/office/drawing/2014/main" id="{86D0FB1F-AD4F-3244-9858-19C9B1D7CCC8}"/>
              </a:ext>
            </a:extLst>
          </p:cNvPr>
          <p:cNvSpPr txBox="1"/>
          <p:nvPr/>
        </p:nvSpPr>
        <p:spPr>
          <a:xfrm>
            <a:off x="2078804" y="412816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46" name="TextBox 31">
            <a:extLst>
              <a:ext uri="{FF2B5EF4-FFF2-40B4-BE49-F238E27FC236}">
                <a16:creationId xmlns:a16="http://schemas.microsoft.com/office/drawing/2014/main" id="{1D0276B4-4188-4497-59C5-104D1BBAABAE}"/>
              </a:ext>
            </a:extLst>
          </p:cNvPr>
          <p:cNvSpPr txBox="1"/>
          <p:nvPr/>
        </p:nvSpPr>
        <p:spPr>
          <a:xfrm>
            <a:off x="2078804" y="430886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47" name="TextBox 32">
            <a:extLst>
              <a:ext uri="{FF2B5EF4-FFF2-40B4-BE49-F238E27FC236}">
                <a16:creationId xmlns:a16="http://schemas.microsoft.com/office/drawing/2014/main" id="{AA22E1E5-73CF-96D2-4B4D-578602FF0972}"/>
              </a:ext>
            </a:extLst>
          </p:cNvPr>
          <p:cNvSpPr txBox="1"/>
          <p:nvPr/>
        </p:nvSpPr>
        <p:spPr>
          <a:xfrm>
            <a:off x="2078804" y="448955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</a:p>
        </p:txBody>
      </p:sp>
      <p:sp>
        <p:nvSpPr>
          <p:cNvPr id="48" name="TextBox 33">
            <a:extLst>
              <a:ext uri="{FF2B5EF4-FFF2-40B4-BE49-F238E27FC236}">
                <a16:creationId xmlns:a16="http://schemas.microsoft.com/office/drawing/2014/main" id="{5913C60C-E6B4-7AA9-E643-5195AA3E4DD8}"/>
              </a:ext>
            </a:extLst>
          </p:cNvPr>
          <p:cNvSpPr txBox="1"/>
          <p:nvPr/>
        </p:nvSpPr>
        <p:spPr>
          <a:xfrm>
            <a:off x="2078804" y="467024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</a:p>
        </p:txBody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id="{77158007-56A6-6C74-2A91-5E8543A1CF1C}"/>
              </a:ext>
            </a:extLst>
          </p:cNvPr>
          <p:cNvSpPr txBox="1"/>
          <p:nvPr/>
        </p:nvSpPr>
        <p:spPr>
          <a:xfrm>
            <a:off x="2323622" y="412816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50" name="TextBox 35">
            <a:extLst>
              <a:ext uri="{FF2B5EF4-FFF2-40B4-BE49-F238E27FC236}">
                <a16:creationId xmlns:a16="http://schemas.microsoft.com/office/drawing/2014/main" id="{0EBE5F2D-FBF1-1405-4D78-B4F03C69E707}"/>
              </a:ext>
            </a:extLst>
          </p:cNvPr>
          <p:cNvSpPr txBox="1"/>
          <p:nvPr/>
        </p:nvSpPr>
        <p:spPr>
          <a:xfrm>
            <a:off x="2323622" y="430886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id="51" name="TextBox 36">
            <a:extLst>
              <a:ext uri="{FF2B5EF4-FFF2-40B4-BE49-F238E27FC236}">
                <a16:creationId xmlns:a16="http://schemas.microsoft.com/office/drawing/2014/main" id="{800D2970-1F15-4031-1D6B-84DE13F2020C}"/>
              </a:ext>
            </a:extLst>
          </p:cNvPr>
          <p:cNvSpPr txBox="1"/>
          <p:nvPr/>
        </p:nvSpPr>
        <p:spPr>
          <a:xfrm>
            <a:off x="2323622" y="448955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</a:p>
        </p:txBody>
      </p:sp>
      <p:sp>
        <p:nvSpPr>
          <p:cNvPr id="52" name="TextBox 37">
            <a:extLst>
              <a:ext uri="{FF2B5EF4-FFF2-40B4-BE49-F238E27FC236}">
                <a16:creationId xmlns:a16="http://schemas.microsoft.com/office/drawing/2014/main" id="{3FE76F19-AFDE-28B9-C955-5E2BBD2FAE62}"/>
              </a:ext>
            </a:extLst>
          </p:cNvPr>
          <p:cNvSpPr txBox="1"/>
          <p:nvPr/>
        </p:nvSpPr>
        <p:spPr>
          <a:xfrm>
            <a:off x="2323622" y="467024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</a:p>
        </p:txBody>
      </p:sp>
      <p:grpSp>
        <p:nvGrpSpPr>
          <p:cNvPr id="53" name="Group 38">
            <a:extLst>
              <a:ext uri="{FF2B5EF4-FFF2-40B4-BE49-F238E27FC236}">
                <a16:creationId xmlns:a16="http://schemas.microsoft.com/office/drawing/2014/main" id="{ECDC6ED2-99B8-5D5B-0857-4FC263DE1EA9}"/>
              </a:ext>
            </a:extLst>
          </p:cNvPr>
          <p:cNvGrpSpPr/>
          <p:nvPr/>
        </p:nvGrpSpPr>
        <p:grpSpPr>
          <a:xfrm>
            <a:off x="854714" y="3936775"/>
            <a:ext cx="1646588" cy="189946"/>
            <a:chOff x="0" y="0"/>
            <a:chExt cx="561625" cy="64787"/>
          </a:xfrm>
        </p:grpSpPr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652FBA95-6B16-67F1-5622-36BC5486068A}"/>
                </a:ext>
              </a:extLst>
            </p:cNvPr>
            <p:cNvSpPr/>
            <p:nvPr/>
          </p:nvSpPr>
          <p:spPr>
            <a:xfrm>
              <a:off x="0" y="0"/>
              <a:ext cx="561625" cy="64787"/>
            </a:xfrm>
            <a:custGeom>
              <a:avLst/>
              <a:gdLst/>
              <a:ahLst/>
              <a:cxnLst/>
              <a:rect l="l" t="t" r="r" b="b"/>
              <a:pathLst>
                <a:path w="561625" h="64787">
                  <a:moveTo>
                    <a:pt x="0" y="0"/>
                  </a:moveTo>
                  <a:lnTo>
                    <a:pt x="561625" y="0"/>
                  </a:lnTo>
                  <a:lnTo>
                    <a:pt x="561625" y="64787"/>
                  </a:lnTo>
                  <a:lnTo>
                    <a:pt x="0" y="64787"/>
                  </a:lnTo>
                  <a:close/>
                </a:path>
              </a:pathLst>
            </a:custGeom>
            <a:solidFill>
              <a:srgbClr val="89592B"/>
            </a:solidFill>
            <a:ln cap="sq">
              <a:noFill/>
              <a:prstDash val="solid"/>
              <a:miter/>
            </a:ln>
          </p:spPr>
        </p:sp>
        <p:sp>
          <p:nvSpPr>
            <p:cNvPr id="55" name="TextBox 40">
              <a:extLst>
                <a:ext uri="{FF2B5EF4-FFF2-40B4-BE49-F238E27FC236}">
                  <a16:creationId xmlns:a16="http://schemas.microsoft.com/office/drawing/2014/main" id="{DBDBBFD8-EA2A-9506-B8CF-753B4DF4A67E}"/>
                </a:ext>
              </a:extLst>
            </p:cNvPr>
            <p:cNvSpPr txBox="1"/>
            <p:nvPr/>
          </p:nvSpPr>
          <p:spPr>
            <a:xfrm>
              <a:off x="0" y="-9525"/>
              <a:ext cx="561625" cy="74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379"/>
                </a:lnSpc>
                <a:spcBef>
                  <a:spcPct val="0"/>
                </a:spcBef>
              </a:pPr>
              <a:r>
                <a:rPr lang="en-US" sz="999" b="1" u="none" strike="noStrike" spc="4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 M M J V S D</a:t>
              </a:r>
            </a:p>
          </p:txBody>
        </p:sp>
      </p:grpSp>
      <p:sp>
        <p:nvSpPr>
          <p:cNvPr id="56" name="TextBox 41">
            <a:extLst>
              <a:ext uri="{FF2B5EF4-FFF2-40B4-BE49-F238E27FC236}">
                <a16:creationId xmlns:a16="http://schemas.microsoft.com/office/drawing/2014/main" id="{9F86913C-AFBD-7041-744F-F1D6194E0691}"/>
              </a:ext>
            </a:extLst>
          </p:cNvPr>
          <p:cNvSpPr txBox="1"/>
          <p:nvPr/>
        </p:nvSpPr>
        <p:spPr>
          <a:xfrm>
            <a:off x="849482" y="5231944"/>
            <a:ext cx="1657052" cy="18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4"/>
              </a:lnSpc>
              <a:spcBef>
                <a:spcPct val="0"/>
              </a:spcBef>
            </a:pPr>
            <a:r>
              <a:rPr lang="en-US" sz="1103" b="1" spc="108">
                <a:solidFill>
                  <a:srgbClr val="593B27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SEPTIEMBRE</a:t>
            </a:r>
          </a:p>
        </p:txBody>
      </p:sp>
      <p:sp>
        <p:nvSpPr>
          <p:cNvPr id="57" name="TextBox 42">
            <a:extLst>
              <a:ext uri="{FF2B5EF4-FFF2-40B4-BE49-F238E27FC236}">
                <a16:creationId xmlns:a16="http://schemas.microsoft.com/office/drawing/2014/main" id="{713CC0E4-00FC-8AA9-ACC9-9529AC4B6963}"/>
              </a:ext>
            </a:extLst>
          </p:cNvPr>
          <p:cNvSpPr txBox="1"/>
          <p:nvPr/>
        </p:nvSpPr>
        <p:spPr>
          <a:xfrm>
            <a:off x="850965" y="639875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</a:p>
        </p:txBody>
      </p:sp>
      <p:sp>
        <p:nvSpPr>
          <p:cNvPr id="58" name="TextBox 43">
            <a:extLst>
              <a:ext uri="{FF2B5EF4-FFF2-40B4-BE49-F238E27FC236}">
                <a16:creationId xmlns:a16="http://schemas.microsoft.com/office/drawing/2014/main" id="{FC3A2110-D542-AC5C-5BA7-3DCA1E3ED728}"/>
              </a:ext>
            </a:extLst>
          </p:cNvPr>
          <p:cNvSpPr txBox="1"/>
          <p:nvPr/>
        </p:nvSpPr>
        <p:spPr>
          <a:xfrm>
            <a:off x="850965" y="567447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59" name="TextBox 44">
            <a:extLst>
              <a:ext uri="{FF2B5EF4-FFF2-40B4-BE49-F238E27FC236}">
                <a16:creationId xmlns:a16="http://schemas.microsoft.com/office/drawing/2014/main" id="{B7498B3D-61D0-7585-97FA-93FD67614DB3}"/>
              </a:ext>
            </a:extLst>
          </p:cNvPr>
          <p:cNvSpPr txBox="1"/>
          <p:nvPr/>
        </p:nvSpPr>
        <p:spPr>
          <a:xfrm>
            <a:off x="850965" y="585466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</a:p>
        </p:txBody>
      </p:sp>
      <p:sp>
        <p:nvSpPr>
          <p:cNvPr id="60" name="TextBox 45">
            <a:extLst>
              <a:ext uri="{FF2B5EF4-FFF2-40B4-BE49-F238E27FC236}">
                <a16:creationId xmlns:a16="http://schemas.microsoft.com/office/drawing/2014/main" id="{53CA3683-1EE0-8B28-AF22-0FA6DCAC2A5E}"/>
              </a:ext>
            </a:extLst>
          </p:cNvPr>
          <p:cNvSpPr txBox="1"/>
          <p:nvPr/>
        </p:nvSpPr>
        <p:spPr>
          <a:xfrm>
            <a:off x="850965" y="603485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</a:p>
        </p:txBody>
      </p:sp>
      <p:sp>
        <p:nvSpPr>
          <p:cNvPr id="61" name="TextBox 46">
            <a:extLst>
              <a:ext uri="{FF2B5EF4-FFF2-40B4-BE49-F238E27FC236}">
                <a16:creationId xmlns:a16="http://schemas.microsoft.com/office/drawing/2014/main" id="{55888CD0-DF8B-B480-D564-428CD7727D83}"/>
              </a:ext>
            </a:extLst>
          </p:cNvPr>
          <p:cNvSpPr txBox="1"/>
          <p:nvPr/>
        </p:nvSpPr>
        <p:spPr>
          <a:xfrm>
            <a:off x="850965" y="621504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</a:p>
        </p:txBody>
      </p:sp>
      <p:sp>
        <p:nvSpPr>
          <p:cNvPr id="62" name="TextBox 47">
            <a:extLst>
              <a:ext uri="{FF2B5EF4-FFF2-40B4-BE49-F238E27FC236}">
                <a16:creationId xmlns:a16="http://schemas.microsoft.com/office/drawing/2014/main" id="{0B87B619-D1B1-1466-1D2B-E22A57738F1B}"/>
              </a:ext>
            </a:extLst>
          </p:cNvPr>
          <p:cNvSpPr txBox="1"/>
          <p:nvPr/>
        </p:nvSpPr>
        <p:spPr>
          <a:xfrm>
            <a:off x="1095783" y="567447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63" name="TextBox 48">
            <a:extLst>
              <a:ext uri="{FF2B5EF4-FFF2-40B4-BE49-F238E27FC236}">
                <a16:creationId xmlns:a16="http://schemas.microsoft.com/office/drawing/2014/main" id="{75709AFC-315C-9F60-05A9-0F3D66FCE280}"/>
              </a:ext>
            </a:extLst>
          </p:cNvPr>
          <p:cNvSpPr txBox="1"/>
          <p:nvPr/>
        </p:nvSpPr>
        <p:spPr>
          <a:xfrm>
            <a:off x="1095783" y="585466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</a:p>
        </p:txBody>
      </p:sp>
      <p:sp>
        <p:nvSpPr>
          <p:cNvPr id="64" name="TextBox 49">
            <a:extLst>
              <a:ext uri="{FF2B5EF4-FFF2-40B4-BE49-F238E27FC236}">
                <a16:creationId xmlns:a16="http://schemas.microsoft.com/office/drawing/2014/main" id="{EE05B0CA-7E4E-BE1A-8080-B2DD314C0999}"/>
              </a:ext>
            </a:extLst>
          </p:cNvPr>
          <p:cNvSpPr txBox="1"/>
          <p:nvPr/>
        </p:nvSpPr>
        <p:spPr>
          <a:xfrm>
            <a:off x="1095783" y="603485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D9766B61-F9DA-D6E0-D808-23D81B879757}"/>
              </a:ext>
            </a:extLst>
          </p:cNvPr>
          <p:cNvSpPr txBox="1"/>
          <p:nvPr/>
        </p:nvSpPr>
        <p:spPr>
          <a:xfrm>
            <a:off x="1095783" y="621504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</a:p>
        </p:txBody>
      </p:sp>
      <p:sp>
        <p:nvSpPr>
          <p:cNvPr id="66" name="TextBox 51">
            <a:extLst>
              <a:ext uri="{FF2B5EF4-FFF2-40B4-BE49-F238E27FC236}">
                <a16:creationId xmlns:a16="http://schemas.microsoft.com/office/drawing/2014/main" id="{5885BCD2-DDA3-64C4-45D3-3D7F8B8663F6}"/>
              </a:ext>
            </a:extLst>
          </p:cNvPr>
          <p:cNvSpPr txBox="1"/>
          <p:nvPr/>
        </p:nvSpPr>
        <p:spPr>
          <a:xfrm>
            <a:off x="1095783" y="63952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</a:p>
        </p:txBody>
      </p:sp>
      <p:sp>
        <p:nvSpPr>
          <p:cNvPr id="67" name="TextBox 52">
            <a:extLst>
              <a:ext uri="{FF2B5EF4-FFF2-40B4-BE49-F238E27FC236}">
                <a16:creationId xmlns:a16="http://schemas.microsoft.com/office/drawing/2014/main" id="{9A2DCBDE-00A7-6A6F-4318-472BC3835109}"/>
              </a:ext>
            </a:extLst>
          </p:cNvPr>
          <p:cNvSpPr txBox="1"/>
          <p:nvPr/>
        </p:nvSpPr>
        <p:spPr>
          <a:xfrm>
            <a:off x="1340601" y="567447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68" name="TextBox 53">
            <a:extLst>
              <a:ext uri="{FF2B5EF4-FFF2-40B4-BE49-F238E27FC236}">
                <a16:creationId xmlns:a16="http://schemas.microsoft.com/office/drawing/2014/main" id="{ADDEE5C1-CC9E-D932-D136-322279F3FD2B}"/>
              </a:ext>
            </a:extLst>
          </p:cNvPr>
          <p:cNvSpPr txBox="1"/>
          <p:nvPr/>
        </p:nvSpPr>
        <p:spPr>
          <a:xfrm>
            <a:off x="1340601" y="585466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69" name="TextBox 54">
            <a:extLst>
              <a:ext uri="{FF2B5EF4-FFF2-40B4-BE49-F238E27FC236}">
                <a16:creationId xmlns:a16="http://schemas.microsoft.com/office/drawing/2014/main" id="{5D56F841-3132-9ED3-814F-3A0C4AA13743}"/>
              </a:ext>
            </a:extLst>
          </p:cNvPr>
          <p:cNvSpPr txBox="1"/>
          <p:nvPr/>
        </p:nvSpPr>
        <p:spPr>
          <a:xfrm>
            <a:off x="1340601" y="603485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</a:p>
        </p:txBody>
      </p:sp>
      <p:sp>
        <p:nvSpPr>
          <p:cNvPr id="70" name="TextBox 55">
            <a:extLst>
              <a:ext uri="{FF2B5EF4-FFF2-40B4-BE49-F238E27FC236}">
                <a16:creationId xmlns:a16="http://schemas.microsoft.com/office/drawing/2014/main" id="{85DC50E2-445C-18AE-CB69-34F36D9C9EED}"/>
              </a:ext>
            </a:extLst>
          </p:cNvPr>
          <p:cNvSpPr txBox="1"/>
          <p:nvPr/>
        </p:nvSpPr>
        <p:spPr>
          <a:xfrm>
            <a:off x="1340601" y="621504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</a:p>
        </p:txBody>
      </p:sp>
      <p:sp>
        <p:nvSpPr>
          <p:cNvPr id="71" name="TextBox 56">
            <a:extLst>
              <a:ext uri="{FF2B5EF4-FFF2-40B4-BE49-F238E27FC236}">
                <a16:creationId xmlns:a16="http://schemas.microsoft.com/office/drawing/2014/main" id="{65450ECC-8D5A-EA28-528F-D426D7DBDD31}"/>
              </a:ext>
            </a:extLst>
          </p:cNvPr>
          <p:cNvSpPr txBox="1"/>
          <p:nvPr/>
        </p:nvSpPr>
        <p:spPr>
          <a:xfrm>
            <a:off x="1585419" y="567447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72" name="TextBox 57">
            <a:extLst>
              <a:ext uri="{FF2B5EF4-FFF2-40B4-BE49-F238E27FC236}">
                <a16:creationId xmlns:a16="http://schemas.microsoft.com/office/drawing/2014/main" id="{3B737EAE-15E3-8C8D-7DF5-810AAADAC12C}"/>
              </a:ext>
            </a:extLst>
          </p:cNvPr>
          <p:cNvSpPr txBox="1"/>
          <p:nvPr/>
        </p:nvSpPr>
        <p:spPr>
          <a:xfrm>
            <a:off x="1585419" y="585516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id="73" name="TextBox 58">
            <a:extLst>
              <a:ext uri="{FF2B5EF4-FFF2-40B4-BE49-F238E27FC236}">
                <a16:creationId xmlns:a16="http://schemas.microsoft.com/office/drawing/2014/main" id="{5A543D76-0433-395F-E191-59524CD57D90}"/>
              </a:ext>
            </a:extLst>
          </p:cNvPr>
          <p:cNvSpPr txBox="1"/>
          <p:nvPr/>
        </p:nvSpPr>
        <p:spPr>
          <a:xfrm>
            <a:off x="1585419" y="603585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</a:p>
        </p:txBody>
      </p:sp>
      <p:sp>
        <p:nvSpPr>
          <p:cNvPr id="74" name="TextBox 59">
            <a:extLst>
              <a:ext uri="{FF2B5EF4-FFF2-40B4-BE49-F238E27FC236}">
                <a16:creationId xmlns:a16="http://schemas.microsoft.com/office/drawing/2014/main" id="{7A7F3496-E2CA-78B8-1FDE-D24212C8F93C}"/>
              </a:ext>
            </a:extLst>
          </p:cNvPr>
          <p:cNvSpPr txBox="1"/>
          <p:nvPr/>
        </p:nvSpPr>
        <p:spPr>
          <a:xfrm>
            <a:off x="1585419" y="621654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</a:p>
        </p:txBody>
      </p:sp>
      <p:sp>
        <p:nvSpPr>
          <p:cNvPr id="75" name="TextBox 60">
            <a:extLst>
              <a:ext uri="{FF2B5EF4-FFF2-40B4-BE49-F238E27FC236}">
                <a16:creationId xmlns:a16="http://schemas.microsoft.com/office/drawing/2014/main" id="{2F3CFEDD-3431-3DC3-623F-B250653662C6}"/>
              </a:ext>
            </a:extLst>
          </p:cNvPr>
          <p:cNvSpPr txBox="1"/>
          <p:nvPr/>
        </p:nvSpPr>
        <p:spPr>
          <a:xfrm>
            <a:off x="1830236" y="567447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76" name="TextBox 61">
            <a:extLst>
              <a:ext uri="{FF2B5EF4-FFF2-40B4-BE49-F238E27FC236}">
                <a16:creationId xmlns:a16="http://schemas.microsoft.com/office/drawing/2014/main" id="{5864B037-60AF-6639-1055-F7091D5C71B5}"/>
              </a:ext>
            </a:extLst>
          </p:cNvPr>
          <p:cNvSpPr txBox="1"/>
          <p:nvPr/>
        </p:nvSpPr>
        <p:spPr>
          <a:xfrm>
            <a:off x="1830236" y="585516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id="77" name="TextBox 62">
            <a:extLst>
              <a:ext uri="{FF2B5EF4-FFF2-40B4-BE49-F238E27FC236}">
                <a16:creationId xmlns:a16="http://schemas.microsoft.com/office/drawing/2014/main" id="{BBA47738-D56C-801E-9734-F81F4DF4E0C9}"/>
              </a:ext>
            </a:extLst>
          </p:cNvPr>
          <p:cNvSpPr txBox="1"/>
          <p:nvPr/>
        </p:nvSpPr>
        <p:spPr>
          <a:xfrm>
            <a:off x="1830236" y="603585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</a:p>
        </p:txBody>
      </p:sp>
      <p:sp>
        <p:nvSpPr>
          <p:cNvPr id="78" name="TextBox 63">
            <a:extLst>
              <a:ext uri="{FF2B5EF4-FFF2-40B4-BE49-F238E27FC236}">
                <a16:creationId xmlns:a16="http://schemas.microsoft.com/office/drawing/2014/main" id="{C44F152A-C898-5AAC-4421-7F49B3E553C1}"/>
              </a:ext>
            </a:extLst>
          </p:cNvPr>
          <p:cNvSpPr txBox="1"/>
          <p:nvPr/>
        </p:nvSpPr>
        <p:spPr>
          <a:xfrm>
            <a:off x="1830236" y="621654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</a:p>
        </p:txBody>
      </p:sp>
      <p:sp>
        <p:nvSpPr>
          <p:cNvPr id="79" name="TextBox 64">
            <a:extLst>
              <a:ext uri="{FF2B5EF4-FFF2-40B4-BE49-F238E27FC236}">
                <a16:creationId xmlns:a16="http://schemas.microsoft.com/office/drawing/2014/main" id="{082E240E-4CCB-B1E9-9A6C-83671DEC51DA}"/>
              </a:ext>
            </a:extLst>
          </p:cNvPr>
          <p:cNvSpPr txBox="1"/>
          <p:nvPr/>
        </p:nvSpPr>
        <p:spPr>
          <a:xfrm>
            <a:off x="2075054" y="567447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</a:p>
        </p:txBody>
      </p:sp>
      <p:sp>
        <p:nvSpPr>
          <p:cNvPr id="80" name="TextBox 65">
            <a:extLst>
              <a:ext uri="{FF2B5EF4-FFF2-40B4-BE49-F238E27FC236}">
                <a16:creationId xmlns:a16="http://schemas.microsoft.com/office/drawing/2014/main" id="{DBD0BEC0-53EC-CB7A-21EF-6373FAD0ED6D}"/>
              </a:ext>
            </a:extLst>
          </p:cNvPr>
          <p:cNvSpPr txBox="1"/>
          <p:nvPr/>
        </p:nvSpPr>
        <p:spPr>
          <a:xfrm>
            <a:off x="2075054" y="585516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id="81" name="TextBox 66">
            <a:extLst>
              <a:ext uri="{FF2B5EF4-FFF2-40B4-BE49-F238E27FC236}">
                <a16:creationId xmlns:a16="http://schemas.microsoft.com/office/drawing/2014/main" id="{7886182D-09BF-DF0E-193D-A31F17FCA107}"/>
              </a:ext>
            </a:extLst>
          </p:cNvPr>
          <p:cNvSpPr txBox="1"/>
          <p:nvPr/>
        </p:nvSpPr>
        <p:spPr>
          <a:xfrm>
            <a:off x="2075054" y="603585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</a:p>
        </p:txBody>
      </p:sp>
      <p:sp>
        <p:nvSpPr>
          <p:cNvPr id="82" name="TextBox 67">
            <a:extLst>
              <a:ext uri="{FF2B5EF4-FFF2-40B4-BE49-F238E27FC236}">
                <a16:creationId xmlns:a16="http://schemas.microsoft.com/office/drawing/2014/main" id="{D5081904-1799-EB75-552D-DFFB19C95CE3}"/>
              </a:ext>
            </a:extLst>
          </p:cNvPr>
          <p:cNvSpPr txBox="1"/>
          <p:nvPr/>
        </p:nvSpPr>
        <p:spPr>
          <a:xfrm>
            <a:off x="2075054" y="621654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</a:p>
        </p:txBody>
      </p:sp>
      <p:sp>
        <p:nvSpPr>
          <p:cNvPr id="83" name="TextBox 68">
            <a:extLst>
              <a:ext uri="{FF2B5EF4-FFF2-40B4-BE49-F238E27FC236}">
                <a16:creationId xmlns:a16="http://schemas.microsoft.com/office/drawing/2014/main" id="{36504EC5-30EB-62B1-C369-65164C4EAC67}"/>
              </a:ext>
            </a:extLst>
          </p:cNvPr>
          <p:cNvSpPr txBox="1"/>
          <p:nvPr/>
        </p:nvSpPr>
        <p:spPr>
          <a:xfrm>
            <a:off x="2319872" y="567447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</a:p>
        </p:txBody>
      </p:sp>
      <p:sp>
        <p:nvSpPr>
          <p:cNvPr id="84" name="TextBox 69">
            <a:extLst>
              <a:ext uri="{FF2B5EF4-FFF2-40B4-BE49-F238E27FC236}">
                <a16:creationId xmlns:a16="http://schemas.microsoft.com/office/drawing/2014/main" id="{E5AB8966-73E8-75D8-841C-060F52025DC4}"/>
              </a:ext>
            </a:extLst>
          </p:cNvPr>
          <p:cNvSpPr txBox="1"/>
          <p:nvPr/>
        </p:nvSpPr>
        <p:spPr>
          <a:xfrm>
            <a:off x="2319872" y="585516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id="85" name="TextBox 70">
            <a:extLst>
              <a:ext uri="{FF2B5EF4-FFF2-40B4-BE49-F238E27FC236}">
                <a16:creationId xmlns:a16="http://schemas.microsoft.com/office/drawing/2014/main" id="{B5C61D7F-7244-7782-B558-9B11B81D215F}"/>
              </a:ext>
            </a:extLst>
          </p:cNvPr>
          <p:cNvSpPr txBox="1"/>
          <p:nvPr/>
        </p:nvSpPr>
        <p:spPr>
          <a:xfrm>
            <a:off x="2319872" y="603585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</a:p>
        </p:txBody>
      </p:sp>
      <p:sp>
        <p:nvSpPr>
          <p:cNvPr id="86" name="TextBox 71">
            <a:extLst>
              <a:ext uri="{FF2B5EF4-FFF2-40B4-BE49-F238E27FC236}">
                <a16:creationId xmlns:a16="http://schemas.microsoft.com/office/drawing/2014/main" id="{289988B9-D434-CA21-9704-9F4A61EACA3D}"/>
              </a:ext>
            </a:extLst>
          </p:cNvPr>
          <p:cNvSpPr txBox="1"/>
          <p:nvPr/>
        </p:nvSpPr>
        <p:spPr>
          <a:xfrm>
            <a:off x="2319872" y="621654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</a:p>
        </p:txBody>
      </p:sp>
      <p:grpSp>
        <p:nvGrpSpPr>
          <p:cNvPr id="87" name="Group 72">
            <a:extLst>
              <a:ext uri="{FF2B5EF4-FFF2-40B4-BE49-F238E27FC236}">
                <a16:creationId xmlns:a16="http://schemas.microsoft.com/office/drawing/2014/main" id="{D56B25CF-CADF-31D0-058F-D2041AC75490}"/>
              </a:ext>
            </a:extLst>
          </p:cNvPr>
          <p:cNvGrpSpPr/>
          <p:nvPr/>
        </p:nvGrpSpPr>
        <p:grpSpPr>
          <a:xfrm>
            <a:off x="854714" y="5454616"/>
            <a:ext cx="1646588" cy="189946"/>
            <a:chOff x="0" y="0"/>
            <a:chExt cx="561625" cy="64787"/>
          </a:xfrm>
        </p:grpSpPr>
        <p:sp>
          <p:nvSpPr>
            <p:cNvPr id="88" name="Freeform 73">
              <a:extLst>
                <a:ext uri="{FF2B5EF4-FFF2-40B4-BE49-F238E27FC236}">
                  <a16:creationId xmlns:a16="http://schemas.microsoft.com/office/drawing/2014/main" id="{D4E95B7F-FDE3-96E5-F596-939AEA554074}"/>
                </a:ext>
              </a:extLst>
            </p:cNvPr>
            <p:cNvSpPr/>
            <p:nvPr/>
          </p:nvSpPr>
          <p:spPr>
            <a:xfrm>
              <a:off x="0" y="0"/>
              <a:ext cx="561625" cy="64787"/>
            </a:xfrm>
            <a:custGeom>
              <a:avLst/>
              <a:gdLst/>
              <a:ahLst/>
              <a:cxnLst/>
              <a:rect l="l" t="t" r="r" b="b"/>
              <a:pathLst>
                <a:path w="561625" h="64787">
                  <a:moveTo>
                    <a:pt x="0" y="0"/>
                  </a:moveTo>
                  <a:lnTo>
                    <a:pt x="561625" y="0"/>
                  </a:lnTo>
                  <a:lnTo>
                    <a:pt x="561625" y="64787"/>
                  </a:lnTo>
                  <a:lnTo>
                    <a:pt x="0" y="64787"/>
                  </a:lnTo>
                  <a:close/>
                </a:path>
              </a:pathLst>
            </a:custGeom>
            <a:solidFill>
              <a:srgbClr val="89592B"/>
            </a:solidFill>
            <a:ln cap="sq">
              <a:noFill/>
              <a:prstDash val="solid"/>
              <a:miter/>
            </a:ln>
          </p:spPr>
        </p:sp>
        <p:sp>
          <p:nvSpPr>
            <p:cNvPr id="89" name="TextBox 74">
              <a:extLst>
                <a:ext uri="{FF2B5EF4-FFF2-40B4-BE49-F238E27FC236}">
                  <a16:creationId xmlns:a16="http://schemas.microsoft.com/office/drawing/2014/main" id="{970B8710-AB0D-9380-B393-78E128F208FE}"/>
                </a:ext>
              </a:extLst>
            </p:cNvPr>
            <p:cNvSpPr txBox="1"/>
            <p:nvPr/>
          </p:nvSpPr>
          <p:spPr>
            <a:xfrm>
              <a:off x="0" y="-9525"/>
              <a:ext cx="561625" cy="74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379"/>
                </a:lnSpc>
                <a:spcBef>
                  <a:spcPct val="0"/>
                </a:spcBef>
              </a:pPr>
              <a:r>
                <a:rPr lang="en-US" sz="999" b="1" u="none" strike="noStrike" spc="4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 M M J V S D</a:t>
              </a:r>
            </a:p>
          </p:txBody>
        </p:sp>
      </p:grpSp>
      <p:sp>
        <p:nvSpPr>
          <p:cNvPr id="90" name="TextBox 75">
            <a:extLst>
              <a:ext uri="{FF2B5EF4-FFF2-40B4-BE49-F238E27FC236}">
                <a16:creationId xmlns:a16="http://schemas.microsoft.com/office/drawing/2014/main" id="{5F82FBBA-3E22-BF6D-09F1-142D79D0E827}"/>
              </a:ext>
            </a:extLst>
          </p:cNvPr>
          <p:cNvSpPr txBox="1"/>
          <p:nvPr/>
        </p:nvSpPr>
        <p:spPr>
          <a:xfrm>
            <a:off x="849482" y="2156990"/>
            <a:ext cx="1657052" cy="18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4"/>
              </a:lnSpc>
              <a:spcBef>
                <a:spcPct val="0"/>
              </a:spcBef>
            </a:pPr>
            <a:r>
              <a:rPr lang="en-US" sz="1103" b="1" spc="108">
                <a:solidFill>
                  <a:srgbClr val="593B27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ENERO</a:t>
            </a:r>
          </a:p>
        </p:txBody>
      </p:sp>
      <p:sp>
        <p:nvSpPr>
          <p:cNvPr id="91" name="TextBox 76">
            <a:extLst>
              <a:ext uri="{FF2B5EF4-FFF2-40B4-BE49-F238E27FC236}">
                <a16:creationId xmlns:a16="http://schemas.microsoft.com/office/drawing/2014/main" id="{84D32D51-5AA3-4C6D-76D6-8BCC6640C8DD}"/>
              </a:ext>
            </a:extLst>
          </p:cNvPr>
          <p:cNvSpPr txBox="1"/>
          <p:nvPr/>
        </p:nvSpPr>
        <p:spPr>
          <a:xfrm>
            <a:off x="859947" y="277276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</a:p>
        </p:txBody>
      </p:sp>
      <p:sp>
        <p:nvSpPr>
          <p:cNvPr id="92" name="TextBox 77">
            <a:extLst>
              <a:ext uri="{FF2B5EF4-FFF2-40B4-BE49-F238E27FC236}">
                <a16:creationId xmlns:a16="http://schemas.microsoft.com/office/drawing/2014/main" id="{21CF1485-16EF-241A-0B8C-19861CED2A45}"/>
              </a:ext>
            </a:extLst>
          </p:cNvPr>
          <p:cNvSpPr txBox="1"/>
          <p:nvPr/>
        </p:nvSpPr>
        <p:spPr>
          <a:xfrm>
            <a:off x="859947" y="295295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id="93" name="TextBox 78">
            <a:extLst>
              <a:ext uri="{FF2B5EF4-FFF2-40B4-BE49-F238E27FC236}">
                <a16:creationId xmlns:a16="http://schemas.microsoft.com/office/drawing/2014/main" id="{D74B0CBD-7CB0-C1A7-A45C-804C9431C1E0}"/>
              </a:ext>
            </a:extLst>
          </p:cNvPr>
          <p:cNvSpPr txBox="1"/>
          <p:nvPr/>
        </p:nvSpPr>
        <p:spPr>
          <a:xfrm>
            <a:off x="859947" y="313314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</a:p>
        </p:txBody>
      </p:sp>
      <p:sp>
        <p:nvSpPr>
          <p:cNvPr id="94" name="TextBox 79">
            <a:extLst>
              <a:ext uri="{FF2B5EF4-FFF2-40B4-BE49-F238E27FC236}">
                <a16:creationId xmlns:a16="http://schemas.microsoft.com/office/drawing/2014/main" id="{26BBDE29-A7FF-48B6-CD6B-290AE0B7A07C}"/>
              </a:ext>
            </a:extLst>
          </p:cNvPr>
          <p:cNvSpPr txBox="1"/>
          <p:nvPr/>
        </p:nvSpPr>
        <p:spPr>
          <a:xfrm>
            <a:off x="859947" y="33133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</a:p>
        </p:txBody>
      </p:sp>
      <p:sp>
        <p:nvSpPr>
          <p:cNvPr id="95" name="TextBox 80">
            <a:extLst>
              <a:ext uri="{FF2B5EF4-FFF2-40B4-BE49-F238E27FC236}">
                <a16:creationId xmlns:a16="http://schemas.microsoft.com/office/drawing/2014/main" id="{F80DBA73-5F86-DB34-307C-3370BC1018A7}"/>
              </a:ext>
            </a:extLst>
          </p:cNvPr>
          <p:cNvSpPr txBox="1"/>
          <p:nvPr/>
        </p:nvSpPr>
        <p:spPr>
          <a:xfrm>
            <a:off x="1104765" y="277276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</a:p>
        </p:txBody>
      </p:sp>
      <p:sp>
        <p:nvSpPr>
          <p:cNvPr id="96" name="TextBox 81">
            <a:extLst>
              <a:ext uri="{FF2B5EF4-FFF2-40B4-BE49-F238E27FC236}">
                <a16:creationId xmlns:a16="http://schemas.microsoft.com/office/drawing/2014/main" id="{AEA83381-3BA3-759E-96E4-59E6C766C58A}"/>
              </a:ext>
            </a:extLst>
          </p:cNvPr>
          <p:cNvSpPr txBox="1"/>
          <p:nvPr/>
        </p:nvSpPr>
        <p:spPr>
          <a:xfrm>
            <a:off x="1104765" y="295295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id="97" name="TextBox 82">
            <a:extLst>
              <a:ext uri="{FF2B5EF4-FFF2-40B4-BE49-F238E27FC236}">
                <a16:creationId xmlns:a16="http://schemas.microsoft.com/office/drawing/2014/main" id="{42057A09-52EF-58FE-C4D9-4EC2F15A6F37}"/>
              </a:ext>
            </a:extLst>
          </p:cNvPr>
          <p:cNvSpPr txBox="1"/>
          <p:nvPr/>
        </p:nvSpPr>
        <p:spPr>
          <a:xfrm>
            <a:off x="1104765" y="313314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</a:p>
        </p:txBody>
      </p:sp>
      <p:sp>
        <p:nvSpPr>
          <p:cNvPr id="98" name="TextBox 83">
            <a:extLst>
              <a:ext uri="{FF2B5EF4-FFF2-40B4-BE49-F238E27FC236}">
                <a16:creationId xmlns:a16="http://schemas.microsoft.com/office/drawing/2014/main" id="{681B0C93-1D78-C02F-28FA-7F330C928DA1}"/>
              </a:ext>
            </a:extLst>
          </p:cNvPr>
          <p:cNvSpPr txBox="1"/>
          <p:nvPr/>
        </p:nvSpPr>
        <p:spPr>
          <a:xfrm>
            <a:off x="1104765" y="33133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</a:p>
        </p:txBody>
      </p:sp>
      <p:sp>
        <p:nvSpPr>
          <p:cNvPr id="99" name="TextBox 84">
            <a:extLst>
              <a:ext uri="{FF2B5EF4-FFF2-40B4-BE49-F238E27FC236}">
                <a16:creationId xmlns:a16="http://schemas.microsoft.com/office/drawing/2014/main" id="{9721A231-8940-7760-1F1B-F5137CAC8454}"/>
              </a:ext>
            </a:extLst>
          </p:cNvPr>
          <p:cNvSpPr txBox="1"/>
          <p:nvPr/>
        </p:nvSpPr>
        <p:spPr>
          <a:xfrm>
            <a:off x="1349583" y="277276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</a:p>
        </p:txBody>
      </p:sp>
      <p:sp>
        <p:nvSpPr>
          <p:cNvPr id="100" name="TextBox 85">
            <a:extLst>
              <a:ext uri="{FF2B5EF4-FFF2-40B4-BE49-F238E27FC236}">
                <a16:creationId xmlns:a16="http://schemas.microsoft.com/office/drawing/2014/main" id="{19473E11-B5CE-3769-47E0-CE50E7506E0F}"/>
              </a:ext>
            </a:extLst>
          </p:cNvPr>
          <p:cNvSpPr txBox="1"/>
          <p:nvPr/>
        </p:nvSpPr>
        <p:spPr>
          <a:xfrm>
            <a:off x="1349583" y="295295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</a:p>
        </p:txBody>
      </p:sp>
      <p:sp>
        <p:nvSpPr>
          <p:cNvPr id="101" name="TextBox 86">
            <a:extLst>
              <a:ext uri="{FF2B5EF4-FFF2-40B4-BE49-F238E27FC236}">
                <a16:creationId xmlns:a16="http://schemas.microsoft.com/office/drawing/2014/main" id="{1CC9D960-4DAA-846E-65D5-1C71094BF69F}"/>
              </a:ext>
            </a:extLst>
          </p:cNvPr>
          <p:cNvSpPr txBox="1"/>
          <p:nvPr/>
        </p:nvSpPr>
        <p:spPr>
          <a:xfrm>
            <a:off x="1349583" y="313314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</a:p>
        </p:txBody>
      </p:sp>
      <p:sp>
        <p:nvSpPr>
          <p:cNvPr id="102" name="TextBox 87">
            <a:extLst>
              <a:ext uri="{FF2B5EF4-FFF2-40B4-BE49-F238E27FC236}">
                <a16:creationId xmlns:a16="http://schemas.microsoft.com/office/drawing/2014/main" id="{F95E457F-E3CA-D185-6287-1A647BDC2938}"/>
              </a:ext>
            </a:extLst>
          </p:cNvPr>
          <p:cNvSpPr txBox="1"/>
          <p:nvPr/>
        </p:nvSpPr>
        <p:spPr>
          <a:xfrm>
            <a:off x="1349583" y="33133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</a:p>
        </p:txBody>
      </p:sp>
      <p:sp>
        <p:nvSpPr>
          <p:cNvPr id="103" name="TextBox 88">
            <a:extLst>
              <a:ext uri="{FF2B5EF4-FFF2-40B4-BE49-F238E27FC236}">
                <a16:creationId xmlns:a16="http://schemas.microsoft.com/office/drawing/2014/main" id="{F470C686-8768-5779-DE15-EADFFC76C3DA}"/>
              </a:ext>
            </a:extLst>
          </p:cNvPr>
          <p:cNvSpPr txBox="1"/>
          <p:nvPr/>
        </p:nvSpPr>
        <p:spPr>
          <a:xfrm>
            <a:off x="1594401" y="259257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104" name="TextBox 89">
            <a:extLst>
              <a:ext uri="{FF2B5EF4-FFF2-40B4-BE49-F238E27FC236}">
                <a16:creationId xmlns:a16="http://schemas.microsoft.com/office/drawing/2014/main" id="{6451D6A9-563E-74DB-723F-7E87D9E9CCC4}"/>
              </a:ext>
            </a:extLst>
          </p:cNvPr>
          <p:cNvSpPr txBox="1"/>
          <p:nvPr/>
        </p:nvSpPr>
        <p:spPr>
          <a:xfrm>
            <a:off x="1349583" y="259257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105" name="TextBox 90">
            <a:extLst>
              <a:ext uri="{FF2B5EF4-FFF2-40B4-BE49-F238E27FC236}">
                <a16:creationId xmlns:a16="http://schemas.microsoft.com/office/drawing/2014/main" id="{A6C8D11D-169E-E3CF-CD48-DD720E1ED701}"/>
              </a:ext>
            </a:extLst>
          </p:cNvPr>
          <p:cNvSpPr txBox="1"/>
          <p:nvPr/>
        </p:nvSpPr>
        <p:spPr>
          <a:xfrm>
            <a:off x="1594401" y="277326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</a:p>
        </p:txBody>
      </p:sp>
      <p:sp>
        <p:nvSpPr>
          <p:cNvPr id="106" name="TextBox 91">
            <a:extLst>
              <a:ext uri="{FF2B5EF4-FFF2-40B4-BE49-F238E27FC236}">
                <a16:creationId xmlns:a16="http://schemas.microsoft.com/office/drawing/2014/main" id="{AFAB94A9-1548-43E1-38BB-75E81D3EFB09}"/>
              </a:ext>
            </a:extLst>
          </p:cNvPr>
          <p:cNvSpPr txBox="1"/>
          <p:nvPr/>
        </p:nvSpPr>
        <p:spPr>
          <a:xfrm>
            <a:off x="1594401" y="29539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</a:p>
        </p:txBody>
      </p:sp>
      <p:sp>
        <p:nvSpPr>
          <p:cNvPr id="107" name="TextBox 92">
            <a:extLst>
              <a:ext uri="{FF2B5EF4-FFF2-40B4-BE49-F238E27FC236}">
                <a16:creationId xmlns:a16="http://schemas.microsoft.com/office/drawing/2014/main" id="{38A841A5-B877-D6C1-C56D-2FBEED8F66B7}"/>
              </a:ext>
            </a:extLst>
          </p:cNvPr>
          <p:cNvSpPr txBox="1"/>
          <p:nvPr/>
        </p:nvSpPr>
        <p:spPr>
          <a:xfrm>
            <a:off x="1594401" y="31346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</a:p>
        </p:txBody>
      </p:sp>
      <p:sp>
        <p:nvSpPr>
          <p:cNvPr id="108" name="TextBox 93">
            <a:extLst>
              <a:ext uri="{FF2B5EF4-FFF2-40B4-BE49-F238E27FC236}">
                <a16:creationId xmlns:a16="http://schemas.microsoft.com/office/drawing/2014/main" id="{A2EF4636-8B37-9AD4-B42E-BFC622B71F08}"/>
              </a:ext>
            </a:extLst>
          </p:cNvPr>
          <p:cNvSpPr txBox="1"/>
          <p:nvPr/>
        </p:nvSpPr>
        <p:spPr>
          <a:xfrm>
            <a:off x="1594401" y="331483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</a:p>
        </p:txBody>
      </p:sp>
      <p:sp>
        <p:nvSpPr>
          <p:cNvPr id="109" name="TextBox 94">
            <a:extLst>
              <a:ext uri="{FF2B5EF4-FFF2-40B4-BE49-F238E27FC236}">
                <a16:creationId xmlns:a16="http://schemas.microsoft.com/office/drawing/2014/main" id="{2A6A36DC-BB8F-4C23-F618-9A0A2CB2059B}"/>
              </a:ext>
            </a:extLst>
          </p:cNvPr>
          <p:cNvSpPr txBox="1"/>
          <p:nvPr/>
        </p:nvSpPr>
        <p:spPr>
          <a:xfrm>
            <a:off x="1838866" y="331483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31</a:t>
            </a:r>
          </a:p>
        </p:txBody>
      </p:sp>
      <p:sp>
        <p:nvSpPr>
          <p:cNvPr id="110" name="TextBox 95">
            <a:extLst>
              <a:ext uri="{FF2B5EF4-FFF2-40B4-BE49-F238E27FC236}">
                <a16:creationId xmlns:a16="http://schemas.microsoft.com/office/drawing/2014/main" id="{44D4EA75-9BEB-E886-1EB9-CB282DDF26FC}"/>
              </a:ext>
            </a:extLst>
          </p:cNvPr>
          <p:cNvSpPr txBox="1"/>
          <p:nvPr/>
        </p:nvSpPr>
        <p:spPr>
          <a:xfrm>
            <a:off x="1839219" y="259257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111" name="TextBox 96">
            <a:extLst>
              <a:ext uri="{FF2B5EF4-FFF2-40B4-BE49-F238E27FC236}">
                <a16:creationId xmlns:a16="http://schemas.microsoft.com/office/drawing/2014/main" id="{83F29674-D112-BF7B-8036-BFBD968C1831}"/>
              </a:ext>
            </a:extLst>
          </p:cNvPr>
          <p:cNvSpPr txBox="1"/>
          <p:nvPr/>
        </p:nvSpPr>
        <p:spPr>
          <a:xfrm>
            <a:off x="1839219" y="277326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112" name="TextBox 97">
            <a:extLst>
              <a:ext uri="{FF2B5EF4-FFF2-40B4-BE49-F238E27FC236}">
                <a16:creationId xmlns:a16="http://schemas.microsoft.com/office/drawing/2014/main" id="{CB4B883A-2362-0C9E-CE67-944FB590ADAD}"/>
              </a:ext>
            </a:extLst>
          </p:cNvPr>
          <p:cNvSpPr txBox="1"/>
          <p:nvPr/>
        </p:nvSpPr>
        <p:spPr>
          <a:xfrm>
            <a:off x="1839219" y="29539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</a:p>
        </p:txBody>
      </p:sp>
      <p:sp>
        <p:nvSpPr>
          <p:cNvPr id="113" name="TextBox 98">
            <a:extLst>
              <a:ext uri="{FF2B5EF4-FFF2-40B4-BE49-F238E27FC236}">
                <a16:creationId xmlns:a16="http://schemas.microsoft.com/office/drawing/2014/main" id="{171D23B5-EFB4-D92A-312B-222B4EF72583}"/>
              </a:ext>
            </a:extLst>
          </p:cNvPr>
          <p:cNvSpPr txBox="1"/>
          <p:nvPr/>
        </p:nvSpPr>
        <p:spPr>
          <a:xfrm>
            <a:off x="1839219" y="31346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</a:p>
        </p:txBody>
      </p:sp>
      <p:sp>
        <p:nvSpPr>
          <p:cNvPr id="114" name="TextBox 99">
            <a:extLst>
              <a:ext uri="{FF2B5EF4-FFF2-40B4-BE49-F238E27FC236}">
                <a16:creationId xmlns:a16="http://schemas.microsoft.com/office/drawing/2014/main" id="{90EB23BD-5D89-B796-C1EB-77D2A5C14C75}"/>
              </a:ext>
            </a:extLst>
          </p:cNvPr>
          <p:cNvSpPr txBox="1"/>
          <p:nvPr/>
        </p:nvSpPr>
        <p:spPr>
          <a:xfrm>
            <a:off x="2084037" y="259257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115" name="TextBox 100">
            <a:extLst>
              <a:ext uri="{FF2B5EF4-FFF2-40B4-BE49-F238E27FC236}">
                <a16:creationId xmlns:a16="http://schemas.microsoft.com/office/drawing/2014/main" id="{442B121A-ABD7-7BA9-426B-B14F45E2957F}"/>
              </a:ext>
            </a:extLst>
          </p:cNvPr>
          <p:cNvSpPr txBox="1"/>
          <p:nvPr/>
        </p:nvSpPr>
        <p:spPr>
          <a:xfrm>
            <a:off x="2084037" y="277326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id="116" name="TextBox 101">
            <a:extLst>
              <a:ext uri="{FF2B5EF4-FFF2-40B4-BE49-F238E27FC236}">
                <a16:creationId xmlns:a16="http://schemas.microsoft.com/office/drawing/2014/main" id="{9245F05B-0167-B714-788C-2035DFED7FBB}"/>
              </a:ext>
            </a:extLst>
          </p:cNvPr>
          <p:cNvSpPr txBox="1"/>
          <p:nvPr/>
        </p:nvSpPr>
        <p:spPr>
          <a:xfrm>
            <a:off x="2084037" y="29539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</a:p>
        </p:txBody>
      </p:sp>
      <p:sp>
        <p:nvSpPr>
          <p:cNvPr id="117" name="TextBox 102">
            <a:extLst>
              <a:ext uri="{FF2B5EF4-FFF2-40B4-BE49-F238E27FC236}">
                <a16:creationId xmlns:a16="http://schemas.microsoft.com/office/drawing/2014/main" id="{5BA8BBF7-C9D8-C565-F534-34668FCDDFC0}"/>
              </a:ext>
            </a:extLst>
          </p:cNvPr>
          <p:cNvSpPr txBox="1"/>
          <p:nvPr/>
        </p:nvSpPr>
        <p:spPr>
          <a:xfrm>
            <a:off x="2084037" y="31346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</a:p>
        </p:txBody>
      </p:sp>
      <p:sp>
        <p:nvSpPr>
          <p:cNvPr id="118" name="TextBox 103">
            <a:extLst>
              <a:ext uri="{FF2B5EF4-FFF2-40B4-BE49-F238E27FC236}">
                <a16:creationId xmlns:a16="http://schemas.microsoft.com/office/drawing/2014/main" id="{DCD48BF7-25ED-A54E-9144-40734C263920}"/>
              </a:ext>
            </a:extLst>
          </p:cNvPr>
          <p:cNvSpPr txBox="1"/>
          <p:nvPr/>
        </p:nvSpPr>
        <p:spPr>
          <a:xfrm>
            <a:off x="2328855" y="259257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119" name="TextBox 104">
            <a:extLst>
              <a:ext uri="{FF2B5EF4-FFF2-40B4-BE49-F238E27FC236}">
                <a16:creationId xmlns:a16="http://schemas.microsoft.com/office/drawing/2014/main" id="{ADD47BF5-1DF7-D539-E47B-5BA35FA20837}"/>
              </a:ext>
            </a:extLst>
          </p:cNvPr>
          <p:cNvSpPr txBox="1"/>
          <p:nvPr/>
        </p:nvSpPr>
        <p:spPr>
          <a:xfrm>
            <a:off x="2328855" y="277326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id="120" name="TextBox 105">
            <a:extLst>
              <a:ext uri="{FF2B5EF4-FFF2-40B4-BE49-F238E27FC236}">
                <a16:creationId xmlns:a16="http://schemas.microsoft.com/office/drawing/2014/main" id="{7CA1E894-4EC1-1EB5-85B8-77A5DF5C1CC9}"/>
              </a:ext>
            </a:extLst>
          </p:cNvPr>
          <p:cNvSpPr txBox="1"/>
          <p:nvPr/>
        </p:nvSpPr>
        <p:spPr>
          <a:xfrm>
            <a:off x="2328855" y="29539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</a:p>
        </p:txBody>
      </p:sp>
      <p:sp>
        <p:nvSpPr>
          <p:cNvPr id="121" name="TextBox 106">
            <a:extLst>
              <a:ext uri="{FF2B5EF4-FFF2-40B4-BE49-F238E27FC236}">
                <a16:creationId xmlns:a16="http://schemas.microsoft.com/office/drawing/2014/main" id="{EED9FA27-1C0C-1E44-3ED7-6171C6D0D6B3}"/>
              </a:ext>
            </a:extLst>
          </p:cNvPr>
          <p:cNvSpPr txBox="1"/>
          <p:nvPr/>
        </p:nvSpPr>
        <p:spPr>
          <a:xfrm>
            <a:off x="2328855" y="31346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</a:p>
        </p:txBody>
      </p:sp>
      <p:grpSp>
        <p:nvGrpSpPr>
          <p:cNvPr id="122" name="Group 107">
            <a:extLst>
              <a:ext uri="{FF2B5EF4-FFF2-40B4-BE49-F238E27FC236}">
                <a16:creationId xmlns:a16="http://schemas.microsoft.com/office/drawing/2014/main" id="{9FB4FDD0-D5B9-C90D-F871-4FA1CD05A071}"/>
              </a:ext>
            </a:extLst>
          </p:cNvPr>
          <p:cNvGrpSpPr/>
          <p:nvPr/>
        </p:nvGrpSpPr>
        <p:grpSpPr>
          <a:xfrm>
            <a:off x="854714" y="2379662"/>
            <a:ext cx="1646588" cy="189946"/>
            <a:chOff x="0" y="0"/>
            <a:chExt cx="561625" cy="64787"/>
          </a:xfrm>
        </p:grpSpPr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497E8DEE-1806-3AE2-BA0F-8A27EB924A82}"/>
                </a:ext>
              </a:extLst>
            </p:cNvPr>
            <p:cNvSpPr/>
            <p:nvPr/>
          </p:nvSpPr>
          <p:spPr>
            <a:xfrm>
              <a:off x="0" y="0"/>
              <a:ext cx="561625" cy="64787"/>
            </a:xfrm>
            <a:custGeom>
              <a:avLst/>
              <a:gdLst/>
              <a:ahLst/>
              <a:cxnLst/>
              <a:rect l="l" t="t" r="r" b="b"/>
              <a:pathLst>
                <a:path w="561625" h="64787">
                  <a:moveTo>
                    <a:pt x="0" y="0"/>
                  </a:moveTo>
                  <a:lnTo>
                    <a:pt x="561625" y="0"/>
                  </a:lnTo>
                  <a:lnTo>
                    <a:pt x="561625" y="64787"/>
                  </a:lnTo>
                  <a:lnTo>
                    <a:pt x="0" y="64787"/>
                  </a:lnTo>
                  <a:close/>
                </a:path>
              </a:pathLst>
            </a:custGeom>
            <a:solidFill>
              <a:srgbClr val="89592B"/>
            </a:solidFill>
            <a:ln cap="sq">
              <a:noFill/>
              <a:prstDash val="solid"/>
              <a:miter/>
            </a:ln>
          </p:spPr>
        </p:sp>
        <p:sp>
          <p:nvSpPr>
            <p:cNvPr id="124" name="TextBox 109">
              <a:extLst>
                <a:ext uri="{FF2B5EF4-FFF2-40B4-BE49-F238E27FC236}">
                  <a16:creationId xmlns:a16="http://schemas.microsoft.com/office/drawing/2014/main" id="{90F2084B-0799-C81F-9749-6F39637A975A}"/>
                </a:ext>
              </a:extLst>
            </p:cNvPr>
            <p:cNvSpPr txBox="1"/>
            <p:nvPr/>
          </p:nvSpPr>
          <p:spPr>
            <a:xfrm>
              <a:off x="0" y="-9525"/>
              <a:ext cx="561625" cy="74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379"/>
                </a:lnSpc>
                <a:spcBef>
                  <a:spcPct val="0"/>
                </a:spcBef>
              </a:pPr>
              <a:r>
                <a:rPr lang="en-US" sz="999" b="1" u="none" strike="noStrike" spc="4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 M M J V S D</a:t>
              </a:r>
            </a:p>
          </p:txBody>
        </p:sp>
      </p:grpSp>
      <p:sp>
        <p:nvSpPr>
          <p:cNvPr id="125" name="TextBox 110">
            <a:extLst>
              <a:ext uri="{FF2B5EF4-FFF2-40B4-BE49-F238E27FC236}">
                <a16:creationId xmlns:a16="http://schemas.microsoft.com/office/drawing/2014/main" id="{CD3866AF-9EDE-1874-9A2E-A39BA51CD35F}"/>
              </a:ext>
            </a:extLst>
          </p:cNvPr>
          <p:cNvSpPr txBox="1"/>
          <p:nvPr/>
        </p:nvSpPr>
        <p:spPr>
          <a:xfrm>
            <a:off x="2653491" y="3714103"/>
            <a:ext cx="1657052" cy="18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4"/>
              </a:lnSpc>
              <a:spcBef>
                <a:spcPct val="0"/>
              </a:spcBef>
            </a:pPr>
            <a:r>
              <a:rPr lang="en-US" sz="1103" b="1" spc="108">
                <a:solidFill>
                  <a:srgbClr val="593B27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JUNIO</a:t>
            </a:r>
          </a:p>
        </p:txBody>
      </p:sp>
      <p:sp>
        <p:nvSpPr>
          <p:cNvPr id="126" name="TextBox 111">
            <a:extLst>
              <a:ext uri="{FF2B5EF4-FFF2-40B4-BE49-F238E27FC236}">
                <a16:creationId xmlns:a16="http://schemas.microsoft.com/office/drawing/2014/main" id="{9C3DAB91-A13B-B8D6-4D2B-A763A8A3A067}"/>
              </a:ext>
            </a:extLst>
          </p:cNvPr>
          <p:cNvSpPr txBox="1"/>
          <p:nvPr/>
        </p:nvSpPr>
        <p:spPr>
          <a:xfrm>
            <a:off x="2663955" y="430984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127" name="TextBox 112">
            <a:extLst>
              <a:ext uri="{FF2B5EF4-FFF2-40B4-BE49-F238E27FC236}">
                <a16:creationId xmlns:a16="http://schemas.microsoft.com/office/drawing/2014/main" id="{46C0A162-8621-FE5A-20C4-2CB511434020}"/>
              </a:ext>
            </a:extLst>
          </p:cNvPr>
          <p:cNvSpPr txBox="1"/>
          <p:nvPr/>
        </p:nvSpPr>
        <p:spPr>
          <a:xfrm>
            <a:off x="2663955" y="449003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</a:p>
        </p:txBody>
      </p:sp>
      <p:sp>
        <p:nvSpPr>
          <p:cNvPr id="128" name="TextBox 113">
            <a:extLst>
              <a:ext uri="{FF2B5EF4-FFF2-40B4-BE49-F238E27FC236}">
                <a16:creationId xmlns:a16="http://schemas.microsoft.com/office/drawing/2014/main" id="{0D707D92-84FA-DC84-6B36-677596E704A8}"/>
              </a:ext>
            </a:extLst>
          </p:cNvPr>
          <p:cNvSpPr txBox="1"/>
          <p:nvPr/>
        </p:nvSpPr>
        <p:spPr>
          <a:xfrm>
            <a:off x="2663955" y="467022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</a:p>
        </p:txBody>
      </p:sp>
      <p:sp>
        <p:nvSpPr>
          <p:cNvPr id="129" name="TextBox 114">
            <a:extLst>
              <a:ext uri="{FF2B5EF4-FFF2-40B4-BE49-F238E27FC236}">
                <a16:creationId xmlns:a16="http://schemas.microsoft.com/office/drawing/2014/main" id="{5A050C61-AF9C-0701-C5F3-B92719015773}"/>
              </a:ext>
            </a:extLst>
          </p:cNvPr>
          <p:cNvSpPr txBox="1"/>
          <p:nvPr/>
        </p:nvSpPr>
        <p:spPr>
          <a:xfrm>
            <a:off x="2663955" y="485191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</a:p>
        </p:txBody>
      </p:sp>
      <p:sp>
        <p:nvSpPr>
          <p:cNvPr id="130" name="TextBox 115">
            <a:extLst>
              <a:ext uri="{FF2B5EF4-FFF2-40B4-BE49-F238E27FC236}">
                <a16:creationId xmlns:a16="http://schemas.microsoft.com/office/drawing/2014/main" id="{EF9EBC31-8893-6580-7E11-DE2CAA9AF55A}"/>
              </a:ext>
            </a:extLst>
          </p:cNvPr>
          <p:cNvSpPr txBox="1"/>
          <p:nvPr/>
        </p:nvSpPr>
        <p:spPr>
          <a:xfrm>
            <a:off x="2663955" y="503000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</a:p>
        </p:txBody>
      </p:sp>
      <p:sp>
        <p:nvSpPr>
          <p:cNvPr id="131" name="TextBox 116">
            <a:extLst>
              <a:ext uri="{FF2B5EF4-FFF2-40B4-BE49-F238E27FC236}">
                <a16:creationId xmlns:a16="http://schemas.microsoft.com/office/drawing/2014/main" id="{62524380-3129-7379-E4A1-92E75559102C}"/>
              </a:ext>
            </a:extLst>
          </p:cNvPr>
          <p:cNvSpPr txBox="1"/>
          <p:nvPr/>
        </p:nvSpPr>
        <p:spPr>
          <a:xfrm>
            <a:off x="2908773" y="430984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132" name="TextBox 117">
            <a:extLst>
              <a:ext uri="{FF2B5EF4-FFF2-40B4-BE49-F238E27FC236}">
                <a16:creationId xmlns:a16="http://schemas.microsoft.com/office/drawing/2014/main" id="{7C78030F-31F8-F9F6-7C15-EA6B66C0DDA2}"/>
              </a:ext>
            </a:extLst>
          </p:cNvPr>
          <p:cNvSpPr txBox="1"/>
          <p:nvPr/>
        </p:nvSpPr>
        <p:spPr>
          <a:xfrm>
            <a:off x="2908773" y="449003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133" name="TextBox 118">
            <a:extLst>
              <a:ext uri="{FF2B5EF4-FFF2-40B4-BE49-F238E27FC236}">
                <a16:creationId xmlns:a16="http://schemas.microsoft.com/office/drawing/2014/main" id="{19A52F6A-D197-9FF3-DAD5-7D57C596D600}"/>
              </a:ext>
            </a:extLst>
          </p:cNvPr>
          <p:cNvSpPr txBox="1"/>
          <p:nvPr/>
        </p:nvSpPr>
        <p:spPr>
          <a:xfrm>
            <a:off x="2908773" y="467022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</a:p>
        </p:txBody>
      </p:sp>
      <p:sp>
        <p:nvSpPr>
          <p:cNvPr id="134" name="TextBox 119">
            <a:extLst>
              <a:ext uri="{FF2B5EF4-FFF2-40B4-BE49-F238E27FC236}">
                <a16:creationId xmlns:a16="http://schemas.microsoft.com/office/drawing/2014/main" id="{34B696B0-8303-1FD3-1B95-3CEAD7FB2A59}"/>
              </a:ext>
            </a:extLst>
          </p:cNvPr>
          <p:cNvSpPr txBox="1"/>
          <p:nvPr/>
        </p:nvSpPr>
        <p:spPr>
          <a:xfrm>
            <a:off x="2908773" y="485191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</a:p>
        </p:txBody>
      </p:sp>
      <p:sp>
        <p:nvSpPr>
          <p:cNvPr id="135" name="TextBox 120">
            <a:extLst>
              <a:ext uri="{FF2B5EF4-FFF2-40B4-BE49-F238E27FC236}">
                <a16:creationId xmlns:a16="http://schemas.microsoft.com/office/drawing/2014/main" id="{1B843DAE-1C15-9F72-C6B1-6FB222C0A35B}"/>
              </a:ext>
            </a:extLst>
          </p:cNvPr>
          <p:cNvSpPr txBox="1"/>
          <p:nvPr/>
        </p:nvSpPr>
        <p:spPr>
          <a:xfrm>
            <a:off x="3153591" y="430984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136" name="TextBox 121">
            <a:extLst>
              <a:ext uri="{FF2B5EF4-FFF2-40B4-BE49-F238E27FC236}">
                <a16:creationId xmlns:a16="http://schemas.microsoft.com/office/drawing/2014/main" id="{B0207801-8066-6585-3C81-9616FACB9045}"/>
              </a:ext>
            </a:extLst>
          </p:cNvPr>
          <p:cNvSpPr txBox="1"/>
          <p:nvPr/>
        </p:nvSpPr>
        <p:spPr>
          <a:xfrm>
            <a:off x="3153591" y="449003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id="137" name="TextBox 122">
            <a:extLst>
              <a:ext uri="{FF2B5EF4-FFF2-40B4-BE49-F238E27FC236}">
                <a16:creationId xmlns:a16="http://schemas.microsoft.com/office/drawing/2014/main" id="{DAD9BBAC-D82B-D80F-1CA1-404C98AA40F7}"/>
              </a:ext>
            </a:extLst>
          </p:cNvPr>
          <p:cNvSpPr txBox="1"/>
          <p:nvPr/>
        </p:nvSpPr>
        <p:spPr>
          <a:xfrm>
            <a:off x="3153591" y="467022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</a:p>
        </p:txBody>
      </p:sp>
      <p:sp>
        <p:nvSpPr>
          <p:cNvPr id="138" name="TextBox 123">
            <a:extLst>
              <a:ext uri="{FF2B5EF4-FFF2-40B4-BE49-F238E27FC236}">
                <a16:creationId xmlns:a16="http://schemas.microsoft.com/office/drawing/2014/main" id="{24F2717D-A125-50D0-87AB-C8E915B2F460}"/>
              </a:ext>
            </a:extLst>
          </p:cNvPr>
          <p:cNvSpPr txBox="1"/>
          <p:nvPr/>
        </p:nvSpPr>
        <p:spPr>
          <a:xfrm>
            <a:off x="3153591" y="485191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</a:p>
        </p:txBody>
      </p:sp>
      <p:sp>
        <p:nvSpPr>
          <p:cNvPr id="139" name="TextBox 124">
            <a:extLst>
              <a:ext uri="{FF2B5EF4-FFF2-40B4-BE49-F238E27FC236}">
                <a16:creationId xmlns:a16="http://schemas.microsoft.com/office/drawing/2014/main" id="{0C6CC7FC-1379-B366-5113-8ED2568CF4BF}"/>
              </a:ext>
            </a:extLst>
          </p:cNvPr>
          <p:cNvSpPr txBox="1"/>
          <p:nvPr/>
        </p:nvSpPr>
        <p:spPr>
          <a:xfrm>
            <a:off x="3398409" y="431034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140" name="TextBox 125">
            <a:extLst>
              <a:ext uri="{FF2B5EF4-FFF2-40B4-BE49-F238E27FC236}">
                <a16:creationId xmlns:a16="http://schemas.microsoft.com/office/drawing/2014/main" id="{F3239862-5CD5-8FB9-B759-4A5093BAFA11}"/>
              </a:ext>
            </a:extLst>
          </p:cNvPr>
          <p:cNvSpPr txBox="1"/>
          <p:nvPr/>
        </p:nvSpPr>
        <p:spPr>
          <a:xfrm>
            <a:off x="3398409" y="44910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id="141" name="TextBox 126">
            <a:extLst>
              <a:ext uri="{FF2B5EF4-FFF2-40B4-BE49-F238E27FC236}">
                <a16:creationId xmlns:a16="http://schemas.microsoft.com/office/drawing/2014/main" id="{FF1C920C-DCED-C9AD-EFF8-5C83368D4402}"/>
              </a:ext>
            </a:extLst>
          </p:cNvPr>
          <p:cNvSpPr txBox="1"/>
          <p:nvPr/>
        </p:nvSpPr>
        <p:spPr>
          <a:xfrm>
            <a:off x="3398409" y="467172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</a:p>
        </p:txBody>
      </p:sp>
      <p:sp>
        <p:nvSpPr>
          <p:cNvPr id="142" name="TextBox 127">
            <a:extLst>
              <a:ext uri="{FF2B5EF4-FFF2-40B4-BE49-F238E27FC236}">
                <a16:creationId xmlns:a16="http://schemas.microsoft.com/office/drawing/2014/main" id="{5F129CF7-4CD2-79E3-BD64-E0DA4904D10A}"/>
              </a:ext>
            </a:extLst>
          </p:cNvPr>
          <p:cNvSpPr txBox="1"/>
          <p:nvPr/>
        </p:nvSpPr>
        <p:spPr>
          <a:xfrm>
            <a:off x="3398409" y="485341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</a:p>
        </p:txBody>
      </p:sp>
      <p:sp>
        <p:nvSpPr>
          <p:cNvPr id="143" name="TextBox 128">
            <a:extLst>
              <a:ext uri="{FF2B5EF4-FFF2-40B4-BE49-F238E27FC236}">
                <a16:creationId xmlns:a16="http://schemas.microsoft.com/office/drawing/2014/main" id="{DBAC1947-2D83-E602-F52D-6E6FD59F4FFB}"/>
              </a:ext>
            </a:extLst>
          </p:cNvPr>
          <p:cNvSpPr txBox="1"/>
          <p:nvPr/>
        </p:nvSpPr>
        <p:spPr>
          <a:xfrm>
            <a:off x="3643227" y="431034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</a:p>
        </p:txBody>
      </p:sp>
      <p:sp>
        <p:nvSpPr>
          <p:cNvPr id="144" name="TextBox 129">
            <a:extLst>
              <a:ext uri="{FF2B5EF4-FFF2-40B4-BE49-F238E27FC236}">
                <a16:creationId xmlns:a16="http://schemas.microsoft.com/office/drawing/2014/main" id="{94BBAB5B-FFD5-8A08-F830-F9EBD34B7505}"/>
              </a:ext>
            </a:extLst>
          </p:cNvPr>
          <p:cNvSpPr txBox="1"/>
          <p:nvPr/>
        </p:nvSpPr>
        <p:spPr>
          <a:xfrm>
            <a:off x="3643227" y="44910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id="145" name="TextBox 130">
            <a:extLst>
              <a:ext uri="{FF2B5EF4-FFF2-40B4-BE49-F238E27FC236}">
                <a16:creationId xmlns:a16="http://schemas.microsoft.com/office/drawing/2014/main" id="{6FA215AC-8319-DB5A-D885-E0F158C1711D}"/>
              </a:ext>
            </a:extLst>
          </p:cNvPr>
          <p:cNvSpPr txBox="1"/>
          <p:nvPr/>
        </p:nvSpPr>
        <p:spPr>
          <a:xfrm>
            <a:off x="3643227" y="467172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</a:p>
        </p:txBody>
      </p:sp>
      <p:sp>
        <p:nvSpPr>
          <p:cNvPr id="146" name="TextBox 131">
            <a:extLst>
              <a:ext uri="{FF2B5EF4-FFF2-40B4-BE49-F238E27FC236}">
                <a16:creationId xmlns:a16="http://schemas.microsoft.com/office/drawing/2014/main" id="{1BEAF5F1-70F0-49EC-2666-B08F8FECA149}"/>
              </a:ext>
            </a:extLst>
          </p:cNvPr>
          <p:cNvSpPr txBox="1"/>
          <p:nvPr/>
        </p:nvSpPr>
        <p:spPr>
          <a:xfrm>
            <a:off x="3643227" y="485341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</a:p>
        </p:txBody>
      </p:sp>
      <p:sp>
        <p:nvSpPr>
          <p:cNvPr id="147" name="TextBox 132">
            <a:extLst>
              <a:ext uri="{FF2B5EF4-FFF2-40B4-BE49-F238E27FC236}">
                <a16:creationId xmlns:a16="http://schemas.microsoft.com/office/drawing/2014/main" id="{46DF3A63-0B69-F401-ADC2-03E1F6AB177B}"/>
              </a:ext>
            </a:extLst>
          </p:cNvPr>
          <p:cNvSpPr txBox="1"/>
          <p:nvPr/>
        </p:nvSpPr>
        <p:spPr>
          <a:xfrm>
            <a:off x="3888045" y="431034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</a:p>
        </p:txBody>
      </p:sp>
      <p:sp>
        <p:nvSpPr>
          <p:cNvPr id="148" name="TextBox 133">
            <a:extLst>
              <a:ext uri="{FF2B5EF4-FFF2-40B4-BE49-F238E27FC236}">
                <a16:creationId xmlns:a16="http://schemas.microsoft.com/office/drawing/2014/main" id="{7C794B33-03AD-AF6D-0C1B-AFF0463F2451}"/>
              </a:ext>
            </a:extLst>
          </p:cNvPr>
          <p:cNvSpPr txBox="1"/>
          <p:nvPr/>
        </p:nvSpPr>
        <p:spPr>
          <a:xfrm>
            <a:off x="3888045" y="44910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id="149" name="TextBox 134">
            <a:extLst>
              <a:ext uri="{FF2B5EF4-FFF2-40B4-BE49-F238E27FC236}">
                <a16:creationId xmlns:a16="http://schemas.microsoft.com/office/drawing/2014/main" id="{329A5E7A-16C1-FDF2-FC92-F185D4E7D4E6}"/>
              </a:ext>
            </a:extLst>
          </p:cNvPr>
          <p:cNvSpPr txBox="1"/>
          <p:nvPr/>
        </p:nvSpPr>
        <p:spPr>
          <a:xfrm>
            <a:off x="3888045" y="467172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</a:p>
        </p:txBody>
      </p:sp>
      <p:sp>
        <p:nvSpPr>
          <p:cNvPr id="150" name="TextBox 135">
            <a:extLst>
              <a:ext uri="{FF2B5EF4-FFF2-40B4-BE49-F238E27FC236}">
                <a16:creationId xmlns:a16="http://schemas.microsoft.com/office/drawing/2014/main" id="{BC4B179B-0FCF-1AE2-4C9A-7C65B8462771}"/>
              </a:ext>
            </a:extLst>
          </p:cNvPr>
          <p:cNvSpPr txBox="1"/>
          <p:nvPr/>
        </p:nvSpPr>
        <p:spPr>
          <a:xfrm>
            <a:off x="3888045" y="485341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</a:p>
        </p:txBody>
      </p:sp>
      <p:sp>
        <p:nvSpPr>
          <p:cNvPr id="151" name="TextBox 136">
            <a:extLst>
              <a:ext uri="{FF2B5EF4-FFF2-40B4-BE49-F238E27FC236}">
                <a16:creationId xmlns:a16="http://schemas.microsoft.com/office/drawing/2014/main" id="{C402ED8E-A332-3670-2F0C-DDBF9CF11199}"/>
              </a:ext>
            </a:extLst>
          </p:cNvPr>
          <p:cNvSpPr txBox="1"/>
          <p:nvPr/>
        </p:nvSpPr>
        <p:spPr>
          <a:xfrm>
            <a:off x="4132863" y="412965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152" name="TextBox 137">
            <a:extLst>
              <a:ext uri="{FF2B5EF4-FFF2-40B4-BE49-F238E27FC236}">
                <a16:creationId xmlns:a16="http://schemas.microsoft.com/office/drawing/2014/main" id="{6280C2DB-7F0E-2EAB-180B-6E440C306EC5}"/>
              </a:ext>
            </a:extLst>
          </p:cNvPr>
          <p:cNvSpPr txBox="1"/>
          <p:nvPr/>
        </p:nvSpPr>
        <p:spPr>
          <a:xfrm>
            <a:off x="4132863" y="431034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</a:p>
        </p:txBody>
      </p:sp>
      <p:sp>
        <p:nvSpPr>
          <p:cNvPr id="153" name="TextBox 138">
            <a:extLst>
              <a:ext uri="{FF2B5EF4-FFF2-40B4-BE49-F238E27FC236}">
                <a16:creationId xmlns:a16="http://schemas.microsoft.com/office/drawing/2014/main" id="{41E46B4F-7709-45B8-31EB-EECE04B28A47}"/>
              </a:ext>
            </a:extLst>
          </p:cNvPr>
          <p:cNvSpPr txBox="1"/>
          <p:nvPr/>
        </p:nvSpPr>
        <p:spPr>
          <a:xfrm>
            <a:off x="4132863" y="44910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</a:p>
        </p:txBody>
      </p:sp>
      <p:sp>
        <p:nvSpPr>
          <p:cNvPr id="154" name="TextBox 139">
            <a:extLst>
              <a:ext uri="{FF2B5EF4-FFF2-40B4-BE49-F238E27FC236}">
                <a16:creationId xmlns:a16="http://schemas.microsoft.com/office/drawing/2014/main" id="{9D5E6F9A-B351-82DC-7C01-170B32389195}"/>
              </a:ext>
            </a:extLst>
          </p:cNvPr>
          <p:cNvSpPr txBox="1"/>
          <p:nvPr/>
        </p:nvSpPr>
        <p:spPr>
          <a:xfrm>
            <a:off x="4132863" y="467172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</a:p>
        </p:txBody>
      </p:sp>
      <p:sp>
        <p:nvSpPr>
          <p:cNvPr id="155" name="TextBox 140">
            <a:extLst>
              <a:ext uri="{FF2B5EF4-FFF2-40B4-BE49-F238E27FC236}">
                <a16:creationId xmlns:a16="http://schemas.microsoft.com/office/drawing/2014/main" id="{50AF73DF-8D42-7D52-4879-DC4C4234F3C0}"/>
              </a:ext>
            </a:extLst>
          </p:cNvPr>
          <p:cNvSpPr txBox="1"/>
          <p:nvPr/>
        </p:nvSpPr>
        <p:spPr>
          <a:xfrm>
            <a:off x="4132863" y="485341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</a:p>
        </p:txBody>
      </p:sp>
      <p:grpSp>
        <p:nvGrpSpPr>
          <p:cNvPr id="156" name="Group 141">
            <a:extLst>
              <a:ext uri="{FF2B5EF4-FFF2-40B4-BE49-F238E27FC236}">
                <a16:creationId xmlns:a16="http://schemas.microsoft.com/office/drawing/2014/main" id="{1E44C8CF-00D0-995C-D780-728C9AC51FCB}"/>
              </a:ext>
            </a:extLst>
          </p:cNvPr>
          <p:cNvGrpSpPr/>
          <p:nvPr/>
        </p:nvGrpSpPr>
        <p:grpSpPr>
          <a:xfrm>
            <a:off x="2658723" y="3936775"/>
            <a:ext cx="1646588" cy="189946"/>
            <a:chOff x="0" y="0"/>
            <a:chExt cx="561625" cy="64787"/>
          </a:xfrm>
        </p:grpSpPr>
        <p:sp>
          <p:nvSpPr>
            <p:cNvPr id="157" name="Freeform 142">
              <a:extLst>
                <a:ext uri="{FF2B5EF4-FFF2-40B4-BE49-F238E27FC236}">
                  <a16:creationId xmlns:a16="http://schemas.microsoft.com/office/drawing/2014/main" id="{22D817B3-192E-1A84-F2FC-6CC6841CE9F5}"/>
                </a:ext>
              </a:extLst>
            </p:cNvPr>
            <p:cNvSpPr/>
            <p:nvPr/>
          </p:nvSpPr>
          <p:spPr>
            <a:xfrm>
              <a:off x="0" y="0"/>
              <a:ext cx="561625" cy="64787"/>
            </a:xfrm>
            <a:custGeom>
              <a:avLst/>
              <a:gdLst/>
              <a:ahLst/>
              <a:cxnLst/>
              <a:rect l="l" t="t" r="r" b="b"/>
              <a:pathLst>
                <a:path w="561625" h="64787">
                  <a:moveTo>
                    <a:pt x="0" y="0"/>
                  </a:moveTo>
                  <a:lnTo>
                    <a:pt x="561625" y="0"/>
                  </a:lnTo>
                  <a:lnTo>
                    <a:pt x="561625" y="64787"/>
                  </a:lnTo>
                  <a:lnTo>
                    <a:pt x="0" y="64787"/>
                  </a:lnTo>
                  <a:close/>
                </a:path>
              </a:pathLst>
            </a:custGeom>
            <a:solidFill>
              <a:srgbClr val="89592B"/>
            </a:solidFill>
            <a:ln cap="sq">
              <a:noFill/>
              <a:prstDash val="solid"/>
              <a:miter/>
            </a:ln>
          </p:spPr>
        </p:sp>
        <p:sp>
          <p:nvSpPr>
            <p:cNvPr id="158" name="TextBox 143">
              <a:extLst>
                <a:ext uri="{FF2B5EF4-FFF2-40B4-BE49-F238E27FC236}">
                  <a16:creationId xmlns:a16="http://schemas.microsoft.com/office/drawing/2014/main" id="{3B0B6B50-C7B8-DF70-6BEA-185F68466DE7}"/>
                </a:ext>
              </a:extLst>
            </p:cNvPr>
            <p:cNvSpPr txBox="1"/>
            <p:nvPr/>
          </p:nvSpPr>
          <p:spPr>
            <a:xfrm>
              <a:off x="0" y="-9525"/>
              <a:ext cx="561625" cy="74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379"/>
                </a:lnSpc>
                <a:spcBef>
                  <a:spcPct val="0"/>
                </a:spcBef>
              </a:pPr>
              <a:r>
                <a:rPr lang="en-US" sz="999" b="1" u="none" strike="noStrike" spc="4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 M M J V S D</a:t>
              </a:r>
            </a:p>
          </p:txBody>
        </p:sp>
      </p:grpSp>
      <p:sp>
        <p:nvSpPr>
          <p:cNvPr id="159" name="TextBox 144">
            <a:extLst>
              <a:ext uri="{FF2B5EF4-FFF2-40B4-BE49-F238E27FC236}">
                <a16:creationId xmlns:a16="http://schemas.microsoft.com/office/drawing/2014/main" id="{A96619B0-AA26-BDFC-4B3F-1C3F24ECF41F}"/>
              </a:ext>
            </a:extLst>
          </p:cNvPr>
          <p:cNvSpPr txBox="1"/>
          <p:nvPr/>
        </p:nvSpPr>
        <p:spPr>
          <a:xfrm>
            <a:off x="2653491" y="5231944"/>
            <a:ext cx="1657052" cy="18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4"/>
              </a:lnSpc>
              <a:spcBef>
                <a:spcPct val="0"/>
              </a:spcBef>
            </a:pPr>
            <a:r>
              <a:rPr lang="en-US" sz="1103" b="1" spc="108">
                <a:solidFill>
                  <a:srgbClr val="593B27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OCTUBRE</a:t>
            </a:r>
          </a:p>
        </p:txBody>
      </p:sp>
      <p:sp>
        <p:nvSpPr>
          <p:cNvPr id="160" name="TextBox 145">
            <a:extLst>
              <a:ext uri="{FF2B5EF4-FFF2-40B4-BE49-F238E27FC236}">
                <a16:creationId xmlns:a16="http://schemas.microsoft.com/office/drawing/2014/main" id="{9DC8B333-E33E-6158-70BE-0DF888E15900}"/>
              </a:ext>
            </a:extLst>
          </p:cNvPr>
          <p:cNvSpPr txBox="1"/>
          <p:nvPr/>
        </p:nvSpPr>
        <p:spPr>
          <a:xfrm>
            <a:off x="2663955" y="586858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</a:p>
        </p:txBody>
      </p:sp>
      <p:sp>
        <p:nvSpPr>
          <p:cNvPr id="161" name="TextBox 146">
            <a:extLst>
              <a:ext uri="{FF2B5EF4-FFF2-40B4-BE49-F238E27FC236}">
                <a16:creationId xmlns:a16="http://schemas.microsoft.com/office/drawing/2014/main" id="{EB1E9A30-B6DF-384E-F23D-714F517709D2}"/>
              </a:ext>
            </a:extLst>
          </p:cNvPr>
          <p:cNvSpPr txBox="1"/>
          <p:nvPr/>
        </p:nvSpPr>
        <p:spPr>
          <a:xfrm>
            <a:off x="2663955" y="604877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id="162" name="TextBox 147">
            <a:extLst>
              <a:ext uri="{FF2B5EF4-FFF2-40B4-BE49-F238E27FC236}">
                <a16:creationId xmlns:a16="http://schemas.microsoft.com/office/drawing/2014/main" id="{8247C230-08E2-8C35-6C49-29AE81B60828}"/>
              </a:ext>
            </a:extLst>
          </p:cNvPr>
          <p:cNvSpPr txBox="1"/>
          <p:nvPr/>
        </p:nvSpPr>
        <p:spPr>
          <a:xfrm>
            <a:off x="2663955" y="622896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</a:p>
        </p:txBody>
      </p:sp>
      <p:sp>
        <p:nvSpPr>
          <p:cNvPr id="163" name="TextBox 148">
            <a:extLst>
              <a:ext uri="{FF2B5EF4-FFF2-40B4-BE49-F238E27FC236}">
                <a16:creationId xmlns:a16="http://schemas.microsoft.com/office/drawing/2014/main" id="{18ACB8A1-686A-9718-C593-4F8B3793DED2}"/>
              </a:ext>
            </a:extLst>
          </p:cNvPr>
          <p:cNvSpPr txBox="1"/>
          <p:nvPr/>
        </p:nvSpPr>
        <p:spPr>
          <a:xfrm>
            <a:off x="2663955" y="640915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</a:p>
        </p:txBody>
      </p:sp>
      <p:sp>
        <p:nvSpPr>
          <p:cNvPr id="164" name="TextBox 149">
            <a:extLst>
              <a:ext uri="{FF2B5EF4-FFF2-40B4-BE49-F238E27FC236}">
                <a16:creationId xmlns:a16="http://schemas.microsoft.com/office/drawing/2014/main" id="{917277B0-C2E6-ADD2-9EA3-56A6F12C4A52}"/>
              </a:ext>
            </a:extLst>
          </p:cNvPr>
          <p:cNvSpPr txBox="1"/>
          <p:nvPr/>
        </p:nvSpPr>
        <p:spPr>
          <a:xfrm>
            <a:off x="2908773" y="586858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</a:p>
        </p:txBody>
      </p:sp>
      <p:sp>
        <p:nvSpPr>
          <p:cNvPr id="165" name="TextBox 150">
            <a:extLst>
              <a:ext uri="{FF2B5EF4-FFF2-40B4-BE49-F238E27FC236}">
                <a16:creationId xmlns:a16="http://schemas.microsoft.com/office/drawing/2014/main" id="{D0D60875-8392-6385-6F6C-555652FF891B}"/>
              </a:ext>
            </a:extLst>
          </p:cNvPr>
          <p:cNvSpPr txBox="1"/>
          <p:nvPr/>
        </p:nvSpPr>
        <p:spPr>
          <a:xfrm>
            <a:off x="2908773" y="604877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id="166" name="TextBox 151">
            <a:extLst>
              <a:ext uri="{FF2B5EF4-FFF2-40B4-BE49-F238E27FC236}">
                <a16:creationId xmlns:a16="http://schemas.microsoft.com/office/drawing/2014/main" id="{063E3D9B-B703-593F-BC6D-8779D8D3AB6A}"/>
              </a:ext>
            </a:extLst>
          </p:cNvPr>
          <p:cNvSpPr txBox="1"/>
          <p:nvPr/>
        </p:nvSpPr>
        <p:spPr>
          <a:xfrm>
            <a:off x="2908773" y="622896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</a:p>
        </p:txBody>
      </p:sp>
      <p:sp>
        <p:nvSpPr>
          <p:cNvPr id="167" name="TextBox 152">
            <a:extLst>
              <a:ext uri="{FF2B5EF4-FFF2-40B4-BE49-F238E27FC236}">
                <a16:creationId xmlns:a16="http://schemas.microsoft.com/office/drawing/2014/main" id="{539898A6-0C50-2B20-2861-3F19FAF4E5BF}"/>
              </a:ext>
            </a:extLst>
          </p:cNvPr>
          <p:cNvSpPr txBox="1"/>
          <p:nvPr/>
        </p:nvSpPr>
        <p:spPr>
          <a:xfrm>
            <a:off x="2908773" y="640915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</a:p>
        </p:txBody>
      </p:sp>
      <p:sp>
        <p:nvSpPr>
          <p:cNvPr id="168" name="TextBox 153">
            <a:extLst>
              <a:ext uri="{FF2B5EF4-FFF2-40B4-BE49-F238E27FC236}">
                <a16:creationId xmlns:a16="http://schemas.microsoft.com/office/drawing/2014/main" id="{DCBFA3D1-DEE3-28A6-48E9-DF03A283BD00}"/>
              </a:ext>
            </a:extLst>
          </p:cNvPr>
          <p:cNvSpPr txBox="1"/>
          <p:nvPr/>
        </p:nvSpPr>
        <p:spPr>
          <a:xfrm>
            <a:off x="3153591" y="586858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</a:p>
        </p:txBody>
      </p:sp>
      <p:sp>
        <p:nvSpPr>
          <p:cNvPr id="169" name="TextBox 154">
            <a:extLst>
              <a:ext uri="{FF2B5EF4-FFF2-40B4-BE49-F238E27FC236}">
                <a16:creationId xmlns:a16="http://schemas.microsoft.com/office/drawing/2014/main" id="{D2EF571F-B166-57E6-7C32-CFC21ADBFA11}"/>
              </a:ext>
            </a:extLst>
          </p:cNvPr>
          <p:cNvSpPr txBox="1"/>
          <p:nvPr/>
        </p:nvSpPr>
        <p:spPr>
          <a:xfrm>
            <a:off x="3153591" y="604877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</a:p>
        </p:txBody>
      </p:sp>
      <p:sp>
        <p:nvSpPr>
          <p:cNvPr id="170" name="TextBox 155">
            <a:extLst>
              <a:ext uri="{FF2B5EF4-FFF2-40B4-BE49-F238E27FC236}">
                <a16:creationId xmlns:a16="http://schemas.microsoft.com/office/drawing/2014/main" id="{D3EC854E-BA4C-CA9C-897E-6940C74C7DFC}"/>
              </a:ext>
            </a:extLst>
          </p:cNvPr>
          <p:cNvSpPr txBox="1"/>
          <p:nvPr/>
        </p:nvSpPr>
        <p:spPr>
          <a:xfrm>
            <a:off x="3153591" y="622896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</a:p>
        </p:txBody>
      </p:sp>
      <p:sp>
        <p:nvSpPr>
          <p:cNvPr id="171" name="TextBox 156">
            <a:extLst>
              <a:ext uri="{FF2B5EF4-FFF2-40B4-BE49-F238E27FC236}">
                <a16:creationId xmlns:a16="http://schemas.microsoft.com/office/drawing/2014/main" id="{171DC7F0-981F-CD3F-AE82-0B25CAED08A1}"/>
              </a:ext>
            </a:extLst>
          </p:cNvPr>
          <p:cNvSpPr txBox="1"/>
          <p:nvPr/>
        </p:nvSpPr>
        <p:spPr>
          <a:xfrm>
            <a:off x="3153591" y="640915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</a:p>
        </p:txBody>
      </p:sp>
      <p:sp>
        <p:nvSpPr>
          <p:cNvPr id="172" name="TextBox 157">
            <a:extLst>
              <a:ext uri="{FF2B5EF4-FFF2-40B4-BE49-F238E27FC236}">
                <a16:creationId xmlns:a16="http://schemas.microsoft.com/office/drawing/2014/main" id="{7C12C12B-3E51-5BBB-5C13-97EC05E60867}"/>
              </a:ext>
            </a:extLst>
          </p:cNvPr>
          <p:cNvSpPr txBox="1"/>
          <p:nvPr/>
        </p:nvSpPr>
        <p:spPr>
          <a:xfrm>
            <a:off x="3398409" y="568839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173" name="TextBox 158">
            <a:extLst>
              <a:ext uri="{FF2B5EF4-FFF2-40B4-BE49-F238E27FC236}">
                <a16:creationId xmlns:a16="http://schemas.microsoft.com/office/drawing/2014/main" id="{2F6523EB-58D0-B61F-37C0-88FC7CA4F062}"/>
              </a:ext>
            </a:extLst>
          </p:cNvPr>
          <p:cNvSpPr txBox="1"/>
          <p:nvPr/>
        </p:nvSpPr>
        <p:spPr>
          <a:xfrm>
            <a:off x="3153591" y="568839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174" name="TextBox 159">
            <a:extLst>
              <a:ext uri="{FF2B5EF4-FFF2-40B4-BE49-F238E27FC236}">
                <a16:creationId xmlns:a16="http://schemas.microsoft.com/office/drawing/2014/main" id="{20321E06-D20D-7D43-B2F4-DE71D3276344}"/>
              </a:ext>
            </a:extLst>
          </p:cNvPr>
          <p:cNvSpPr txBox="1"/>
          <p:nvPr/>
        </p:nvSpPr>
        <p:spPr>
          <a:xfrm>
            <a:off x="3398409" y="586908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</a:p>
        </p:txBody>
      </p:sp>
      <p:sp>
        <p:nvSpPr>
          <p:cNvPr id="175" name="TextBox 160">
            <a:extLst>
              <a:ext uri="{FF2B5EF4-FFF2-40B4-BE49-F238E27FC236}">
                <a16:creationId xmlns:a16="http://schemas.microsoft.com/office/drawing/2014/main" id="{8093D5A9-3BA0-ECB5-535A-BC7F6C41FE4E}"/>
              </a:ext>
            </a:extLst>
          </p:cNvPr>
          <p:cNvSpPr txBox="1"/>
          <p:nvPr/>
        </p:nvSpPr>
        <p:spPr>
          <a:xfrm>
            <a:off x="3398409" y="604977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</a:p>
        </p:txBody>
      </p:sp>
      <p:sp>
        <p:nvSpPr>
          <p:cNvPr id="176" name="TextBox 161">
            <a:extLst>
              <a:ext uri="{FF2B5EF4-FFF2-40B4-BE49-F238E27FC236}">
                <a16:creationId xmlns:a16="http://schemas.microsoft.com/office/drawing/2014/main" id="{FEA910F2-282E-383B-2440-D0B2CC74C8E5}"/>
              </a:ext>
            </a:extLst>
          </p:cNvPr>
          <p:cNvSpPr txBox="1"/>
          <p:nvPr/>
        </p:nvSpPr>
        <p:spPr>
          <a:xfrm>
            <a:off x="3398409" y="623046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</a:p>
        </p:txBody>
      </p:sp>
      <p:sp>
        <p:nvSpPr>
          <p:cNvPr id="177" name="TextBox 162">
            <a:extLst>
              <a:ext uri="{FF2B5EF4-FFF2-40B4-BE49-F238E27FC236}">
                <a16:creationId xmlns:a16="http://schemas.microsoft.com/office/drawing/2014/main" id="{6C5DD68E-835D-E0FD-2E94-0081E06D069D}"/>
              </a:ext>
            </a:extLst>
          </p:cNvPr>
          <p:cNvSpPr txBox="1"/>
          <p:nvPr/>
        </p:nvSpPr>
        <p:spPr>
          <a:xfrm>
            <a:off x="3398409" y="641065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</a:p>
        </p:txBody>
      </p:sp>
      <p:sp>
        <p:nvSpPr>
          <p:cNvPr id="178" name="TextBox 163">
            <a:extLst>
              <a:ext uri="{FF2B5EF4-FFF2-40B4-BE49-F238E27FC236}">
                <a16:creationId xmlns:a16="http://schemas.microsoft.com/office/drawing/2014/main" id="{15DB5A3F-0089-58AE-C068-D60BABDE8F7A}"/>
              </a:ext>
            </a:extLst>
          </p:cNvPr>
          <p:cNvSpPr txBox="1"/>
          <p:nvPr/>
        </p:nvSpPr>
        <p:spPr>
          <a:xfrm>
            <a:off x="3642875" y="641065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31</a:t>
            </a:r>
          </a:p>
        </p:txBody>
      </p:sp>
      <p:sp>
        <p:nvSpPr>
          <p:cNvPr id="179" name="TextBox 164">
            <a:extLst>
              <a:ext uri="{FF2B5EF4-FFF2-40B4-BE49-F238E27FC236}">
                <a16:creationId xmlns:a16="http://schemas.microsoft.com/office/drawing/2014/main" id="{4774BF87-45E3-6ED4-E35A-3E9852BFFFAD}"/>
              </a:ext>
            </a:extLst>
          </p:cNvPr>
          <p:cNvSpPr txBox="1"/>
          <p:nvPr/>
        </p:nvSpPr>
        <p:spPr>
          <a:xfrm>
            <a:off x="3643227" y="568839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180" name="TextBox 165">
            <a:extLst>
              <a:ext uri="{FF2B5EF4-FFF2-40B4-BE49-F238E27FC236}">
                <a16:creationId xmlns:a16="http://schemas.microsoft.com/office/drawing/2014/main" id="{8D337FA3-A27C-D898-0A38-0C6C63D25645}"/>
              </a:ext>
            </a:extLst>
          </p:cNvPr>
          <p:cNvSpPr txBox="1"/>
          <p:nvPr/>
        </p:nvSpPr>
        <p:spPr>
          <a:xfrm>
            <a:off x="3643227" y="586908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181" name="TextBox 166">
            <a:extLst>
              <a:ext uri="{FF2B5EF4-FFF2-40B4-BE49-F238E27FC236}">
                <a16:creationId xmlns:a16="http://schemas.microsoft.com/office/drawing/2014/main" id="{73752D1D-41B7-BAAA-F7EC-5EFE72301E17}"/>
              </a:ext>
            </a:extLst>
          </p:cNvPr>
          <p:cNvSpPr txBox="1"/>
          <p:nvPr/>
        </p:nvSpPr>
        <p:spPr>
          <a:xfrm>
            <a:off x="3643227" y="604977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</a:p>
        </p:txBody>
      </p:sp>
      <p:sp>
        <p:nvSpPr>
          <p:cNvPr id="182" name="TextBox 167">
            <a:extLst>
              <a:ext uri="{FF2B5EF4-FFF2-40B4-BE49-F238E27FC236}">
                <a16:creationId xmlns:a16="http://schemas.microsoft.com/office/drawing/2014/main" id="{F60155C9-FB98-0606-8C93-EC924D6DADFB}"/>
              </a:ext>
            </a:extLst>
          </p:cNvPr>
          <p:cNvSpPr txBox="1"/>
          <p:nvPr/>
        </p:nvSpPr>
        <p:spPr>
          <a:xfrm>
            <a:off x="3643227" y="623046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</a:p>
        </p:txBody>
      </p:sp>
      <p:sp>
        <p:nvSpPr>
          <p:cNvPr id="183" name="TextBox 168">
            <a:extLst>
              <a:ext uri="{FF2B5EF4-FFF2-40B4-BE49-F238E27FC236}">
                <a16:creationId xmlns:a16="http://schemas.microsoft.com/office/drawing/2014/main" id="{F680719E-8272-8490-2198-56D130F25E57}"/>
              </a:ext>
            </a:extLst>
          </p:cNvPr>
          <p:cNvSpPr txBox="1"/>
          <p:nvPr/>
        </p:nvSpPr>
        <p:spPr>
          <a:xfrm>
            <a:off x="3888045" y="568839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184" name="TextBox 169">
            <a:extLst>
              <a:ext uri="{FF2B5EF4-FFF2-40B4-BE49-F238E27FC236}">
                <a16:creationId xmlns:a16="http://schemas.microsoft.com/office/drawing/2014/main" id="{EF9338B6-2CAE-DF7E-BA12-7F2220418DCF}"/>
              </a:ext>
            </a:extLst>
          </p:cNvPr>
          <p:cNvSpPr txBox="1"/>
          <p:nvPr/>
        </p:nvSpPr>
        <p:spPr>
          <a:xfrm>
            <a:off x="3888045" y="586908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id="185" name="TextBox 170">
            <a:extLst>
              <a:ext uri="{FF2B5EF4-FFF2-40B4-BE49-F238E27FC236}">
                <a16:creationId xmlns:a16="http://schemas.microsoft.com/office/drawing/2014/main" id="{A9AB1485-5777-3208-FFC1-CE5DD4B26E32}"/>
              </a:ext>
            </a:extLst>
          </p:cNvPr>
          <p:cNvSpPr txBox="1"/>
          <p:nvPr/>
        </p:nvSpPr>
        <p:spPr>
          <a:xfrm>
            <a:off x="3888045" y="604977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</a:p>
        </p:txBody>
      </p:sp>
      <p:sp>
        <p:nvSpPr>
          <p:cNvPr id="186" name="TextBox 171">
            <a:extLst>
              <a:ext uri="{FF2B5EF4-FFF2-40B4-BE49-F238E27FC236}">
                <a16:creationId xmlns:a16="http://schemas.microsoft.com/office/drawing/2014/main" id="{007835A8-3DAB-A68C-47AE-E7835C0C6FA2}"/>
              </a:ext>
            </a:extLst>
          </p:cNvPr>
          <p:cNvSpPr txBox="1"/>
          <p:nvPr/>
        </p:nvSpPr>
        <p:spPr>
          <a:xfrm>
            <a:off x="3888045" y="623046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</a:p>
        </p:txBody>
      </p:sp>
      <p:sp>
        <p:nvSpPr>
          <p:cNvPr id="187" name="TextBox 172">
            <a:extLst>
              <a:ext uri="{FF2B5EF4-FFF2-40B4-BE49-F238E27FC236}">
                <a16:creationId xmlns:a16="http://schemas.microsoft.com/office/drawing/2014/main" id="{770B7FF8-F999-8EDE-69A5-62FBFE703AC3}"/>
              </a:ext>
            </a:extLst>
          </p:cNvPr>
          <p:cNvSpPr txBox="1"/>
          <p:nvPr/>
        </p:nvSpPr>
        <p:spPr>
          <a:xfrm>
            <a:off x="4132863" y="568839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188" name="TextBox 173">
            <a:extLst>
              <a:ext uri="{FF2B5EF4-FFF2-40B4-BE49-F238E27FC236}">
                <a16:creationId xmlns:a16="http://schemas.microsoft.com/office/drawing/2014/main" id="{CD44A01C-F079-7E74-B6B7-124802C5021A}"/>
              </a:ext>
            </a:extLst>
          </p:cNvPr>
          <p:cNvSpPr txBox="1"/>
          <p:nvPr/>
        </p:nvSpPr>
        <p:spPr>
          <a:xfrm>
            <a:off x="4132863" y="586908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id="189" name="TextBox 174">
            <a:extLst>
              <a:ext uri="{FF2B5EF4-FFF2-40B4-BE49-F238E27FC236}">
                <a16:creationId xmlns:a16="http://schemas.microsoft.com/office/drawing/2014/main" id="{36B66F05-A87F-5330-E7B9-A390F4FE8904}"/>
              </a:ext>
            </a:extLst>
          </p:cNvPr>
          <p:cNvSpPr txBox="1"/>
          <p:nvPr/>
        </p:nvSpPr>
        <p:spPr>
          <a:xfrm>
            <a:off x="4132863" y="604977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</a:p>
        </p:txBody>
      </p:sp>
      <p:sp>
        <p:nvSpPr>
          <p:cNvPr id="190" name="TextBox 175">
            <a:extLst>
              <a:ext uri="{FF2B5EF4-FFF2-40B4-BE49-F238E27FC236}">
                <a16:creationId xmlns:a16="http://schemas.microsoft.com/office/drawing/2014/main" id="{C16FC964-E9DB-4C6E-D33C-0858C07AD86A}"/>
              </a:ext>
            </a:extLst>
          </p:cNvPr>
          <p:cNvSpPr txBox="1"/>
          <p:nvPr/>
        </p:nvSpPr>
        <p:spPr>
          <a:xfrm>
            <a:off x="4132863" y="623046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</a:p>
        </p:txBody>
      </p:sp>
      <p:grpSp>
        <p:nvGrpSpPr>
          <p:cNvPr id="191" name="Group 176">
            <a:extLst>
              <a:ext uri="{FF2B5EF4-FFF2-40B4-BE49-F238E27FC236}">
                <a16:creationId xmlns:a16="http://schemas.microsoft.com/office/drawing/2014/main" id="{D07FFFBA-07FE-BF69-3658-DE30D2E5A44E}"/>
              </a:ext>
            </a:extLst>
          </p:cNvPr>
          <p:cNvGrpSpPr/>
          <p:nvPr/>
        </p:nvGrpSpPr>
        <p:grpSpPr>
          <a:xfrm>
            <a:off x="2658723" y="5454616"/>
            <a:ext cx="1646588" cy="189946"/>
            <a:chOff x="0" y="0"/>
            <a:chExt cx="561625" cy="64787"/>
          </a:xfrm>
        </p:grpSpPr>
        <p:sp>
          <p:nvSpPr>
            <p:cNvPr id="192" name="Freeform 177">
              <a:extLst>
                <a:ext uri="{FF2B5EF4-FFF2-40B4-BE49-F238E27FC236}">
                  <a16:creationId xmlns:a16="http://schemas.microsoft.com/office/drawing/2014/main" id="{545017C0-4A80-8C9F-D290-1B38E5058A06}"/>
                </a:ext>
              </a:extLst>
            </p:cNvPr>
            <p:cNvSpPr/>
            <p:nvPr/>
          </p:nvSpPr>
          <p:spPr>
            <a:xfrm>
              <a:off x="0" y="0"/>
              <a:ext cx="561625" cy="64787"/>
            </a:xfrm>
            <a:custGeom>
              <a:avLst/>
              <a:gdLst/>
              <a:ahLst/>
              <a:cxnLst/>
              <a:rect l="l" t="t" r="r" b="b"/>
              <a:pathLst>
                <a:path w="561625" h="64787">
                  <a:moveTo>
                    <a:pt x="0" y="0"/>
                  </a:moveTo>
                  <a:lnTo>
                    <a:pt x="561625" y="0"/>
                  </a:lnTo>
                  <a:lnTo>
                    <a:pt x="561625" y="64787"/>
                  </a:lnTo>
                  <a:lnTo>
                    <a:pt x="0" y="64787"/>
                  </a:lnTo>
                  <a:close/>
                </a:path>
              </a:pathLst>
            </a:custGeom>
            <a:solidFill>
              <a:srgbClr val="89592B"/>
            </a:solidFill>
            <a:ln cap="sq">
              <a:noFill/>
              <a:prstDash val="solid"/>
              <a:miter/>
            </a:ln>
          </p:spPr>
        </p:sp>
        <p:sp>
          <p:nvSpPr>
            <p:cNvPr id="193" name="TextBox 178">
              <a:extLst>
                <a:ext uri="{FF2B5EF4-FFF2-40B4-BE49-F238E27FC236}">
                  <a16:creationId xmlns:a16="http://schemas.microsoft.com/office/drawing/2014/main" id="{C0C55B55-1D7B-59BE-F15F-A58BDB2D65C3}"/>
                </a:ext>
              </a:extLst>
            </p:cNvPr>
            <p:cNvSpPr txBox="1"/>
            <p:nvPr/>
          </p:nvSpPr>
          <p:spPr>
            <a:xfrm>
              <a:off x="0" y="-9525"/>
              <a:ext cx="561625" cy="74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379"/>
                </a:lnSpc>
                <a:spcBef>
                  <a:spcPct val="0"/>
                </a:spcBef>
              </a:pPr>
              <a:r>
                <a:rPr lang="en-US" sz="999" b="1" u="none" strike="noStrike" spc="4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 M M J V S D</a:t>
              </a:r>
            </a:p>
          </p:txBody>
        </p:sp>
      </p:grpSp>
      <p:sp>
        <p:nvSpPr>
          <p:cNvPr id="194" name="TextBox 179">
            <a:extLst>
              <a:ext uri="{FF2B5EF4-FFF2-40B4-BE49-F238E27FC236}">
                <a16:creationId xmlns:a16="http://schemas.microsoft.com/office/drawing/2014/main" id="{9618734C-3C74-B8FF-D476-4B4D6E95D9B7}"/>
              </a:ext>
            </a:extLst>
          </p:cNvPr>
          <p:cNvSpPr txBox="1"/>
          <p:nvPr/>
        </p:nvSpPr>
        <p:spPr>
          <a:xfrm>
            <a:off x="2653491" y="2156990"/>
            <a:ext cx="1657052" cy="18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4"/>
              </a:lnSpc>
              <a:spcBef>
                <a:spcPct val="0"/>
              </a:spcBef>
            </a:pPr>
            <a:r>
              <a:rPr lang="en-US" sz="1103" b="1" spc="108">
                <a:solidFill>
                  <a:srgbClr val="593B27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FEBRERO</a:t>
            </a:r>
          </a:p>
        </p:txBody>
      </p:sp>
      <p:sp>
        <p:nvSpPr>
          <p:cNvPr id="195" name="TextBox 180">
            <a:extLst>
              <a:ext uri="{FF2B5EF4-FFF2-40B4-BE49-F238E27FC236}">
                <a16:creationId xmlns:a16="http://schemas.microsoft.com/office/drawing/2014/main" id="{16C6D2A4-7B1F-01AD-62AD-1E902B68F32D}"/>
              </a:ext>
            </a:extLst>
          </p:cNvPr>
          <p:cNvSpPr txBox="1"/>
          <p:nvPr/>
        </p:nvSpPr>
        <p:spPr>
          <a:xfrm>
            <a:off x="2661687" y="276975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196" name="TextBox 181">
            <a:extLst>
              <a:ext uri="{FF2B5EF4-FFF2-40B4-BE49-F238E27FC236}">
                <a16:creationId xmlns:a16="http://schemas.microsoft.com/office/drawing/2014/main" id="{DA02394D-F4A5-BE30-BFDC-3675AE770139}"/>
              </a:ext>
            </a:extLst>
          </p:cNvPr>
          <p:cNvSpPr txBox="1"/>
          <p:nvPr/>
        </p:nvSpPr>
        <p:spPr>
          <a:xfrm>
            <a:off x="2661687" y="29499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197" name="TextBox 182">
            <a:extLst>
              <a:ext uri="{FF2B5EF4-FFF2-40B4-BE49-F238E27FC236}">
                <a16:creationId xmlns:a16="http://schemas.microsoft.com/office/drawing/2014/main" id="{0BE1EE10-B3D0-20A0-7757-9FF1DCD82214}"/>
              </a:ext>
            </a:extLst>
          </p:cNvPr>
          <p:cNvSpPr txBox="1"/>
          <p:nvPr/>
        </p:nvSpPr>
        <p:spPr>
          <a:xfrm>
            <a:off x="2661687" y="313013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</a:p>
        </p:txBody>
      </p:sp>
      <p:sp>
        <p:nvSpPr>
          <p:cNvPr id="198" name="TextBox 183">
            <a:extLst>
              <a:ext uri="{FF2B5EF4-FFF2-40B4-BE49-F238E27FC236}">
                <a16:creationId xmlns:a16="http://schemas.microsoft.com/office/drawing/2014/main" id="{BF36D3FB-FC79-2162-8772-FDD8A55DB0DE}"/>
              </a:ext>
            </a:extLst>
          </p:cNvPr>
          <p:cNvSpPr txBox="1"/>
          <p:nvPr/>
        </p:nvSpPr>
        <p:spPr>
          <a:xfrm>
            <a:off x="2661687" y="331183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</a:p>
        </p:txBody>
      </p:sp>
      <p:sp>
        <p:nvSpPr>
          <p:cNvPr id="199" name="TextBox 184">
            <a:extLst>
              <a:ext uri="{FF2B5EF4-FFF2-40B4-BE49-F238E27FC236}">
                <a16:creationId xmlns:a16="http://schemas.microsoft.com/office/drawing/2014/main" id="{B287D240-29B7-57CC-08B5-A54003AEC55E}"/>
              </a:ext>
            </a:extLst>
          </p:cNvPr>
          <p:cNvSpPr txBox="1"/>
          <p:nvPr/>
        </p:nvSpPr>
        <p:spPr>
          <a:xfrm>
            <a:off x="2906505" y="276975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200" name="TextBox 185">
            <a:extLst>
              <a:ext uri="{FF2B5EF4-FFF2-40B4-BE49-F238E27FC236}">
                <a16:creationId xmlns:a16="http://schemas.microsoft.com/office/drawing/2014/main" id="{991D2E8A-6470-1A8F-649C-D705D8946D82}"/>
              </a:ext>
            </a:extLst>
          </p:cNvPr>
          <p:cNvSpPr txBox="1"/>
          <p:nvPr/>
        </p:nvSpPr>
        <p:spPr>
          <a:xfrm>
            <a:off x="2906505" y="29499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id="201" name="TextBox 186">
            <a:extLst>
              <a:ext uri="{FF2B5EF4-FFF2-40B4-BE49-F238E27FC236}">
                <a16:creationId xmlns:a16="http://schemas.microsoft.com/office/drawing/2014/main" id="{7170BA50-4F1A-F335-0353-F73F067A3916}"/>
              </a:ext>
            </a:extLst>
          </p:cNvPr>
          <p:cNvSpPr txBox="1"/>
          <p:nvPr/>
        </p:nvSpPr>
        <p:spPr>
          <a:xfrm>
            <a:off x="2906505" y="313013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</a:p>
        </p:txBody>
      </p:sp>
      <p:sp>
        <p:nvSpPr>
          <p:cNvPr id="202" name="TextBox 187">
            <a:extLst>
              <a:ext uri="{FF2B5EF4-FFF2-40B4-BE49-F238E27FC236}">
                <a16:creationId xmlns:a16="http://schemas.microsoft.com/office/drawing/2014/main" id="{91807DA1-D20F-9208-9E1F-904C3541E8E6}"/>
              </a:ext>
            </a:extLst>
          </p:cNvPr>
          <p:cNvSpPr txBox="1"/>
          <p:nvPr/>
        </p:nvSpPr>
        <p:spPr>
          <a:xfrm>
            <a:off x="2906505" y="331183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</a:p>
        </p:txBody>
      </p:sp>
      <p:sp>
        <p:nvSpPr>
          <p:cNvPr id="203" name="TextBox 188">
            <a:extLst>
              <a:ext uri="{FF2B5EF4-FFF2-40B4-BE49-F238E27FC236}">
                <a16:creationId xmlns:a16="http://schemas.microsoft.com/office/drawing/2014/main" id="{B171BB58-9A4B-CFE2-5DE1-7554D12E3D20}"/>
              </a:ext>
            </a:extLst>
          </p:cNvPr>
          <p:cNvSpPr txBox="1"/>
          <p:nvPr/>
        </p:nvSpPr>
        <p:spPr>
          <a:xfrm>
            <a:off x="3151323" y="276975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204" name="TextBox 189">
            <a:extLst>
              <a:ext uri="{FF2B5EF4-FFF2-40B4-BE49-F238E27FC236}">
                <a16:creationId xmlns:a16="http://schemas.microsoft.com/office/drawing/2014/main" id="{4D82073E-AB71-37B4-29DA-1BBDFB2B2E31}"/>
              </a:ext>
            </a:extLst>
          </p:cNvPr>
          <p:cNvSpPr txBox="1"/>
          <p:nvPr/>
        </p:nvSpPr>
        <p:spPr>
          <a:xfrm>
            <a:off x="3151323" y="29499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id="205" name="TextBox 190">
            <a:extLst>
              <a:ext uri="{FF2B5EF4-FFF2-40B4-BE49-F238E27FC236}">
                <a16:creationId xmlns:a16="http://schemas.microsoft.com/office/drawing/2014/main" id="{534F07BF-677C-4632-AC3A-51D68C641DED}"/>
              </a:ext>
            </a:extLst>
          </p:cNvPr>
          <p:cNvSpPr txBox="1"/>
          <p:nvPr/>
        </p:nvSpPr>
        <p:spPr>
          <a:xfrm>
            <a:off x="3151323" y="313013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</a:p>
        </p:txBody>
      </p:sp>
      <p:sp>
        <p:nvSpPr>
          <p:cNvPr id="206" name="TextBox 191">
            <a:extLst>
              <a:ext uri="{FF2B5EF4-FFF2-40B4-BE49-F238E27FC236}">
                <a16:creationId xmlns:a16="http://schemas.microsoft.com/office/drawing/2014/main" id="{CA4A7354-99EA-DE35-22B9-9A89CF7746C9}"/>
              </a:ext>
            </a:extLst>
          </p:cNvPr>
          <p:cNvSpPr txBox="1"/>
          <p:nvPr/>
        </p:nvSpPr>
        <p:spPr>
          <a:xfrm>
            <a:off x="3151323" y="331183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</a:p>
        </p:txBody>
      </p:sp>
      <p:sp>
        <p:nvSpPr>
          <p:cNvPr id="207" name="TextBox 192">
            <a:extLst>
              <a:ext uri="{FF2B5EF4-FFF2-40B4-BE49-F238E27FC236}">
                <a16:creationId xmlns:a16="http://schemas.microsoft.com/office/drawing/2014/main" id="{084CF79B-A4F5-437E-DA97-E7546412C533}"/>
              </a:ext>
            </a:extLst>
          </p:cNvPr>
          <p:cNvSpPr txBox="1"/>
          <p:nvPr/>
        </p:nvSpPr>
        <p:spPr>
          <a:xfrm>
            <a:off x="3396141" y="277025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</a:p>
        </p:txBody>
      </p:sp>
      <p:sp>
        <p:nvSpPr>
          <p:cNvPr id="208" name="TextBox 193">
            <a:extLst>
              <a:ext uri="{FF2B5EF4-FFF2-40B4-BE49-F238E27FC236}">
                <a16:creationId xmlns:a16="http://schemas.microsoft.com/office/drawing/2014/main" id="{6609C85E-BB66-9DE0-AFC0-B2C8A67DB82F}"/>
              </a:ext>
            </a:extLst>
          </p:cNvPr>
          <p:cNvSpPr txBox="1"/>
          <p:nvPr/>
        </p:nvSpPr>
        <p:spPr>
          <a:xfrm>
            <a:off x="3396141" y="295094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id="209" name="TextBox 194">
            <a:extLst>
              <a:ext uri="{FF2B5EF4-FFF2-40B4-BE49-F238E27FC236}">
                <a16:creationId xmlns:a16="http://schemas.microsoft.com/office/drawing/2014/main" id="{6D543D6E-8EFF-1B1B-3C03-D8A1B1ADCD30}"/>
              </a:ext>
            </a:extLst>
          </p:cNvPr>
          <p:cNvSpPr txBox="1"/>
          <p:nvPr/>
        </p:nvSpPr>
        <p:spPr>
          <a:xfrm>
            <a:off x="3396141" y="313164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</a:p>
        </p:txBody>
      </p:sp>
      <p:sp>
        <p:nvSpPr>
          <p:cNvPr id="210" name="TextBox 195">
            <a:extLst>
              <a:ext uri="{FF2B5EF4-FFF2-40B4-BE49-F238E27FC236}">
                <a16:creationId xmlns:a16="http://schemas.microsoft.com/office/drawing/2014/main" id="{38F30420-C23D-9B73-EC9B-4A01515C03A5}"/>
              </a:ext>
            </a:extLst>
          </p:cNvPr>
          <p:cNvSpPr txBox="1"/>
          <p:nvPr/>
        </p:nvSpPr>
        <p:spPr>
          <a:xfrm>
            <a:off x="3396141" y="33133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</a:p>
        </p:txBody>
      </p:sp>
      <p:sp>
        <p:nvSpPr>
          <p:cNvPr id="211" name="TextBox 196">
            <a:extLst>
              <a:ext uri="{FF2B5EF4-FFF2-40B4-BE49-F238E27FC236}">
                <a16:creationId xmlns:a16="http://schemas.microsoft.com/office/drawing/2014/main" id="{F435179F-17BB-C1C4-9945-512D5AE7F94A}"/>
              </a:ext>
            </a:extLst>
          </p:cNvPr>
          <p:cNvSpPr txBox="1"/>
          <p:nvPr/>
        </p:nvSpPr>
        <p:spPr>
          <a:xfrm>
            <a:off x="3640959" y="277025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</a:p>
        </p:txBody>
      </p:sp>
      <p:sp>
        <p:nvSpPr>
          <p:cNvPr id="212" name="TextBox 197">
            <a:extLst>
              <a:ext uri="{FF2B5EF4-FFF2-40B4-BE49-F238E27FC236}">
                <a16:creationId xmlns:a16="http://schemas.microsoft.com/office/drawing/2014/main" id="{8DF7E664-FF35-DCE7-892D-02E46E296397}"/>
              </a:ext>
            </a:extLst>
          </p:cNvPr>
          <p:cNvSpPr txBox="1"/>
          <p:nvPr/>
        </p:nvSpPr>
        <p:spPr>
          <a:xfrm>
            <a:off x="3640959" y="295094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id="213" name="TextBox 198">
            <a:extLst>
              <a:ext uri="{FF2B5EF4-FFF2-40B4-BE49-F238E27FC236}">
                <a16:creationId xmlns:a16="http://schemas.microsoft.com/office/drawing/2014/main" id="{EF83C046-3997-60B1-B57D-89C751C4D917}"/>
              </a:ext>
            </a:extLst>
          </p:cNvPr>
          <p:cNvSpPr txBox="1"/>
          <p:nvPr/>
        </p:nvSpPr>
        <p:spPr>
          <a:xfrm>
            <a:off x="3640959" y="313164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</a:p>
        </p:txBody>
      </p:sp>
      <p:sp>
        <p:nvSpPr>
          <p:cNvPr id="214" name="TextBox 199">
            <a:extLst>
              <a:ext uri="{FF2B5EF4-FFF2-40B4-BE49-F238E27FC236}">
                <a16:creationId xmlns:a16="http://schemas.microsoft.com/office/drawing/2014/main" id="{80670603-76EA-FB65-0276-4B97A3586A13}"/>
              </a:ext>
            </a:extLst>
          </p:cNvPr>
          <p:cNvSpPr txBox="1"/>
          <p:nvPr/>
        </p:nvSpPr>
        <p:spPr>
          <a:xfrm>
            <a:off x="3640959" y="33133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</a:p>
        </p:txBody>
      </p:sp>
      <p:sp>
        <p:nvSpPr>
          <p:cNvPr id="215" name="TextBox 200">
            <a:extLst>
              <a:ext uri="{FF2B5EF4-FFF2-40B4-BE49-F238E27FC236}">
                <a16:creationId xmlns:a16="http://schemas.microsoft.com/office/drawing/2014/main" id="{34A18517-2975-9F40-0D38-D241FA736D17}"/>
              </a:ext>
            </a:extLst>
          </p:cNvPr>
          <p:cNvSpPr txBox="1"/>
          <p:nvPr/>
        </p:nvSpPr>
        <p:spPr>
          <a:xfrm>
            <a:off x="3885777" y="258956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216" name="TextBox 201">
            <a:extLst>
              <a:ext uri="{FF2B5EF4-FFF2-40B4-BE49-F238E27FC236}">
                <a16:creationId xmlns:a16="http://schemas.microsoft.com/office/drawing/2014/main" id="{AC2699DE-C7C6-32D2-9283-D52FF4131457}"/>
              </a:ext>
            </a:extLst>
          </p:cNvPr>
          <p:cNvSpPr txBox="1"/>
          <p:nvPr/>
        </p:nvSpPr>
        <p:spPr>
          <a:xfrm>
            <a:off x="3885777" y="277025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</a:p>
        </p:txBody>
      </p:sp>
      <p:sp>
        <p:nvSpPr>
          <p:cNvPr id="217" name="TextBox 202">
            <a:extLst>
              <a:ext uri="{FF2B5EF4-FFF2-40B4-BE49-F238E27FC236}">
                <a16:creationId xmlns:a16="http://schemas.microsoft.com/office/drawing/2014/main" id="{837F4F3E-1FA2-4E66-6109-C0A03A66CFF3}"/>
              </a:ext>
            </a:extLst>
          </p:cNvPr>
          <p:cNvSpPr txBox="1"/>
          <p:nvPr/>
        </p:nvSpPr>
        <p:spPr>
          <a:xfrm>
            <a:off x="3885777" y="295094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</a:p>
        </p:txBody>
      </p:sp>
      <p:sp>
        <p:nvSpPr>
          <p:cNvPr id="218" name="TextBox 203">
            <a:extLst>
              <a:ext uri="{FF2B5EF4-FFF2-40B4-BE49-F238E27FC236}">
                <a16:creationId xmlns:a16="http://schemas.microsoft.com/office/drawing/2014/main" id="{044AF6EC-DDD8-9971-32D1-A9D5C95D589E}"/>
              </a:ext>
            </a:extLst>
          </p:cNvPr>
          <p:cNvSpPr txBox="1"/>
          <p:nvPr/>
        </p:nvSpPr>
        <p:spPr>
          <a:xfrm>
            <a:off x="3885777" y="313164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</a:p>
        </p:txBody>
      </p:sp>
      <p:sp>
        <p:nvSpPr>
          <p:cNvPr id="219" name="TextBox 204">
            <a:extLst>
              <a:ext uri="{FF2B5EF4-FFF2-40B4-BE49-F238E27FC236}">
                <a16:creationId xmlns:a16="http://schemas.microsoft.com/office/drawing/2014/main" id="{F00A0AF1-3F78-3B4B-1FF1-597F6A560E39}"/>
              </a:ext>
            </a:extLst>
          </p:cNvPr>
          <p:cNvSpPr txBox="1"/>
          <p:nvPr/>
        </p:nvSpPr>
        <p:spPr>
          <a:xfrm>
            <a:off x="4130595" y="258956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220" name="TextBox 205">
            <a:extLst>
              <a:ext uri="{FF2B5EF4-FFF2-40B4-BE49-F238E27FC236}">
                <a16:creationId xmlns:a16="http://schemas.microsoft.com/office/drawing/2014/main" id="{3397C859-21A2-695A-C537-36CC5AC860E2}"/>
              </a:ext>
            </a:extLst>
          </p:cNvPr>
          <p:cNvSpPr txBox="1"/>
          <p:nvPr/>
        </p:nvSpPr>
        <p:spPr>
          <a:xfrm>
            <a:off x="4130595" y="277025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</a:p>
        </p:txBody>
      </p:sp>
      <p:sp>
        <p:nvSpPr>
          <p:cNvPr id="221" name="TextBox 206">
            <a:extLst>
              <a:ext uri="{FF2B5EF4-FFF2-40B4-BE49-F238E27FC236}">
                <a16:creationId xmlns:a16="http://schemas.microsoft.com/office/drawing/2014/main" id="{E5EAFCB4-F26E-E7B5-04EA-F6CDA7D21062}"/>
              </a:ext>
            </a:extLst>
          </p:cNvPr>
          <p:cNvSpPr txBox="1"/>
          <p:nvPr/>
        </p:nvSpPr>
        <p:spPr>
          <a:xfrm>
            <a:off x="4130595" y="295094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</a:p>
        </p:txBody>
      </p:sp>
      <p:sp>
        <p:nvSpPr>
          <p:cNvPr id="222" name="TextBox 207">
            <a:extLst>
              <a:ext uri="{FF2B5EF4-FFF2-40B4-BE49-F238E27FC236}">
                <a16:creationId xmlns:a16="http://schemas.microsoft.com/office/drawing/2014/main" id="{A46A4359-7BBE-DDBE-9DB4-BFD4DDC56A0B}"/>
              </a:ext>
            </a:extLst>
          </p:cNvPr>
          <p:cNvSpPr txBox="1"/>
          <p:nvPr/>
        </p:nvSpPr>
        <p:spPr>
          <a:xfrm>
            <a:off x="4130595" y="313164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</a:p>
        </p:txBody>
      </p:sp>
      <p:grpSp>
        <p:nvGrpSpPr>
          <p:cNvPr id="223" name="Group 208">
            <a:extLst>
              <a:ext uri="{FF2B5EF4-FFF2-40B4-BE49-F238E27FC236}">
                <a16:creationId xmlns:a16="http://schemas.microsoft.com/office/drawing/2014/main" id="{13563877-3B3D-4BA1-EA96-2F11DA211C7A}"/>
              </a:ext>
            </a:extLst>
          </p:cNvPr>
          <p:cNvGrpSpPr/>
          <p:nvPr/>
        </p:nvGrpSpPr>
        <p:grpSpPr>
          <a:xfrm>
            <a:off x="2658723" y="2379662"/>
            <a:ext cx="1646588" cy="189946"/>
            <a:chOff x="0" y="0"/>
            <a:chExt cx="561625" cy="64787"/>
          </a:xfrm>
        </p:grpSpPr>
        <p:sp>
          <p:nvSpPr>
            <p:cNvPr id="224" name="Freeform 209">
              <a:extLst>
                <a:ext uri="{FF2B5EF4-FFF2-40B4-BE49-F238E27FC236}">
                  <a16:creationId xmlns:a16="http://schemas.microsoft.com/office/drawing/2014/main" id="{B6F3CFB8-F668-BF5A-6F21-A371D2467FE6}"/>
                </a:ext>
              </a:extLst>
            </p:cNvPr>
            <p:cNvSpPr/>
            <p:nvPr/>
          </p:nvSpPr>
          <p:spPr>
            <a:xfrm>
              <a:off x="0" y="0"/>
              <a:ext cx="561625" cy="64787"/>
            </a:xfrm>
            <a:custGeom>
              <a:avLst/>
              <a:gdLst/>
              <a:ahLst/>
              <a:cxnLst/>
              <a:rect l="l" t="t" r="r" b="b"/>
              <a:pathLst>
                <a:path w="561625" h="64787">
                  <a:moveTo>
                    <a:pt x="0" y="0"/>
                  </a:moveTo>
                  <a:lnTo>
                    <a:pt x="561625" y="0"/>
                  </a:lnTo>
                  <a:lnTo>
                    <a:pt x="561625" y="64787"/>
                  </a:lnTo>
                  <a:lnTo>
                    <a:pt x="0" y="64787"/>
                  </a:lnTo>
                  <a:close/>
                </a:path>
              </a:pathLst>
            </a:custGeom>
            <a:solidFill>
              <a:srgbClr val="89592B"/>
            </a:solidFill>
            <a:ln cap="sq">
              <a:noFill/>
              <a:prstDash val="solid"/>
              <a:miter/>
            </a:ln>
          </p:spPr>
        </p:sp>
        <p:sp>
          <p:nvSpPr>
            <p:cNvPr id="225" name="TextBox 210">
              <a:extLst>
                <a:ext uri="{FF2B5EF4-FFF2-40B4-BE49-F238E27FC236}">
                  <a16:creationId xmlns:a16="http://schemas.microsoft.com/office/drawing/2014/main" id="{FAEBECD4-1883-C3B5-FAA4-30CCD4F2A923}"/>
                </a:ext>
              </a:extLst>
            </p:cNvPr>
            <p:cNvSpPr txBox="1"/>
            <p:nvPr/>
          </p:nvSpPr>
          <p:spPr>
            <a:xfrm>
              <a:off x="0" y="-9525"/>
              <a:ext cx="561625" cy="74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379"/>
                </a:lnSpc>
                <a:spcBef>
                  <a:spcPct val="0"/>
                </a:spcBef>
              </a:pPr>
              <a:r>
                <a:rPr lang="en-US" sz="999" b="1" u="none" strike="noStrike" spc="4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 M M J V S D</a:t>
              </a:r>
            </a:p>
          </p:txBody>
        </p:sp>
      </p:grpSp>
      <p:sp>
        <p:nvSpPr>
          <p:cNvPr id="226" name="TextBox 211">
            <a:extLst>
              <a:ext uri="{FF2B5EF4-FFF2-40B4-BE49-F238E27FC236}">
                <a16:creationId xmlns:a16="http://schemas.microsoft.com/office/drawing/2014/main" id="{F737DBD9-AB34-12C0-B205-9D8ADC9AA21F}"/>
              </a:ext>
            </a:extLst>
          </p:cNvPr>
          <p:cNvSpPr txBox="1"/>
          <p:nvPr/>
        </p:nvSpPr>
        <p:spPr>
          <a:xfrm>
            <a:off x="4475728" y="3714103"/>
            <a:ext cx="1657052" cy="18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4"/>
              </a:lnSpc>
              <a:spcBef>
                <a:spcPct val="0"/>
              </a:spcBef>
            </a:pPr>
            <a:r>
              <a:rPr lang="en-US" sz="1103" b="1" spc="108">
                <a:solidFill>
                  <a:srgbClr val="593B27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JULIO</a:t>
            </a:r>
          </a:p>
        </p:txBody>
      </p:sp>
      <p:sp>
        <p:nvSpPr>
          <p:cNvPr id="227" name="TextBox 212">
            <a:extLst>
              <a:ext uri="{FF2B5EF4-FFF2-40B4-BE49-F238E27FC236}">
                <a16:creationId xmlns:a16="http://schemas.microsoft.com/office/drawing/2014/main" id="{DCF86F1B-63B3-A454-0FBF-4CDA6963DED2}"/>
              </a:ext>
            </a:extLst>
          </p:cNvPr>
          <p:cNvSpPr txBox="1"/>
          <p:nvPr/>
        </p:nvSpPr>
        <p:spPr>
          <a:xfrm>
            <a:off x="4473460" y="430147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</a:p>
        </p:txBody>
      </p:sp>
      <p:sp>
        <p:nvSpPr>
          <p:cNvPr id="228" name="TextBox 213">
            <a:extLst>
              <a:ext uri="{FF2B5EF4-FFF2-40B4-BE49-F238E27FC236}">
                <a16:creationId xmlns:a16="http://schemas.microsoft.com/office/drawing/2014/main" id="{73CECDDD-B27E-22F0-1D72-366C5EA37D47}"/>
              </a:ext>
            </a:extLst>
          </p:cNvPr>
          <p:cNvSpPr txBox="1"/>
          <p:nvPr/>
        </p:nvSpPr>
        <p:spPr>
          <a:xfrm>
            <a:off x="4473460" y="448166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id="229" name="TextBox 214">
            <a:extLst>
              <a:ext uri="{FF2B5EF4-FFF2-40B4-BE49-F238E27FC236}">
                <a16:creationId xmlns:a16="http://schemas.microsoft.com/office/drawing/2014/main" id="{AED61AC6-8616-5905-8723-455BD94D7BBF}"/>
              </a:ext>
            </a:extLst>
          </p:cNvPr>
          <p:cNvSpPr txBox="1"/>
          <p:nvPr/>
        </p:nvSpPr>
        <p:spPr>
          <a:xfrm>
            <a:off x="4718278" y="412128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230" name="TextBox 215">
            <a:extLst>
              <a:ext uri="{FF2B5EF4-FFF2-40B4-BE49-F238E27FC236}">
                <a16:creationId xmlns:a16="http://schemas.microsoft.com/office/drawing/2014/main" id="{AE643388-C993-C9B8-C99C-B70CD290C72E}"/>
              </a:ext>
            </a:extLst>
          </p:cNvPr>
          <p:cNvSpPr txBox="1"/>
          <p:nvPr/>
        </p:nvSpPr>
        <p:spPr>
          <a:xfrm>
            <a:off x="4473460" y="466185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</a:p>
        </p:txBody>
      </p:sp>
      <p:sp>
        <p:nvSpPr>
          <p:cNvPr id="231" name="TextBox 216">
            <a:extLst>
              <a:ext uri="{FF2B5EF4-FFF2-40B4-BE49-F238E27FC236}">
                <a16:creationId xmlns:a16="http://schemas.microsoft.com/office/drawing/2014/main" id="{BBA79326-3A1A-E9FD-F770-BD9E41EB9F1E}"/>
              </a:ext>
            </a:extLst>
          </p:cNvPr>
          <p:cNvSpPr txBox="1"/>
          <p:nvPr/>
        </p:nvSpPr>
        <p:spPr>
          <a:xfrm>
            <a:off x="4473460" y="484204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</a:p>
        </p:txBody>
      </p:sp>
      <p:sp>
        <p:nvSpPr>
          <p:cNvPr id="232" name="TextBox 217">
            <a:extLst>
              <a:ext uri="{FF2B5EF4-FFF2-40B4-BE49-F238E27FC236}">
                <a16:creationId xmlns:a16="http://schemas.microsoft.com/office/drawing/2014/main" id="{178AB982-84A5-E0F9-BF82-203B18D0F1DD}"/>
              </a:ext>
            </a:extLst>
          </p:cNvPr>
          <p:cNvSpPr txBox="1"/>
          <p:nvPr/>
        </p:nvSpPr>
        <p:spPr>
          <a:xfrm>
            <a:off x="4718278" y="430147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</a:p>
        </p:txBody>
      </p:sp>
      <p:sp>
        <p:nvSpPr>
          <p:cNvPr id="233" name="TextBox 218">
            <a:extLst>
              <a:ext uri="{FF2B5EF4-FFF2-40B4-BE49-F238E27FC236}">
                <a16:creationId xmlns:a16="http://schemas.microsoft.com/office/drawing/2014/main" id="{D003783E-8B5C-8F99-5C79-03BF08A98FD9}"/>
              </a:ext>
            </a:extLst>
          </p:cNvPr>
          <p:cNvSpPr txBox="1"/>
          <p:nvPr/>
        </p:nvSpPr>
        <p:spPr>
          <a:xfrm>
            <a:off x="4718278" y="448166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</a:p>
        </p:txBody>
      </p:sp>
      <p:sp>
        <p:nvSpPr>
          <p:cNvPr id="234" name="TextBox 219">
            <a:extLst>
              <a:ext uri="{FF2B5EF4-FFF2-40B4-BE49-F238E27FC236}">
                <a16:creationId xmlns:a16="http://schemas.microsoft.com/office/drawing/2014/main" id="{2210C433-2586-8386-0DE0-8E625AD2B9A1}"/>
              </a:ext>
            </a:extLst>
          </p:cNvPr>
          <p:cNvSpPr txBox="1"/>
          <p:nvPr/>
        </p:nvSpPr>
        <p:spPr>
          <a:xfrm>
            <a:off x="4718278" y="466185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</a:p>
        </p:txBody>
      </p:sp>
      <p:sp>
        <p:nvSpPr>
          <p:cNvPr id="235" name="TextBox 220">
            <a:extLst>
              <a:ext uri="{FF2B5EF4-FFF2-40B4-BE49-F238E27FC236}">
                <a16:creationId xmlns:a16="http://schemas.microsoft.com/office/drawing/2014/main" id="{FC29C534-8FDE-562E-847B-DEF92988506D}"/>
              </a:ext>
            </a:extLst>
          </p:cNvPr>
          <p:cNvSpPr txBox="1"/>
          <p:nvPr/>
        </p:nvSpPr>
        <p:spPr>
          <a:xfrm>
            <a:off x="4718278" y="484204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</a:p>
        </p:txBody>
      </p:sp>
      <p:sp>
        <p:nvSpPr>
          <p:cNvPr id="236" name="TextBox 221">
            <a:extLst>
              <a:ext uri="{FF2B5EF4-FFF2-40B4-BE49-F238E27FC236}">
                <a16:creationId xmlns:a16="http://schemas.microsoft.com/office/drawing/2014/main" id="{22E166B6-51F8-AB8C-3080-2BED7685758B}"/>
              </a:ext>
            </a:extLst>
          </p:cNvPr>
          <p:cNvSpPr txBox="1"/>
          <p:nvPr/>
        </p:nvSpPr>
        <p:spPr>
          <a:xfrm>
            <a:off x="4962744" y="484204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</a:p>
        </p:txBody>
      </p:sp>
      <p:sp>
        <p:nvSpPr>
          <p:cNvPr id="237" name="TextBox 222">
            <a:extLst>
              <a:ext uri="{FF2B5EF4-FFF2-40B4-BE49-F238E27FC236}">
                <a16:creationId xmlns:a16="http://schemas.microsoft.com/office/drawing/2014/main" id="{DA97ECD5-164B-9AAA-3F51-3BC33BF1C42C}"/>
              </a:ext>
            </a:extLst>
          </p:cNvPr>
          <p:cNvSpPr txBox="1"/>
          <p:nvPr/>
        </p:nvSpPr>
        <p:spPr>
          <a:xfrm>
            <a:off x="5215414" y="484204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31</a:t>
            </a:r>
          </a:p>
        </p:txBody>
      </p:sp>
      <p:sp>
        <p:nvSpPr>
          <p:cNvPr id="238" name="TextBox 223">
            <a:extLst>
              <a:ext uri="{FF2B5EF4-FFF2-40B4-BE49-F238E27FC236}">
                <a16:creationId xmlns:a16="http://schemas.microsoft.com/office/drawing/2014/main" id="{AC0924C0-7EC9-8338-3855-87AB5D5B685B}"/>
              </a:ext>
            </a:extLst>
          </p:cNvPr>
          <p:cNvSpPr txBox="1"/>
          <p:nvPr/>
        </p:nvSpPr>
        <p:spPr>
          <a:xfrm>
            <a:off x="4963096" y="412128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239" name="TextBox 224">
            <a:extLst>
              <a:ext uri="{FF2B5EF4-FFF2-40B4-BE49-F238E27FC236}">
                <a16:creationId xmlns:a16="http://schemas.microsoft.com/office/drawing/2014/main" id="{8D2DD2C6-8D16-E27E-605B-D0B99818C958}"/>
              </a:ext>
            </a:extLst>
          </p:cNvPr>
          <p:cNvSpPr txBox="1"/>
          <p:nvPr/>
        </p:nvSpPr>
        <p:spPr>
          <a:xfrm>
            <a:off x="4963096" y="430147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</a:p>
        </p:txBody>
      </p:sp>
      <p:sp>
        <p:nvSpPr>
          <p:cNvPr id="240" name="TextBox 225">
            <a:extLst>
              <a:ext uri="{FF2B5EF4-FFF2-40B4-BE49-F238E27FC236}">
                <a16:creationId xmlns:a16="http://schemas.microsoft.com/office/drawing/2014/main" id="{9A226A4B-4CBF-AC40-6E4D-E68D2F3A7348}"/>
              </a:ext>
            </a:extLst>
          </p:cNvPr>
          <p:cNvSpPr txBox="1"/>
          <p:nvPr/>
        </p:nvSpPr>
        <p:spPr>
          <a:xfrm>
            <a:off x="4963096" y="448166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</a:p>
        </p:txBody>
      </p:sp>
      <p:sp>
        <p:nvSpPr>
          <p:cNvPr id="241" name="TextBox 226">
            <a:extLst>
              <a:ext uri="{FF2B5EF4-FFF2-40B4-BE49-F238E27FC236}">
                <a16:creationId xmlns:a16="http://schemas.microsoft.com/office/drawing/2014/main" id="{86B10862-7532-70E1-222A-54B400E71D17}"/>
              </a:ext>
            </a:extLst>
          </p:cNvPr>
          <p:cNvSpPr txBox="1"/>
          <p:nvPr/>
        </p:nvSpPr>
        <p:spPr>
          <a:xfrm>
            <a:off x="4963096" y="466185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</a:p>
        </p:txBody>
      </p:sp>
      <p:sp>
        <p:nvSpPr>
          <p:cNvPr id="242" name="TextBox 227">
            <a:extLst>
              <a:ext uri="{FF2B5EF4-FFF2-40B4-BE49-F238E27FC236}">
                <a16:creationId xmlns:a16="http://schemas.microsoft.com/office/drawing/2014/main" id="{5BE92D81-3A1F-8283-E78C-1E5C658A89B9}"/>
              </a:ext>
            </a:extLst>
          </p:cNvPr>
          <p:cNvSpPr txBox="1"/>
          <p:nvPr/>
        </p:nvSpPr>
        <p:spPr>
          <a:xfrm>
            <a:off x="5207914" y="412128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243" name="TextBox 228">
            <a:extLst>
              <a:ext uri="{FF2B5EF4-FFF2-40B4-BE49-F238E27FC236}">
                <a16:creationId xmlns:a16="http://schemas.microsoft.com/office/drawing/2014/main" id="{9762F311-ACD9-30E3-A9BE-F33CBEF432D9}"/>
              </a:ext>
            </a:extLst>
          </p:cNvPr>
          <p:cNvSpPr txBox="1"/>
          <p:nvPr/>
        </p:nvSpPr>
        <p:spPr>
          <a:xfrm>
            <a:off x="5207914" y="430197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244" name="TextBox 229">
            <a:extLst>
              <a:ext uri="{FF2B5EF4-FFF2-40B4-BE49-F238E27FC236}">
                <a16:creationId xmlns:a16="http://schemas.microsoft.com/office/drawing/2014/main" id="{0611E710-C6B2-111E-D4D0-8410AAC2E4F8}"/>
              </a:ext>
            </a:extLst>
          </p:cNvPr>
          <p:cNvSpPr txBox="1"/>
          <p:nvPr/>
        </p:nvSpPr>
        <p:spPr>
          <a:xfrm>
            <a:off x="5207914" y="448266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</a:p>
        </p:txBody>
      </p:sp>
      <p:sp>
        <p:nvSpPr>
          <p:cNvPr id="245" name="TextBox 230">
            <a:extLst>
              <a:ext uri="{FF2B5EF4-FFF2-40B4-BE49-F238E27FC236}">
                <a16:creationId xmlns:a16="http://schemas.microsoft.com/office/drawing/2014/main" id="{53C9AAF4-7834-EDC6-D496-A7C90CE47745}"/>
              </a:ext>
            </a:extLst>
          </p:cNvPr>
          <p:cNvSpPr txBox="1"/>
          <p:nvPr/>
        </p:nvSpPr>
        <p:spPr>
          <a:xfrm>
            <a:off x="5207914" y="466335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</a:p>
        </p:txBody>
      </p:sp>
      <p:sp>
        <p:nvSpPr>
          <p:cNvPr id="246" name="TextBox 231">
            <a:extLst>
              <a:ext uri="{FF2B5EF4-FFF2-40B4-BE49-F238E27FC236}">
                <a16:creationId xmlns:a16="http://schemas.microsoft.com/office/drawing/2014/main" id="{B3FA59D1-E22E-D3E6-74FC-7A175E2558EA}"/>
              </a:ext>
            </a:extLst>
          </p:cNvPr>
          <p:cNvSpPr txBox="1"/>
          <p:nvPr/>
        </p:nvSpPr>
        <p:spPr>
          <a:xfrm>
            <a:off x="5452732" y="412128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247" name="TextBox 232">
            <a:extLst>
              <a:ext uri="{FF2B5EF4-FFF2-40B4-BE49-F238E27FC236}">
                <a16:creationId xmlns:a16="http://schemas.microsoft.com/office/drawing/2014/main" id="{48382EFF-4B5F-BB4A-D79A-D68FA23C6357}"/>
              </a:ext>
            </a:extLst>
          </p:cNvPr>
          <p:cNvSpPr txBox="1"/>
          <p:nvPr/>
        </p:nvSpPr>
        <p:spPr>
          <a:xfrm>
            <a:off x="5452732" y="430197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id="248" name="TextBox 233">
            <a:extLst>
              <a:ext uri="{FF2B5EF4-FFF2-40B4-BE49-F238E27FC236}">
                <a16:creationId xmlns:a16="http://schemas.microsoft.com/office/drawing/2014/main" id="{044BF168-02BE-8286-7012-D86EEBDCB9CE}"/>
              </a:ext>
            </a:extLst>
          </p:cNvPr>
          <p:cNvSpPr txBox="1"/>
          <p:nvPr/>
        </p:nvSpPr>
        <p:spPr>
          <a:xfrm>
            <a:off x="5452732" y="448266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</a:p>
        </p:txBody>
      </p:sp>
      <p:sp>
        <p:nvSpPr>
          <p:cNvPr id="249" name="TextBox 234">
            <a:extLst>
              <a:ext uri="{FF2B5EF4-FFF2-40B4-BE49-F238E27FC236}">
                <a16:creationId xmlns:a16="http://schemas.microsoft.com/office/drawing/2014/main" id="{9BE2CCC0-6D76-B781-6791-013467992DAE}"/>
              </a:ext>
            </a:extLst>
          </p:cNvPr>
          <p:cNvSpPr txBox="1"/>
          <p:nvPr/>
        </p:nvSpPr>
        <p:spPr>
          <a:xfrm>
            <a:off x="5452732" y="466335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</a:p>
        </p:txBody>
      </p:sp>
      <p:sp>
        <p:nvSpPr>
          <p:cNvPr id="250" name="TextBox 235">
            <a:extLst>
              <a:ext uri="{FF2B5EF4-FFF2-40B4-BE49-F238E27FC236}">
                <a16:creationId xmlns:a16="http://schemas.microsoft.com/office/drawing/2014/main" id="{6F92E80F-1B06-4972-412A-C4DCA698A348}"/>
              </a:ext>
            </a:extLst>
          </p:cNvPr>
          <p:cNvSpPr txBox="1"/>
          <p:nvPr/>
        </p:nvSpPr>
        <p:spPr>
          <a:xfrm>
            <a:off x="5697550" y="412128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251" name="TextBox 236">
            <a:extLst>
              <a:ext uri="{FF2B5EF4-FFF2-40B4-BE49-F238E27FC236}">
                <a16:creationId xmlns:a16="http://schemas.microsoft.com/office/drawing/2014/main" id="{2B1C2EFC-8415-F3DD-A9E8-E5B821198A2C}"/>
              </a:ext>
            </a:extLst>
          </p:cNvPr>
          <p:cNvSpPr txBox="1"/>
          <p:nvPr/>
        </p:nvSpPr>
        <p:spPr>
          <a:xfrm>
            <a:off x="5697550" y="430197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id="252" name="TextBox 237">
            <a:extLst>
              <a:ext uri="{FF2B5EF4-FFF2-40B4-BE49-F238E27FC236}">
                <a16:creationId xmlns:a16="http://schemas.microsoft.com/office/drawing/2014/main" id="{8F00A2E5-E3B2-CCE5-1F0A-83B252D89D50}"/>
              </a:ext>
            </a:extLst>
          </p:cNvPr>
          <p:cNvSpPr txBox="1"/>
          <p:nvPr/>
        </p:nvSpPr>
        <p:spPr>
          <a:xfrm>
            <a:off x="5697550" y="448266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</a:p>
        </p:txBody>
      </p:sp>
      <p:sp>
        <p:nvSpPr>
          <p:cNvPr id="253" name="TextBox 238">
            <a:extLst>
              <a:ext uri="{FF2B5EF4-FFF2-40B4-BE49-F238E27FC236}">
                <a16:creationId xmlns:a16="http://schemas.microsoft.com/office/drawing/2014/main" id="{B7AAEE87-749D-865E-BAD4-50F6A44855B8}"/>
              </a:ext>
            </a:extLst>
          </p:cNvPr>
          <p:cNvSpPr txBox="1"/>
          <p:nvPr/>
        </p:nvSpPr>
        <p:spPr>
          <a:xfrm>
            <a:off x="5697550" y="466335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</a:p>
        </p:txBody>
      </p:sp>
      <p:sp>
        <p:nvSpPr>
          <p:cNvPr id="254" name="TextBox 239">
            <a:extLst>
              <a:ext uri="{FF2B5EF4-FFF2-40B4-BE49-F238E27FC236}">
                <a16:creationId xmlns:a16="http://schemas.microsoft.com/office/drawing/2014/main" id="{08735919-EF01-158D-3A5A-CB50106816EB}"/>
              </a:ext>
            </a:extLst>
          </p:cNvPr>
          <p:cNvSpPr txBox="1"/>
          <p:nvPr/>
        </p:nvSpPr>
        <p:spPr>
          <a:xfrm>
            <a:off x="5942368" y="412128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</a:p>
        </p:txBody>
      </p:sp>
      <p:sp>
        <p:nvSpPr>
          <p:cNvPr id="255" name="TextBox 240">
            <a:extLst>
              <a:ext uri="{FF2B5EF4-FFF2-40B4-BE49-F238E27FC236}">
                <a16:creationId xmlns:a16="http://schemas.microsoft.com/office/drawing/2014/main" id="{417BB36B-5430-C017-127E-401A38144282}"/>
              </a:ext>
            </a:extLst>
          </p:cNvPr>
          <p:cNvSpPr txBox="1"/>
          <p:nvPr/>
        </p:nvSpPr>
        <p:spPr>
          <a:xfrm>
            <a:off x="5942368" y="430197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id="256" name="TextBox 241">
            <a:extLst>
              <a:ext uri="{FF2B5EF4-FFF2-40B4-BE49-F238E27FC236}">
                <a16:creationId xmlns:a16="http://schemas.microsoft.com/office/drawing/2014/main" id="{24B07708-3748-F676-FF2E-92B4709E7F45}"/>
              </a:ext>
            </a:extLst>
          </p:cNvPr>
          <p:cNvSpPr txBox="1"/>
          <p:nvPr/>
        </p:nvSpPr>
        <p:spPr>
          <a:xfrm>
            <a:off x="5942368" y="448266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</a:p>
        </p:txBody>
      </p:sp>
      <p:sp>
        <p:nvSpPr>
          <p:cNvPr id="257" name="TextBox 242">
            <a:extLst>
              <a:ext uri="{FF2B5EF4-FFF2-40B4-BE49-F238E27FC236}">
                <a16:creationId xmlns:a16="http://schemas.microsoft.com/office/drawing/2014/main" id="{53899CB7-055B-C863-24BC-86EBBD82FF30}"/>
              </a:ext>
            </a:extLst>
          </p:cNvPr>
          <p:cNvSpPr txBox="1"/>
          <p:nvPr/>
        </p:nvSpPr>
        <p:spPr>
          <a:xfrm>
            <a:off x="5942368" y="466335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</a:p>
        </p:txBody>
      </p:sp>
      <p:grpSp>
        <p:nvGrpSpPr>
          <p:cNvPr id="258" name="Group 243">
            <a:extLst>
              <a:ext uri="{FF2B5EF4-FFF2-40B4-BE49-F238E27FC236}">
                <a16:creationId xmlns:a16="http://schemas.microsoft.com/office/drawing/2014/main" id="{A93670BE-EA74-6D5F-8B1C-F00999417E58}"/>
              </a:ext>
            </a:extLst>
          </p:cNvPr>
          <p:cNvGrpSpPr/>
          <p:nvPr/>
        </p:nvGrpSpPr>
        <p:grpSpPr>
          <a:xfrm>
            <a:off x="4480960" y="3936775"/>
            <a:ext cx="1646588" cy="189946"/>
            <a:chOff x="0" y="0"/>
            <a:chExt cx="561625" cy="64787"/>
          </a:xfrm>
        </p:grpSpPr>
        <p:sp>
          <p:nvSpPr>
            <p:cNvPr id="259" name="Freeform 244">
              <a:extLst>
                <a:ext uri="{FF2B5EF4-FFF2-40B4-BE49-F238E27FC236}">
                  <a16:creationId xmlns:a16="http://schemas.microsoft.com/office/drawing/2014/main" id="{632AD7DA-49FE-E201-440E-E798CBAC1418}"/>
                </a:ext>
              </a:extLst>
            </p:cNvPr>
            <p:cNvSpPr/>
            <p:nvPr/>
          </p:nvSpPr>
          <p:spPr>
            <a:xfrm>
              <a:off x="0" y="0"/>
              <a:ext cx="561625" cy="64787"/>
            </a:xfrm>
            <a:custGeom>
              <a:avLst/>
              <a:gdLst/>
              <a:ahLst/>
              <a:cxnLst/>
              <a:rect l="l" t="t" r="r" b="b"/>
              <a:pathLst>
                <a:path w="561625" h="64787">
                  <a:moveTo>
                    <a:pt x="0" y="0"/>
                  </a:moveTo>
                  <a:lnTo>
                    <a:pt x="561625" y="0"/>
                  </a:lnTo>
                  <a:lnTo>
                    <a:pt x="561625" y="64787"/>
                  </a:lnTo>
                  <a:lnTo>
                    <a:pt x="0" y="64787"/>
                  </a:lnTo>
                  <a:close/>
                </a:path>
              </a:pathLst>
            </a:custGeom>
            <a:solidFill>
              <a:srgbClr val="89592B"/>
            </a:solidFill>
            <a:ln cap="sq">
              <a:noFill/>
              <a:prstDash val="solid"/>
              <a:miter/>
            </a:ln>
          </p:spPr>
        </p:sp>
        <p:sp>
          <p:nvSpPr>
            <p:cNvPr id="260" name="TextBox 245">
              <a:extLst>
                <a:ext uri="{FF2B5EF4-FFF2-40B4-BE49-F238E27FC236}">
                  <a16:creationId xmlns:a16="http://schemas.microsoft.com/office/drawing/2014/main" id="{7B8C31F5-F6E7-E494-3C40-DB3AD7AE1226}"/>
                </a:ext>
              </a:extLst>
            </p:cNvPr>
            <p:cNvSpPr txBox="1"/>
            <p:nvPr/>
          </p:nvSpPr>
          <p:spPr>
            <a:xfrm>
              <a:off x="0" y="-9525"/>
              <a:ext cx="561625" cy="74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379"/>
                </a:lnSpc>
                <a:spcBef>
                  <a:spcPct val="0"/>
                </a:spcBef>
              </a:pPr>
              <a:r>
                <a:rPr lang="en-US" sz="999" b="1" u="none" strike="noStrike" spc="4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 M M J V S D</a:t>
              </a:r>
            </a:p>
          </p:txBody>
        </p:sp>
      </p:grpSp>
      <p:sp>
        <p:nvSpPr>
          <p:cNvPr id="261" name="TextBox 246">
            <a:extLst>
              <a:ext uri="{FF2B5EF4-FFF2-40B4-BE49-F238E27FC236}">
                <a16:creationId xmlns:a16="http://schemas.microsoft.com/office/drawing/2014/main" id="{D0FE3B57-82B7-C2B5-B1FE-B64BDA4A2728}"/>
              </a:ext>
            </a:extLst>
          </p:cNvPr>
          <p:cNvSpPr txBox="1"/>
          <p:nvPr/>
        </p:nvSpPr>
        <p:spPr>
          <a:xfrm>
            <a:off x="4475728" y="5231944"/>
            <a:ext cx="1657052" cy="18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4"/>
              </a:lnSpc>
              <a:spcBef>
                <a:spcPct val="0"/>
              </a:spcBef>
            </a:pPr>
            <a:r>
              <a:rPr lang="en-US" sz="1103" b="1" spc="108">
                <a:solidFill>
                  <a:srgbClr val="593B27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NOVIEMBRE</a:t>
            </a:r>
          </a:p>
        </p:txBody>
      </p:sp>
      <p:sp>
        <p:nvSpPr>
          <p:cNvPr id="262" name="TextBox 247">
            <a:extLst>
              <a:ext uri="{FF2B5EF4-FFF2-40B4-BE49-F238E27FC236}">
                <a16:creationId xmlns:a16="http://schemas.microsoft.com/office/drawing/2014/main" id="{23B09D71-91DA-26BF-BA73-9C6872A2046D}"/>
              </a:ext>
            </a:extLst>
          </p:cNvPr>
          <p:cNvSpPr txBox="1"/>
          <p:nvPr/>
        </p:nvSpPr>
        <p:spPr>
          <a:xfrm>
            <a:off x="4469711" y="586848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263" name="TextBox 248">
            <a:extLst>
              <a:ext uri="{FF2B5EF4-FFF2-40B4-BE49-F238E27FC236}">
                <a16:creationId xmlns:a16="http://schemas.microsoft.com/office/drawing/2014/main" id="{9E936306-5B32-2822-EF1C-75DCD4FA7739}"/>
              </a:ext>
            </a:extLst>
          </p:cNvPr>
          <p:cNvSpPr txBox="1"/>
          <p:nvPr/>
        </p:nvSpPr>
        <p:spPr>
          <a:xfrm>
            <a:off x="4469711" y="604867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264" name="TextBox 249">
            <a:extLst>
              <a:ext uri="{FF2B5EF4-FFF2-40B4-BE49-F238E27FC236}">
                <a16:creationId xmlns:a16="http://schemas.microsoft.com/office/drawing/2014/main" id="{5E8098BB-88A8-21C1-978B-3BFFC4FE85D4}"/>
              </a:ext>
            </a:extLst>
          </p:cNvPr>
          <p:cNvSpPr txBox="1"/>
          <p:nvPr/>
        </p:nvSpPr>
        <p:spPr>
          <a:xfrm>
            <a:off x="4469711" y="622886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</a:p>
        </p:txBody>
      </p:sp>
      <p:sp>
        <p:nvSpPr>
          <p:cNvPr id="265" name="TextBox 250">
            <a:extLst>
              <a:ext uri="{FF2B5EF4-FFF2-40B4-BE49-F238E27FC236}">
                <a16:creationId xmlns:a16="http://schemas.microsoft.com/office/drawing/2014/main" id="{2B8BBE97-C7E2-0D64-A30D-0D956E0779DF}"/>
              </a:ext>
            </a:extLst>
          </p:cNvPr>
          <p:cNvSpPr txBox="1"/>
          <p:nvPr/>
        </p:nvSpPr>
        <p:spPr>
          <a:xfrm>
            <a:off x="4469711" y="64105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</a:p>
        </p:txBody>
      </p:sp>
      <p:sp>
        <p:nvSpPr>
          <p:cNvPr id="266" name="TextBox 251">
            <a:extLst>
              <a:ext uri="{FF2B5EF4-FFF2-40B4-BE49-F238E27FC236}">
                <a16:creationId xmlns:a16="http://schemas.microsoft.com/office/drawing/2014/main" id="{70F30AD3-56A7-CE0D-AF6F-83C94D903E52}"/>
              </a:ext>
            </a:extLst>
          </p:cNvPr>
          <p:cNvSpPr txBox="1"/>
          <p:nvPr/>
        </p:nvSpPr>
        <p:spPr>
          <a:xfrm>
            <a:off x="4714529" y="586848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267" name="TextBox 252">
            <a:extLst>
              <a:ext uri="{FF2B5EF4-FFF2-40B4-BE49-F238E27FC236}">
                <a16:creationId xmlns:a16="http://schemas.microsoft.com/office/drawing/2014/main" id="{21452DF0-7023-4D94-997D-E56ACFED6F08}"/>
              </a:ext>
            </a:extLst>
          </p:cNvPr>
          <p:cNvSpPr txBox="1"/>
          <p:nvPr/>
        </p:nvSpPr>
        <p:spPr>
          <a:xfrm>
            <a:off x="4714529" y="604867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id="268" name="TextBox 253">
            <a:extLst>
              <a:ext uri="{FF2B5EF4-FFF2-40B4-BE49-F238E27FC236}">
                <a16:creationId xmlns:a16="http://schemas.microsoft.com/office/drawing/2014/main" id="{76190011-E2AD-FB87-0BED-0E9FEE093440}"/>
              </a:ext>
            </a:extLst>
          </p:cNvPr>
          <p:cNvSpPr txBox="1"/>
          <p:nvPr/>
        </p:nvSpPr>
        <p:spPr>
          <a:xfrm>
            <a:off x="4714529" y="622886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</a:p>
        </p:txBody>
      </p:sp>
      <p:sp>
        <p:nvSpPr>
          <p:cNvPr id="269" name="TextBox 254">
            <a:extLst>
              <a:ext uri="{FF2B5EF4-FFF2-40B4-BE49-F238E27FC236}">
                <a16:creationId xmlns:a16="http://schemas.microsoft.com/office/drawing/2014/main" id="{98C99AE6-9977-71B9-A0C7-69A6F1CE721C}"/>
              </a:ext>
            </a:extLst>
          </p:cNvPr>
          <p:cNvSpPr txBox="1"/>
          <p:nvPr/>
        </p:nvSpPr>
        <p:spPr>
          <a:xfrm>
            <a:off x="4714529" y="64105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</a:p>
        </p:txBody>
      </p:sp>
      <p:sp>
        <p:nvSpPr>
          <p:cNvPr id="270" name="TextBox 255">
            <a:extLst>
              <a:ext uri="{FF2B5EF4-FFF2-40B4-BE49-F238E27FC236}">
                <a16:creationId xmlns:a16="http://schemas.microsoft.com/office/drawing/2014/main" id="{E08506E8-3160-D74A-9049-1064F9132A5F}"/>
              </a:ext>
            </a:extLst>
          </p:cNvPr>
          <p:cNvSpPr txBox="1"/>
          <p:nvPr/>
        </p:nvSpPr>
        <p:spPr>
          <a:xfrm>
            <a:off x="4959347" y="586848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271" name="TextBox 256">
            <a:extLst>
              <a:ext uri="{FF2B5EF4-FFF2-40B4-BE49-F238E27FC236}">
                <a16:creationId xmlns:a16="http://schemas.microsoft.com/office/drawing/2014/main" id="{523CDE18-68C8-BAE7-1EFC-F1B8822C3480}"/>
              </a:ext>
            </a:extLst>
          </p:cNvPr>
          <p:cNvSpPr txBox="1"/>
          <p:nvPr/>
        </p:nvSpPr>
        <p:spPr>
          <a:xfrm>
            <a:off x="4959347" y="604867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id="272" name="TextBox 257">
            <a:extLst>
              <a:ext uri="{FF2B5EF4-FFF2-40B4-BE49-F238E27FC236}">
                <a16:creationId xmlns:a16="http://schemas.microsoft.com/office/drawing/2014/main" id="{5F5BAEE6-6CF3-F2E4-37D3-C4F3E7A32D64}"/>
              </a:ext>
            </a:extLst>
          </p:cNvPr>
          <p:cNvSpPr txBox="1"/>
          <p:nvPr/>
        </p:nvSpPr>
        <p:spPr>
          <a:xfrm>
            <a:off x="4959347" y="622886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</a:p>
        </p:txBody>
      </p:sp>
      <p:sp>
        <p:nvSpPr>
          <p:cNvPr id="273" name="TextBox 258">
            <a:extLst>
              <a:ext uri="{FF2B5EF4-FFF2-40B4-BE49-F238E27FC236}">
                <a16:creationId xmlns:a16="http://schemas.microsoft.com/office/drawing/2014/main" id="{ECECBDAB-65BF-4901-300B-1E2D200B7F33}"/>
              </a:ext>
            </a:extLst>
          </p:cNvPr>
          <p:cNvSpPr txBox="1"/>
          <p:nvPr/>
        </p:nvSpPr>
        <p:spPr>
          <a:xfrm>
            <a:off x="4959347" y="64105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</a:p>
        </p:txBody>
      </p:sp>
      <p:sp>
        <p:nvSpPr>
          <p:cNvPr id="274" name="TextBox 259">
            <a:extLst>
              <a:ext uri="{FF2B5EF4-FFF2-40B4-BE49-F238E27FC236}">
                <a16:creationId xmlns:a16="http://schemas.microsoft.com/office/drawing/2014/main" id="{8886DAA0-0DE1-76E7-52A7-23A797F3F3D1}"/>
              </a:ext>
            </a:extLst>
          </p:cNvPr>
          <p:cNvSpPr txBox="1"/>
          <p:nvPr/>
        </p:nvSpPr>
        <p:spPr>
          <a:xfrm>
            <a:off x="5204165" y="586898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</a:p>
        </p:txBody>
      </p:sp>
      <p:sp>
        <p:nvSpPr>
          <p:cNvPr id="275" name="TextBox 260">
            <a:extLst>
              <a:ext uri="{FF2B5EF4-FFF2-40B4-BE49-F238E27FC236}">
                <a16:creationId xmlns:a16="http://schemas.microsoft.com/office/drawing/2014/main" id="{A0CB5D45-C772-4A40-E34D-52F07D50EB0E}"/>
              </a:ext>
            </a:extLst>
          </p:cNvPr>
          <p:cNvSpPr txBox="1"/>
          <p:nvPr/>
        </p:nvSpPr>
        <p:spPr>
          <a:xfrm>
            <a:off x="5204165" y="604967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id="276" name="TextBox 261">
            <a:extLst>
              <a:ext uri="{FF2B5EF4-FFF2-40B4-BE49-F238E27FC236}">
                <a16:creationId xmlns:a16="http://schemas.microsoft.com/office/drawing/2014/main" id="{1CD4E81A-74AD-8389-DD5A-739B02154337}"/>
              </a:ext>
            </a:extLst>
          </p:cNvPr>
          <p:cNvSpPr txBox="1"/>
          <p:nvPr/>
        </p:nvSpPr>
        <p:spPr>
          <a:xfrm>
            <a:off x="5204165" y="623036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</a:p>
        </p:txBody>
      </p:sp>
      <p:sp>
        <p:nvSpPr>
          <p:cNvPr id="277" name="TextBox 262">
            <a:extLst>
              <a:ext uri="{FF2B5EF4-FFF2-40B4-BE49-F238E27FC236}">
                <a16:creationId xmlns:a16="http://schemas.microsoft.com/office/drawing/2014/main" id="{18E6B849-3B27-6BB0-2772-8DB4BA8858DC}"/>
              </a:ext>
            </a:extLst>
          </p:cNvPr>
          <p:cNvSpPr txBox="1"/>
          <p:nvPr/>
        </p:nvSpPr>
        <p:spPr>
          <a:xfrm>
            <a:off x="5204165" y="641205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</a:p>
        </p:txBody>
      </p:sp>
      <p:sp>
        <p:nvSpPr>
          <p:cNvPr id="278" name="TextBox 263">
            <a:extLst>
              <a:ext uri="{FF2B5EF4-FFF2-40B4-BE49-F238E27FC236}">
                <a16:creationId xmlns:a16="http://schemas.microsoft.com/office/drawing/2014/main" id="{9693B274-9762-A55C-2D26-45CCB0E01DB5}"/>
              </a:ext>
            </a:extLst>
          </p:cNvPr>
          <p:cNvSpPr txBox="1"/>
          <p:nvPr/>
        </p:nvSpPr>
        <p:spPr>
          <a:xfrm>
            <a:off x="5448983" y="586898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</a:p>
        </p:txBody>
      </p:sp>
      <p:sp>
        <p:nvSpPr>
          <p:cNvPr id="279" name="TextBox 264">
            <a:extLst>
              <a:ext uri="{FF2B5EF4-FFF2-40B4-BE49-F238E27FC236}">
                <a16:creationId xmlns:a16="http://schemas.microsoft.com/office/drawing/2014/main" id="{97C2EFE1-C165-60DB-FB50-519DBC8E4017}"/>
              </a:ext>
            </a:extLst>
          </p:cNvPr>
          <p:cNvSpPr txBox="1"/>
          <p:nvPr/>
        </p:nvSpPr>
        <p:spPr>
          <a:xfrm>
            <a:off x="5448983" y="604967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id="280" name="TextBox 265">
            <a:extLst>
              <a:ext uri="{FF2B5EF4-FFF2-40B4-BE49-F238E27FC236}">
                <a16:creationId xmlns:a16="http://schemas.microsoft.com/office/drawing/2014/main" id="{1313E579-99A7-B7B3-E009-84E553C2ADED}"/>
              </a:ext>
            </a:extLst>
          </p:cNvPr>
          <p:cNvSpPr txBox="1"/>
          <p:nvPr/>
        </p:nvSpPr>
        <p:spPr>
          <a:xfrm>
            <a:off x="5448983" y="623036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</a:p>
        </p:txBody>
      </p:sp>
      <p:sp>
        <p:nvSpPr>
          <p:cNvPr id="281" name="TextBox 266">
            <a:extLst>
              <a:ext uri="{FF2B5EF4-FFF2-40B4-BE49-F238E27FC236}">
                <a16:creationId xmlns:a16="http://schemas.microsoft.com/office/drawing/2014/main" id="{154E4FF4-E070-FACC-D660-688C3E72B83B}"/>
              </a:ext>
            </a:extLst>
          </p:cNvPr>
          <p:cNvSpPr txBox="1"/>
          <p:nvPr/>
        </p:nvSpPr>
        <p:spPr>
          <a:xfrm>
            <a:off x="5448983" y="641205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</a:p>
        </p:txBody>
      </p:sp>
      <p:sp>
        <p:nvSpPr>
          <p:cNvPr id="282" name="TextBox 267">
            <a:extLst>
              <a:ext uri="{FF2B5EF4-FFF2-40B4-BE49-F238E27FC236}">
                <a16:creationId xmlns:a16="http://schemas.microsoft.com/office/drawing/2014/main" id="{2EA7144F-D2E8-5653-9A2A-6D0F96C06FFA}"/>
              </a:ext>
            </a:extLst>
          </p:cNvPr>
          <p:cNvSpPr txBox="1"/>
          <p:nvPr/>
        </p:nvSpPr>
        <p:spPr>
          <a:xfrm>
            <a:off x="5693801" y="568829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283" name="TextBox 268">
            <a:extLst>
              <a:ext uri="{FF2B5EF4-FFF2-40B4-BE49-F238E27FC236}">
                <a16:creationId xmlns:a16="http://schemas.microsoft.com/office/drawing/2014/main" id="{62AA399E-C426-0D79-1E1D-3E69CB5B20AA}"/>
              </a:ext>
            </a:extLst>
          </p:cNvPr>
          <p:cNvSpPr txBox="1"/>
          <p:nvPr/>
        </p:nvSpPr>
        <p:spPr>
          <a:xfrm>
            <a:off x="5693801" y="586898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</a:p>
        </p:txBody>
      </p:sp>
      <p:sp>
        <p:nvSpPr>
          <p:cNvPr id="284" name="TextBox 269">
            <a:extLst>
              <a:ext uri="{FF2B5EF4-FFF2-40B4-BE49-F238E27FC236}">
                <a16:creationId xmlns:a16="http://schemas.microsoft.com/office/drawing/2014/main" id="{489F07EC-4DDF-5A81-C4D7-F5497E063AAB}"/>
              </a:ext>
            </a:extLst>
          </p:cNvPr>
          <p:cNvSpPr txBox="1"/>
          <p:nvPr/>
        </p:nvSpPr>
        <p:spPr>
          <a:xfrm>
            <a:off x="5693801" y="604967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</a:p>
        </p:txBody>
      </p:sp>
      <p:sp>
        <p:nvSpPr>
          <p:cNvPr id="285" name="TextBox 270">
            <a:extLst>
              <a:ext uri="{FF2B5EF4-FFF2-40B4-BE49-F238E27FC236}">
                <a16:creationId xmlns:a16="http://schemas.microsoft.com/office/drawing/2014/main" id="{DB864800-33F7-8EB8-234B-4D4E9BC37A67}"/>
              </a:ext>
            </a:extLst>
          </p:cNvPr>
          <p:cNvSpPr txBox="1"/>
          <p:nvPr/>
        </p:nvSpPr>
        <p:spPr>
          <a:xfrm>
            <a:off x="5693801" y="623036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</a:p>
        </p:txBody>
      </p:sp>
      <p:sp>
        <p:nvSpPr>
          <p:cNvPr id="286" name="TextBox 271">
            <a:extLst>
              <a:ext uri="{FF2B5EF4-FFF2-40B4-BE49-F238E27FC236}">
                <a16:creationId xmlns:a16="http://schemas.microsoft.com/office/drawing/2014/main" id="{116CAB53-3016-7015-628F-8B9DF28C4A2E}"/>
              </a:ext>
            </a:extLst>
          </p:cNvPr>
          <p:cNvSpPr txBox="1"/>
          <p:nvPr/>
        </p:nvSpPr>
        <p:spPr>
          <a:xfrm>
            <a:off x="5693801" y="641205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</a:p>
        </p:txBody>
      </p:sp>
      <p:sp>
        <p:nvSpPr>
          <p:cNvPr id="287" name="TextBox 272">
            <a:extLst>
              <a:ext uri="{FF2B5EF4-FFF2-40B4-BE49-F238E27FC236}">
                <a16:creationId xmlns:a16="http://schemas.microsoft.com/office/drawing/2014/main" id="{3BD5A3CE-D690-0D5D-2508-A3349F160EAB}"/>
              </a:ext>
            </a:extLst>
          </p:cNvPr>
          <p:cNvSpPr txBox="1"/>
          <p:nvPr/>
        </p:nvSpPr>
        <p:spPr>
          <a:xfrm>
            <a:off x="5938618" y="568829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288" name="TextBox 273">
            <a:extLst>
              <a:ext uri="{FF2B5EF4-FFF2-40B4-BE49-F238E27FC236}">
                <a16:creationId xmlns:a16="http://schemas.microsoft.com/office/drawing/2014/main" id="{B5D6A8CD-C392-7309-EBBD-410DEF3EC0B3}"/>
              </a:ext>
            </a:extLst>
          </p:cNvPr>
          <p:cNvSpPr txBox="1"/>
          <p:nvPr/>
        </p:nvSpPr>
        <p:spPr>
          <a:xfrm>
            <a:off x="5938618" y="586898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</a:p>
        </p:txBody>
      </p:sp>
      <p:sp>
        <p:nvSpPr>
          <p:cNvPr id="289" name="TextBox 274">
            <a:extLst>
              <a:ext uri="{FF2B5EF4-FFF2-40B4-BE49-F238E27FC236}">
                <a16:creationId xmlns:a16="http://schemas.microsoft.com/office/drawing/2014/main" id="{6C10B39B-484C-72CA-2024-8DF3934AEAE8}"/>
              </a:ext>
            </a:extLst>
          </p:cNvPr>
          <p:cNvSpPr txBox="1"/>
          <p:nvPr/>
        </p:nvSpPr>
        <p:spPr>
          <a:xfrm>
            <a:off x="5938618" y="604967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</a:p>
        </p:txBody>
      </p:sp>
      <p:sp>
        <p:nvSpPr>
          <p:cNvPr id="290" name="TextBox 275">
            <a:extLst>
              <a:ext uri="{FF2B5EF4-FFF2-40B4-BE49-F238E27FC236}">
                <a16:creationId xmlns:a16="http://schemas.microsoft.com/office/drawing/2014/main" id="{3E170647-E6FC-D9CD-67C8-0D7E063AF479}"/>
              </a:ext>
            </a:extLst>
          </p:cNvPr>
          <p:cNvSpPr txBox="1"/>
          <p:nvPr/>
        </p:nvSpPr>
        <p:spPr>
          <a:xfrm>
            <a:off x="5938618" y="623036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</a:p>
        </p:txBody>
      </p:sp>
      <p:sp>
        <p:nvSpPr>
          <p:cNvPr id="291" name="TextBox 276">
            <a:extLst>
              <a:ext uri="{FF2B5EF4-FFF2-40B4-BE49-F238E27FC236}">
                <a16:creationId xmlns:a16="http://schemas.microsoft.com/office/drawing/2014/main" id="{F62E5080-CA16-CBC6-F661-8FA5923A9E3A}"/>
              </a:ext>
            </a:extLst>
          </p:cNvPr>
          <p:cNvSpPr txBox="1"/>
          <p:nvPr/>
        </p:nvSpPr>
        <p:spPr>
          <a:xfrm>
            <a:off x="5938618" y="641205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</a:p>
        </p:txBody>
      </p:sp>
      <p:grpSp>
        <p:nvGrpSpPr>
          <p:cNvPr id="292" name="Group 277">
            <a:extLst>
              <a:ext uri="{FF2B5EF4-FFF2-40B4-BE49-F238E27FC236}">
                <a16:creationId xmlns:a16="http://schemas.microsoft.com/office/drawing/2014/main" id="{14E2B5FB-1DC2-9C4B-8FB4-4BC1BACF3B64}"/>
              </a:ext>
            </a:extLst>
          </p:cNvPr>
          <p:cNvGrpSpPr/>
          <p:nvPr/>
        </p:nvGrpSpPr>
        <p:grpSpPr>
          <a:xfrm>
            <a:off x="4480960" y="5454616"/>
            <a:ext cx="1646588" cy="189946"/>
            <a:chOff x="0" y="0"/>
            <a:chExt cx="561625" cy="64787"/>
          </a:xfrm>
        </p:grpSpPr>
        <p:sp>
          <p:nvSpPr>
            <p:cNvPr id="293" name="Freeform 278">
              <a:extLst>
                <a:ext uri="{FF2B5EF4-FFF2-40B4-BE49-F238E27FC236}">
                  <a16:creationId xmlns:a16="http://schemas.microsoft.com/office/drawing/2014/main" id="{8D652000-70F2-9E8F-1337-84D66746C163}"/>
                </a:ext>
              </a:extLst>
            </p:cNvPr>
            <p:cNvSpPr/>
            <p:nvPr/>
          </p:nvSpPr>
          <p:spPr>
            <a:xfrm>
              <a:off x="0" y="0"/>
              <a:ext cx="561625" cy="64787"/>
            </a:xfrm>
            <a:custGeom>
              <a:avLst/>
              <a:gdLst/>
              <a:ahLst/>
              <a:cxnLst/>
              <a:rect l="l" t="t" r="r" b="b"/>
              <a:pathLst>
                <a:path w="561625" h="64787">
                  <a:moveTo>
                    <a:pt x="0" y="0"/>
                  </a:moveTo>
                  <a:lnTo>
                    <a:pt x="561625" y="0"/>
                  </a:lnTo>
                  <a:lnTo>
                    <a:pt x="561625" y="64787"/>
                  </a:lnTo>
                  <a:lnTo>
                    <a:pt x="0" y="64787"/>
                  </a:lnTo>
                  <a:close/>
                </a:path>
              </a:pathLst>
            </a:custGeom>
            <a:solidFill>
              <a:srgbClr val="89592B"/>
            </a:solidFill>
            <a:ln cap="sq">
              <a:noFill/>
              <a:prstDash val="solid"/>
              <a:miter/>
            </a:ln>
          </p:spPr>
        </p:sp>
        <p:sp>
          <p:nvSpPr>
            <p:cNvPr id="294" name="TextBox 279">
              <a:extLst>
                <a:ext uri="{FF2B5EF4-FFF2-40B4-BE49-F238E27FC236}">
                  <a16:creationId xmlns:a16="http://schemas.microsoft.com/office/drawing/2014/main" id="{B5B619B5-8038-5748-0F7F-78F106DE9559}"/>
                </a:ext>
              </a:extLst>
            </p:cNvPr>
            <p:cNvSpPr txBox="1"/>
            <p:nvPr/>
          </p:nvSpPr>
          <p:spPr>
            <a:xfrm>
              <a:off x="0" y="-9525"/>
              <a:ext cx="561625" cy="74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379"/>
                </a:lnSpc>
                <a:spcBef>
                  <a:spcPct val="0"/>
                </a:spcBef>
              </a:pPr>
              <a:r>
                <a:rPr lang="en-US" sz="999" b="1" u="none" strike="noStrike" spc="4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 M M J V S D</a:t>
              </a:r>
            </a:p>
          </p:txBody>
        </p:sp>
      </p:grpSp>
      <p:sp>
        <p:nvSpPr>
          <p:cNvPr id="295" name="TextBox 280">
            <a:extLst>
              <a:ext uri="{FF2B5EF4-FFF2-40B4-BE49-F238E27FC236}">
                <a16:creationId xmlns:a16="http://schemas.microsoft.com/office/drawing/2014/main" id="{35D1A5BB-AF89-8E84-78A0-D08A95AE3CAD}"/>
              </a:ext>
            </a:extLst>
          </p:cNvPr>
          <p:cNvSpPr txBox="1"/>
          <p:nvPr/>
        </p:nvSpPr>
        <p:spPr>
          <a:xfrm>
            <a:off x="4475728" y="2156990"/>
            <a:ext cx="1657052" cy="18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4"/>
              </a:lnSpc>
              <a:spcBef>
                <a:spcPct val="0"/>
              </a:spcBef>
            </a:pPr>
            <a:r>
              <a:rPr lang="en-US" sz="1103" b="1" spc="108">
                <a:solidFill>
                  <a:srgbClr val="593B27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MARZO</a:t>
            </a:r>
          </a:p>
        </p:txBody>
      </p:sp>
      <p:sp>
        <p:nvSpPr>
          <p:cNvPr id="296" name="TextBox 281">
            <a:extLst>
              <a:ext uri="{FF2B5EF4-FFF2-40B4-BE49-F238E27FC236}">
                <a16:creationId xmlns:a16="http://schemas.microsoft.com/office/drawing/2014/main" id="{240E61FA-3EEF-85C9-1439-DE6B35B975E9}"/>
              </a:ext>
            </a:extLst>
          </p:cNvPr>
          <p:cNvSpPr txBox="1"/>
          <p:nvPr/>
        </p:nvSpPr>
        <p:spPr>
          <a:xfrm>
            <a:off x="4474943" y="276975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297" name="TextBox 282">
            <a:extLst>
              <a:ext uri="{FF2B5EF4-FFF2-40B4-BE49-F238E27FC236}">
                <a16:creationId xmlns:a16="http://schemas.microsoft.com/office/drawing/2014/main" id="{168ADEE0-7913-1765-6CA8-07DD0E11C0F6}"/>
              </a:ext>
            </a:extLst>
          </p:cNvPr>
          <p:cNvSpPr txBox="1"/>
          <p:nvPr/>
        </p:nvSpPr>
        <p:spPr>
          <a:xfrm>
            <a:off x="4474943" y="29499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298" name="TextBox 283">
            <a:extLst>
              <a:ext uri="{FF2B5EF4-FFF2-40B4-BE49-F238E27FC236}">
                <a16:creationId xmlns:a16="http://schemas.microsoft.com/office/drawing/2014/main" id="{840A4FAE-E3B6-B9DC-E2B3-05FD03D4EFD9}"/>
              </a:ext>
            </a:extLst>
          </p:cNvPr>
          <p:cNvSpPr txBox="1"/>
          <p:nvPr/>
        </p:nvSpPr>
        <p:spPr>
          <a:xfrm>
            <a:off x="4474943" y="313013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</a:p>
        </p:txBody>
      </p:sp>
      <p:sp>
        <p:nvSpPr>
          <p:cNvPr id="299" name="TextBox 284">
            <a:extLst>
              <a:ext uri="{FF2B5EF4-FFF2-40B4-BE49-F238E27FC236}">
                <a16:creationId xmlns:a16="http://schemas.microsoft.com/office/drawing/2014/main" id="{BEABC322-92A0-AA21-EBDD-0C6C7640446A}"/>
              </a:ext>
            </a:extLst>
          </p:cNvPr>
          <p:cNvSpPr txBox="1"/>
          <p:nvPr/>
        </p:nvSpPr>
        <p:spPr>
          <a:xfrm>
            <a:off x="4474943" y="331183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</a:p>
        </p:txBody>
      </p:sp>
      <p:sp>
        <p:nvSpPr>
          <p:cNvPr id="300" name="TextBox 285">
            <a:extLst>
              <a:ext uri="{FF2B5EF4-FFF2-40B4-BE49-F238E27FC236}">
                <a16:creationId xmlns:a16="http://schemas.microsoft.com/office/drawing/2014/main" id="{7FA7309B-2EE8-FDA7-7076-4DE764B8B5A6}"/>
              </a:ext>
            </a:extLst>
          </p:cNvPr>
          <p:cNvSpPr txBox="1"/>
          <p:nvPr/>
        </p:nvSpPr>
        <p:spPr>
          <a:xfrm>
            <a:off x="4474943" y="348992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</a:p>
        </p:txBody>
      </p:sp>
      <p:sp>
        <p:nvSpPr>
          <p:cNvPr id="301" name="TextBox 286">
            <a:extLst>
              <a:ext uri="{FF2B5EF4-FFF2-40B4-BE49-F238E27FC236}">
                <a16:creationId xmlns:a16="http://schemas.microsoft.com/office/drawing/2014/main" id="{5441A2DA-3A2F-F221-F47D-A95746004CE7}"/>
              </a:ext>
            </a:extLst>
          </p:cNvPr>
          <p:cNvSpPr txBox="1"/>
          <p:nvPr/>
        </p:nvSpPr>
        <p:spPr>
          <a:xfrm>
            <a:off x="4719761" y="276975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302" name="TextBox 287">
            <a:extLst>
              <a:ext uri="{FF2B5EF4-FFF2-40B4-BE49-F238E27FC236}">
                <a16:creationId xmlns:a16="http://schemas.microsoft.com/office/drawing/2014/main" id="{A0512476-1050-B73E-21D5-BDA9DABDF14A}"/>
              </a:ext>
            </a:extLst>
          </p:cNvPr>
          <p:cNvSpPr txBox="1"/>
          <p:nvPr/>
        </p:nvSpPr>
        <p:spPr>
          <a:xfrm>
            <a:off x="4719761" y="29499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id="303" name="TextBox 288">
            <a:extLst>
              <a:ext uri="{FF2B5EF4-FFF2-40B4-BE49-F238E27FC236}">
                <a16:creationId xmlns:a16="http://schemas.microsoft.com/office/drawing/2014/main" id="{842299C3-580C-C81C-FF55-803302039752}"/>
              </a:ext>
            </a:extLst>
          </p:cNvPr>
          <p:cNvSpPr txBox="1"/>
          <p:nvPr/>
        </p:nvSpPr>
        <p:spPr>
          <a:xfrm>
            <a:off x="4719761" y="313013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</a:p>
        </p:txBody>
      </p:sp>
      <p:sp>
        <p:nvSpPr>
          <p:cNvPr id="304" name="TextBox 289">
            <a:extLst>
              <a:ext uri="{FF2B5EF4-FFF2-40B4-BE49-F238E27FC236}">
                <a16:creationId xmlns:a16="http://schemas.microsoft.com/office/drawing/2014/main" id="{CC960716-6DF9-F09D-7D1B-2FA5A7DF0210}"/>
              </a:ext>
            </a:extLst>
          </p:cNvPr>
          <p:cNvSpPr txBox="1"/>
          <p:nvPr/>
        </p:nvSpPr>
        <p:spPr>
          <a:xfrm>
            <a:off x="4719761" y="331183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</a:p>
        </p:txBody>
      </p:sp>
      <p:sp>
        <p:nvSpPr>
          <p:cNvPr id="305" name="TextBox 290">
            <a:extLst>
              <a:ext uri="{FF2B5EF4-FFF2-40B4-BE49-F238E27FC236}">
                <a16:creationId xmlns:a16="http://schemas.microsoft.com/office/drawing/2014/main" id="{C152E6EB-F640-56F3-1F1C-2ACDEE84203D}"/>
              </a:ext>
            </a:extLst>
          </p:cNvPr>
          <p:cNvSpPr txBox="1"/>
          <p:nvPr/>
        </p:nvSpPr>
        <p:spPr>
          <a:xfrm>
            <a:off x="4964579" y="276975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306" name="TextBox 291">
            <a:extLst>
              <a:ext uri="{FF2B5EF4-FFF2-40B4-BE49-F238E27FC236}">
                <a16:creationId xmlns:a16="http://schemas.microsoft.com/office/drawing/2014/main" id="{705B9588-4D1A-5938-2771-36FBF9F43086}"/>
              </a:ext>
            </a:extLst>
          </p:cNvPr>
          <p:cNvSpPr txBox="1"/>
          <p:nvPr/>
        </p:nvSpPr>
        <p:spPr>
          <a:xfrm>
            <a:off x="4964579" y="29499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id="307" name="TextBox 292">
            <a:extLst>
              <a:ext uri="{FF2B5EF4-FFF2-40B4-BE49-F238E27FC236}">
                <a16:creationId xmlns:a16="http://schemas.microsoft.com/office/drawing/2014/main" id="{210152E3-2FD2-46D9-F049-B034D567BC10}"/>
              </a:ext>
            </a:extLst>
          </p:cNvPr>
          <p:cNvSpPr txBox="1"/>
          <p:nvPr/>
        </p:nvSpPr>
        <p:spPr>
          <a:xfrm>
            <a:off x="4964579" y="313013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</a:p>
        </p:txBody>
      </p:sp>
      <p:sp>
        <p:nvSpPr>
          <p:cNvPr id="308" name="TextBox 293">
            <a:extLst>
              <a:ext uri="{FF2B5EF4-FFF2-40B4-BE49-F238E27FC236}">
                <a16:creationId xmlns:a16="http://schemas.microsoft.com/office/drawing/2014/main" id="{8CDBC4A6-24AF-C985-2C73-DA01BBF7C70D}"/>
              </a:ext>
            </a:extLst>
          </p:cNvPr>
          <p:cNvSpPr txBox="1"/>
          <p:nvPr/>
        </p:nvSpPr>
        <p:spPr>
          <a:xfrm>
            <a:off x="4964579" y="331183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</a:p>
        </p:txBody>
      </p:sp>
      <p:sp>
        <p:nvSpPr>
          <p:cNvPr id="309" name="TextBox 294">
            <a:extLst>
              <a:ext uri="{FF2B5EF4-FFF2-40B4-BE49-F238E27FC236}">
                <a16:creationId xmlns:a16="http://schemas.microsoft.com/office/drawing/2014/main" id="{E69E06A8-2087-8997-30B8-098B9A246407}"/>
              </a:ext>
            </a:extLst>
          </p:cNvPr>
          <p:cNvSpPr txBox="1"/>
          <p:nvPr/>
        </p:nvSpPr>
        <p:spPr>
          <a:xfrm>
            <a:off x="5209397" y="277025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</a:p>
        </p:txBody>
      </p:sp>
      <p:sp>
        <p:nvSpPr>
          <p:cNvPr id="310" name="TextBox 295">
            <a:extLst>
              <a:ext uri="{FF2B5EF4-FFF2-40B4-BE49-F238E27FC236}">
                <a16:creationId xmlns:a16="http://schemas.microsoft.com/office/drawing/2014/main" id="{2E395A18-A7F3-3B57-ED41-77B08F3100CB}"/>
              </a:ext>
            </a:extLst>
          </p:cNvPr>
          <p:cNvSpPr txBox="1"/>
          <p:nvPr/>
        </p:nvSpPr>
        <p:spPr>
          <a:xfrm>
            <a:off x="5209397" y="295094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id="311" name="TextBox 296">
            <a:extLst>
              <a:ext uri="{FF2B5EF4-FFF2-40B4-BE49-F238E27FC236}">
                <a16:creationId xmlns:a16="http://schemas.microsoft.com/office/drawing/2014/main" id="{8DE023B9-EFED-FC16-3C66-A9CF76A35B12}"/>
              </a:ext>
            </a:extLst>
          </p:cNvPr>
          <p:cNvSpPr txBox="1"/>
          <p:nvPr/>
        </p:nvSpPr>
        <p:spPr>
          <a:xfrm>
            <a:off x="5209397" y="313164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</a:p>
        </p:txBody>
      </p:sp>
      <p:sp>
        <p:nvSpPr>
          <p:cNvPr id="312" name="TextBox 297">
            <a:extLst>
              <a:ext uri="{FF2B5EF4-FFF2-40B4-BE49-F238E27FC236}">
                <a16:creationId xmlns:a16="http://schemas.microsoft.com/office/drawing/2014/main" id="{706CF7DF-44BE-CFFF-A9A0-96FEF3665A69}"/>
              </a:ext>
            </a:extLst>
          </p:cNvPr>
          <p:cNvSpPr txBox="1"/>
          <p:nvPr/>
        </p:nvSpPr>
        <p:spPr>
          <a:xfrm>
            <a:off x="5209397" y="33133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</a:p>
        </p:txBody>
      </p:sp>
      <p:sp>
        <p:nvSpPr>
          <p:cNvPr id="313" name="TextBox 298">
            <a:extLst>
              <a:ext uri="{FF2B5EF4-FFF2-40B4-BE49-F238E27FC236}">
                <a16:creationId xmlns:a16="http://schemas.microsoft.com/office/drawing/2014/main" id="{2F09FDF2-F320-DA90-D381-F599391F6B6E}"/>
              </a:ext>
            </a:extLst>
          </p:cNvPr>
          <p:cNvSpPr txBox="1"/>
          <p:nvPr/>
        </p:nvSpPr>
        <p:spPr>
          <a:xfrm>
            <a:off x="5454215" y="277025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</a:p>
        </p:txBody>
      </p:sp>
      <p:sp>
        <p:nvSpPr>
          <p:cNvPr id="314" name="TextBox 299">
            <a:extLst>
              <a:ext uri="{FF2B5EF4-FFF2-40B4-BE49-F238E27FC236}">
                <a16:creationId xmlns:a16="http://schemas.microsoft.com/office/drawing/2014/main" id="{3A71B5F6-4B02-EE57-CA98-BD771C6780E6}"/>
              </a:ext>
            </a:extLst>
          </p:cNvPr>
          <p:cNvSpPr txBox="1"/>
          <p:nvPr/>
        </p:nvSpPr>
        <p:spPr>
          <a:xfrm>
            <a:off x="5454215" y="295094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id="315" name="TextBox 300">
            <a:extLst>
              <a:ext uri="{FF2B5EF4-FFF2-40B4-BE49-F238E27FC236}">
                <a16:creationId xmlns:a16="http://schemas.microsoft.com/office/drawing/2014/main" id="{96CAEF10-ED00-0B24-5290-03681B1021AE}"/>
              </a:ext>
            </a:extLst>
          </p:cNvPr>
          <p:cNvSpPr txBox="1"/>
          <p:nvPr/>
        </p:nvSpPr>
        <p:spPr>
          <a:xfrm>
            <a:off x="5454215" y="313164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</a:p>
        </p:txBody>
      </p:sp>
      <p:sp>
        <p:nvSpPr>
          <p:cNvPr id="316" name="TextBox 301">
            <a:extLst>
              <a:ext uri="{FF2B5EF4-FFF2-40B4-BE49-F238E27FC236}">
                <a16:creationId xmlns:a16="http://schemas.microsoft.com/office/drawing/2014/main" id="{B6E71783-A022-C97A-C8AE-B690C9A9B1F3}"/>
              </a:ext>
            </a:extLst>
          </p:cNvPr>
          <p:cNvSpPr txBox="1"/>
          <p:nvPr/>
        </p:nvSpPr>
        <p:spPr>
          <a:xfrm>
            <a:off x="5454215" y="33133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</a:p>
        </p:txBody>
      </p:sp>
      <p:sp>
        <p:nvSpPr>
          <p:cNvPr id="317" name="TextBox 302">
            <a:extLst>
              <a:ext uri="{FF2B5EF4-FFF2-40B4-BE49-F238E27FC236}">
                <a16:creationId xmlns:a16="http://schemas.microsoft.com/office/drawing/2014/main" id="{C5504BF4-EA89-EA00-EE5C-516433564A01}"/>
              </a:ext>
            </a:extLst>
          </p:cNvPr>
          <p:cNvSpPr txBox="1"/>
          <p:nvPr/>
        </p:nvSpPr>
        <p:spPr>
          <a:xfrm>
            <a:off x="5699033" y="258956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318" name="TextBox 303">
            <a:extLst>
              <a:ext uri="{FF2B5EF4-FFF2-40B4-BE49-F238E27FC236}">
                <a16:creationId xmlns:a16="http://schemas.microsoft.com/office/drawing/2014/main" id="{5F45D7B8-8010-F577-CA69-C9AC96587886}"/>
              </a:ext>
            </a:extLst>
          </p:cNvPr>
          <p:cNvSpPr txBox="1"/>
          <p:nvPr/>
        </p:nvSpPr>
        <p:spPr>
          <a:xfrm>
            <a:off x="5699033" y="277025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</a:p>
        </p:txBody>
      </p:sp>
      <p:sp>
        <p:nvSpPr>
          <p:cNvPr id="319" name="TextBox 304">
            <a:extLst>
              <a:ext uri="{FF2B5EF4-FFF2-40B4-BE49-F238E27FC236}">
                <a16:creationId xmlns:a16="http://schemas.microsoft.com/office/drawing/2014/main" id="{CDD64BE6-9A41-54FF-2C2B-D2B478961A23}"/>
              </a:ext>
            </a:extLst>
          </p:cNvPr>
          <p:cNvSpPr txBox="1"/>
          <p:nvPr/>
        </p:nvSpPr>
        <p:spPr>
          <a:xfrm>
            <a:off x="5699033" y="295094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</a:p>
        </p:txBody>
      </p:sp>
      <p:sp>
        <p:nvSpPr>
          <p:cNvPr id="320" name="TextBox 305">
            <a:extLst>
              <a:ext uri="{FF2B5EF4-FFF2-40B4-BE49-F238E27FC236}">
                <a16:creationId xmlns:a16="http://schemas.microsoft.com/office/drawing/2014/main" id="{5AFEFC95-ADB2-F516-E879-0FC094FC777F}"/>
              </a:ext>
            </a:extLst>
          </p:cNvPr>
          <p:cNvSpPr txBox="1"/>
          <p:nvPr/>
        </p:nvSpPr>
        <p:spPr>
          <a:xfrm>
            <a:off x="5699033" y="313164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</a:p>
        </p:txBody>
      </p:sp>
      <p:sp>
        <p:nvSpPr>
          <p:cNvPr id="321" name="TextBox 306">
            <a:extLst>
              <a:ext uri="{FF2B5EF4-FFF2-40B4-BE49-F238E27FC236}">
                <a16:creationId xmlns:a16="http://schemas.microsoft.com/office/drawing/2014/main" id="{7F82BAC8-15AF-EB35-A9B1-7E7B2469E598}"/>
              </a:ext>
            </a:extLst>
          </p:cNvPr>
          <p:cNvSpPr txBox="1"/>
          <p:nvPr/>
        </p:nvSpPr>
        <p:spPr>
          <a:xfrm>
            <a:off x="5699033" y="33133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</a:p>
        </p:txBody>
      </p:sp>
      <p:sp>
        <p:nvSpPr>
          <p:cNvPr id="322" name="TextBox 307">
            <a:extLst>
              <a:ext uri="{FF2B5EF4-FFF2-40B4-BE49-F238E27FC236}">
                <a16:creationId xmlns:a16="http://schemas.microsoft.com/office/drawing/2014/main" id="{8E8EE28D-5590-65FF-EA0B-CA635B554F51}"/>
              </a:ext>
            </a:extLst>
          </p:cNvPr>
          <p:cNvSpPr txBox="1"/>
          <p:nvPr/>
        </p:nvSpPr>
        <p:spPr>
          <a:xfrm>
            <a:off x="5943851" y="258956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323" name="TextBox 308">
            <a:extLst>
              <a:ext uri="{FF2B5EF4-FFF2-40B4-BE49-F238E27FC236}">
                <a16:creationId xmlns:a16="http://schemas.microsoft.com/office/drawing/2014/main" id="{016CA80E-661C-AC36-97F4-395670385198}"/>
              </a:ext>
            </a:extLst>
          </p:cNvPr>
          <p:cNvSpPr txBox="1"/>
          <p:nvPr/>
        </p:nvSpPr>
        <p:spPr>
          <a:xfrm>
            <a:off x="5943851" y="277025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</a:p>
        </p:txBody>
      </p:sp>
      <p:sp>
        <p:nvSpPr>
          <p:cNvPr id="324" name="TextBox 309">
            <a:extLst>
              <a:ext uri="{FF2B5EF4-FFF2-40B4-BE49-F238E27FC236}">
                <a16:creationId xmlns:a16="http://schemas.microsoft.com/office/drawing/2014/main" id="{B45FEE83-9480-9BA3-1755-3229B4E55B2D}"/>
              </a:ext>
            </a:extLst>
          </p:cNvPr>
          <p:cNvSpPr txBox="1"/>
          <p:nvPr/>
        </p:nvSpPr>
        <p:spPr>
          <a:xfrm>
            <a:off x="5943851" y="295094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</a:p>
        </p:txBody>
      </p:sp>
      <p:sp>
        <p:nvSpPr>
          <p:cNvPr id="325" name="TextBox 310">
            <a:extLst>
              <a:ext uri="{FF2B5EF4-FFF2-40B4-BE49-F238E27FC236}">
                <a16:creationId xmlns:a16="http://schemas.microsoft.com/office/drawing/2014/main" id="{2B0A4262-3006-58D4-135D-D3F2430F9F6D}"/>
              </a:ext>
            </a:extLst>
          </p:cNvPr>
          <p:cNvSpPr txBox="1"/>
          <p:nvPr/>
        </p:nvSpPr>
        <p:spPr>
          <a:xfrm>
            <a:off x="5943851" y="3131640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</a:p>
        </p:txBody>
      </p:sp>
      <p:sp>
        <p:nvSpPr>
          <p:cNvPr id="326" name="TextBox 311">
            <a:extLst>
              <a:ext uri="{FF2B5EF4-FFF2-40B4-BE49-F238E27FC236}">
                <a16:creationId xmlns:a16="http://schemas.microsoft.com/office/drawing/2014/main" id="{6E3CF8ED-430F-0944-F24B-7C891F7F065B}"/>
              </a:ext>
            </a:extLst>
          </p:cNvPr>
          <p:cNvSpPr txBox="1"/>
          <p:nvPr/>
        </p:nvSpPr>
        <p:spPr>
          <a:xfrm>
            <a:off x="5943851" y="331333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</a:p>
        </p:txBody>
      </p:sp>
      <p:grpSp>
        <p:nvGrpSpPr>
          <p:cNvPr id="327" name="Group 312">
            <a:extLst>
              <a:ext uri="{FF2B5EF4-FFF2-40B4-BE49-F238E27FC236}">
                <a16:creationId xmlns:a16="http://schemas.microsoft.com/office/drawing/2014/main" id="{9206464A-3E31-CB70-C500-4EC1BD6B02D8}"/>
              </a:ext>
            </a:extLst>
          </p:cNvPr>
          <p:cNvGrpSpPr/>
          <p:nvPr/>
        </p:nvGrpSpPr>
        <p:grpSpPr>
          <a:xfrm>
            <a:off x="4480960" y="2379662"/>
            <a:ext cx="1646588" cy="189946"/>
            <a:chOff x="0" y="0"/>
            <a:chExt cx="561625" cy="64787"/>
          </a:xfrm>
        </p:grpSpPr>
        <p:sp>
          <p:nvSpPr>
            <p:cNvPr id="328" name="Freeform 313">
              <a:extLst>
                <a:ext uri="{FF2B5EF4-FFF2-40B4-BE49-F238E27FC236}">
                  <a16:creationId xmlns:a16="http://schemas.microsoft.com/office/drawing/2014/main" id="{09BA818F-4687-AF1F-2050-9B04AD30294C}"/>
                </a:ext>
              </a:extLst>
            </p:cNvPr>
            <p:cNvSpPr/>
            <p:nvPr/>
          </p:nvSpPr>
          <p:spPr>
            <a:xfrm>
              <a:off x="0" y="0"/>
              <a:ext cx="561625" cy="64787"/>
            </a:xfrm>
            <a:custGeom>
              <a:avLst/>
              <a:gdLst/>
              <a:ahLst/>
              <a:cxnLst/>
              <a:rect l="l" t="t" r="r" b="b"/>
              <a:pathLst>
                <a:path w="561625" h="64787">
                  <a:moveTo>
                    <a:pt x="0" y="0"/>
                  </a:moveTo>
                  <a:lnTo>
                    <a:pt x="561625" y="0"/>
                  </a:lnTo>
                  <a:lnTo>
                    <a:pt x="561625" y="64787"/>
                  </a:lnTo>
                  <a:lnTo>
                    <a:pt x="0" y="64787"/>
                  </a:lnTo>
                  <a:close/>
                </a:path>
              </a:pathLst>
            </a:custGeom>
            <a:solidFill>
              <a:srgbClr val="89592B"/>
            </a:solidFill>
            <a:ln cap="sq">
              <a:noFill/>
              <a:prstDash val="solid"/>
              <a:miter/>
            </a:ln>
          </p:spPr>
        </p:sp>
        <p:sp>
          <p:nvSpPr>
            <p:cNvPr id="329" name="TextBox 314">
              <a:extLst>
                <a:ext uri="{FF2B5EF4-FFF2-40B4-BE49-F238E27FC236}">
                  <a16:creationId xmlns:a16="http://schemas.microsoft.com/office/drawing/2014/main" id="{C7FF2B4C-6FE5-67C5-578C-08589B53F134}"/>
                </a:ext>
              </a:extLst>
            </p:cNvPr>
            <p:cNvSpPr txBox="1"/>
            <p:nvPr/>
          </p:nvSpPr>
          <p:spPr>
            <a:xfrm>
              <a:off x="0" y="-9525"/>
              <a:ext cx="561625" cy="74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379"/>
                </a:lnSpc>
                <a:spcBef>
                  <a:spcPct val="0"/>
                </a:spcBef>
              </a:pPr>
              <a:r>
                <a:rPr lang="en-US" sz="999" b="1" u="none" strike="noStrike" spc="4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 M M J V S D</a:t>
              </a:r>
            </a:p>
          </p:txBody>
        </p:sp>
      </p:grpSp>
      <p:sp>
        <p:nvSpPr>
          <p:cNvPr id="330" name="TextBox 315">
            <a:extLst>
              <a:ext uri="{FF2B5EF4-FFF2-40B4-BE49-F238E27FC236}">
                <a16:creationId xmlns:a16="http://schemas.microsoft.com/office/drawing/2014/main" id="{16822394-CFE8-0519-D75B-8719F75F4356}"/>
              </a:ext>
            </a:extLst>
          </p:cNvPr>
          <p:cNvSpPr txBox="1"/>
          <p:nvPr/>
        </p:nvSpPr>
        <p:spPr>
          <a:xfrm>
            <a:off x="6284724" y="3714103"/>
            <a:ext cx="1657052" cy="18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4"/>
              </a:lnSpc>
              <a:spcBef>
                <a:spcPct val="0"/>
              </a:spcBef>
            </a:pPr>
            <a:r>
              <a:rPr lang="en-US" sz="1103" b="1" spc="108">
                <a:solidFill>
                  <a:srgbClr val="593B27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AGOSTO</a:t>
            </a:r>
          </a:p>
        </p:txBody>
      </p:sp>
      <p:sp>
        <p:nvSpPr>
          <p:cNvPr id="331" name="TextBox 316">
            <a:extLst>
              <a:ext uri="{FF2B5EF4-FFF2-40B4-BE49-F238E27FC236}">
                <a16:creationId xmlns:a16="http://schemas.microsoft.com/office/drawing/2014/main" id="{6992F73C-EA82-8556-73B0-99F1EB568CD7}"/>
              </a:ext>
            </a:extLst>
          </p:cNvPr>
          <p:cNvSpPr txBox="1"/>
          <p:nvPr/>
        </p:nvSpPr>
        <p:spPr>
          <a:xfrm>
            <a:off x="6280181" y="429226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332" name="TextBox 317">
            <a:extLst>
              <a:ext uri="{FF2B5EF4-FFF2-40B4-BE49-F238E27FC236}">
                <a16:creationId xmlns:a16="http://schemas.microsoft.com/office/drawing/2014/main" id="{D0304FC9-DDC3-B639-2A7A-F27770E3A2F3}"/>
              </a:ext>
            </a:extLst>
          </p:cNvPr>
          <p:cNvSpPr txBox="1"/>
          <p:nvPr/>
        </p:nvSpPr>
        <p:spPr>
          <a:xfrm>
            <a:off x="6280181" y="447245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id="333" name="TextBox 318">
            <a:extLst>
              <a:ext uri="{FF2B5EF4-FFF2-40B4-BE49-F238E27FC236}">
                <a16:creationId xmlns:a16="http://schemas.microsoft.com/office/drawing/2014/main" id="{EF146682-E4C1-ACC7-AC03-B98149F07AAF}"/>
              </a:ext>
            </a:extLst>
          </p:cNvPr>
          <p:cNvSpPr txBox="1"/>
          <p:nvPr/>
        </p:nvSpPr>
        <p:spPr>
          <a:xfrm>
            <a:off x="6280181" y="465264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</a:p>
        </p:txBody>
      </p:sp>
      <p:sp>
        <p:nvSpPr>
          <p:cNvPr id="334" name="TextBox 319">
            <a:extLst>
              <a:ext uri="{FF2B5EF4-FFF2-40B4-BE49-F238E27FC236}">
                <a16:creationId xmlns:a16="http://schemas.microsoft.com/office/drawing/2014/main" id="{887E604C-083A-F67B-2A9D-579116924DC7}"/>
              </a:ext>
            </a:extLst>
          </p:cNvPr>
          <p:cNvSpPr txBox="1"/>
          <p:nvPr/>
        </p:nvSpPr>
        <p:spPr>
          <a:xfrm>
            <a:off x="6280181" y="483433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</a:p>
        </p:txBody>
      </p:sp>
      <p:sp>
        <p:nvSpPr>
          <p:cNvPr id="335" name="TextBox 320">
            <a:extLst>
              <a:ext uri="{FF2B5EF4-FFF2-40B4-BE49-F238E27FC236}">
                <a16:creationId xmlns:a16="http://schemas.microsoft.com/office/drawing/2014/main" id="{F296B2B0-553F-162F-C39C-C6D757CFBF1B}"/>
              </a:ext>
            </a:extLst>
          </p:cNvPr>
          <p:cNvSpPr txBox="1"/>
          <p:nvPr/>
        </p:nvSpPr>
        <p:spPr>
          <a:xfrm>
            <a:off x="6524999" y="429226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336" name="TextBox 321">
            <a:extLst>
              <a:ext uri="{FF2B5EF4-FFF2-40B4-BE49-F238E27FC236}">
                <a16:creationId xmlns:a16="http://schemas.microsoft.com/office/drawing/2014/main" id="{7EC4678C-6046-BEB1-701D-F80ECACA698D}"/>
              </a:ext>
            </a:extLst>
          </p:cNvPr>
          <p:cNvSpPr txBox="1"/>
          <p:nvPr/>
        </p:nvSpPr>
        <p:spPr>
          <a:xfrm>
            <a:off x="6524999" y="447245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id="337" name="TextBox 322">
            <a:extLst>
              <a:ext uri="{FF2B5EF4-FFF2-40B4-BE49-F238E27FC236}">
                <a16:creationId xmlns:a16="http://schemas.microsoft.com/office/drawing/2014/main" id="{8FDC5CB4-1B00-4593-F6C6-48EC128FDB34}"/>
              </a:ext>
            </a:extLst>
          </p:cNvPr>
          <p:cNvSpPr txBox="1"/>
          <p:nvPr/>
        </p:nvSpPr>
        <p:spPr>
          <a:xfrm>
            <a:off x="6524999" y="465264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</a:p>
        </p:txBody>
      </p:sp>
      <p:sp>
        <p:nvSpPr>
          <p:cNvPr id="338" name="TextBox 323">
            <a:extLst>
              <a:ext uri="{FF2B5EF4-FFF2-40B4-BE49-F238E27FC236}">
                <a16:creationId xmlns:a16="http://schemas.microsoft.com/office/drawing/2014/main" id="{0BC46D1B-09FA-AE9A-8DC7-F94E174CDA19}"/>
              </a:ext>
            </a:extLst>
          </p:cNvPr>
          <p:cNvSpPr txBox="1"/>
          <p:nvPr/>
        </p:nvSpPr>
        <p:spPr>
          <a:xfrm>
            <a:off x="6524999" y="483433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</a:p>
        </p:txBody>
      </p:sp>
      <p:sp>
        <p:nvSpPr>
          <p:cNvPr id="339" name="TextBox 324">
            <a:extLst>
              <a:ext uri="{FF2B5EF4-FFF2-40B4-BE49-F238E27FC236}">
                <a16:creationId xmlns:a16="http://schemas.microsoft.com/office/drawing/2014/main" id="{48E05DF5-E7BE-3B86-FF54-19B71FD44629}"/>
              </a:ext>
            </a:extLst>
          </p:cNvPr>
          <p:cNvSpPr txBox="1"/>
          <p:nvPr/>
        </p:nvSpPr>
        <p:spPr>
          <a:xfrm>
            <a:off x="6769817" y="429226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</a:p>
        </p:txBody>
      </p:sp>
      <p:sp>
        <p:nvSpPr>
          <p:cNvPr id="340" name="TextBox 325">
            <a:extLst>
              <a:ext uri="{FF2B5EF4-FFF2-40B4-BE49-F238E27FC236}">
                <a16:creationId xmlns:a16="http://schemas.microsoft.com/office/drawing/2014/main" id="{AB85E44B-541D-72E3-015A-80AC7A30FCC1}"/>
              </a:ext>
            </a:extLst>
          </p:cNvPr>
          <p:cNvSpPr txBox="1"/>
          <p:nvPr/>
        </p:nvSpPr>
        <p:spPr>
          <a:xfrm>
            <a:off x="6769817" y="447245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id="341" name="TextBox 326">
            <a:extLst>
              <a:ext uri="{FF2B5EF4-FFF2-40B4-BE49-F238E27FC236}">
                <a16:creationId xmlns:a16="http://schemas.microsoft.com/office/drawing/2014/main" id="{B9621D4C-7DA8-0BD5-E7EF-0FDD00906C27}"/>
              </a:ext>
            </a:extLst>
          </p:cNvPr>
          <p:cNvSpPr txBox="1"/>
          <p:nvPr/>
        </p:nvSpPr>
        <p:spPr>
          <a:xfrm>
            <a:off x="6769817" y="4652641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342" name="TextBox 327">
            <a:extLst>
              <a:ext uri="{FF2B5EF4-FFF2-40B4-BE49-F238E27FC236}">
                <a16:creationId xmlns:a16="http://schemas.microsoft.com/office/drawing/2014/main" id="{0D0A0C7B-5558-F5FF-F0D5-F6F175433675}"/>
              </a:ext>
            </a:extLst>
          </p:cNvPr>
          <p:cNvSpPr txBox="1"/>
          <p:nvPr/>
        </p:nvSpPr>
        <p:spPr>
          <a:xfrm>
            <a:off x="6769817" y="483433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</a:p>
        </p:txBody>
      </p:sp>
      <p:sp>
        <p:nvSpPr>
          <p:cNvPr id="343" name="TextBox 328">
            <a:extLst>
              <a:ext uri="{FF2B5EF4-FFF2-40B4-BE49-F238E27FC236}">
                <a16:creationId xmlns:a16="http://schemas.microsoft.com/office/drawing/2014/main" id="{5EDDA3A7-7BE6-1CE8-7515-36DBC619A5BF}"/>
              </a:ext>
            </a:extLst>
          </p:cNvPr>
          <p:cNvSpPr txBox="1"/>
          <p:nvPr/>
        </p:nvSpPr>
        <p:spPr>
          <a:xfrm>
            <a:off x="7014635" y="429276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</a:p>
        </p:txBody>
      </p:sp>
      <p:sp>
        <p:nvSpPr>
          <p:cNvPr id="344" name="TextBox 329">
            <a:extLst>
              <a:ext uri="{FF2B5EF4-FFF2-40B4-BE49-F238E27FC236}">
                <a16:creationId xmlns:a16="http://schemas.microsoft.com/office/drawing/2014/main" id="{7DABD863-E329-5FCA-03A1-8BA147E1868B}"/>
              </a:ext>
            </a:extLst>
          </p:cNvPr>
          <p:cNvSpPr txBox="1"/>
          <p:nvPr/>
        </p:nvSpPr>
        <p:spPr>
          <a:xfrm>
            <a:off x="7014635" y="447345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id="345" name="TextBox 330">
            <a:extLst>
              <a:ext uri="{FF2B5EF4-FFF2-40B4-BE49-F238E27FC236}">
                <a16:creationId xmlns:a16="http://schemas.microsoft.com/office/drawing/2014/main" id="{3375AD23-CD3D-0A40-52E0-46DF6D4C5743}"/>
              </a:ext>
            </a:extLst>
          </p:cNvPr>
          <p:cNvSpPr txBox="1"/>
          <p:nvPr/>
        </p:nvSpPr>
        <p:spPr>
          <a:xfrm>
            <a:off x="7014635" y="465414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</a:p>
        </p:txBody>
      </p:sp>
      <p:sp>
        <p:nvSpPr>
          <p:cNvPr id="346" name="TextBox 331">
            <a:extLst>
              <a:ext uri="{FF2B5EF4-FFF2-40B4-BE49-F238E27FC236}">
                <a16:creationId xmlns:a16="http://schemas.microsoft.com/office/drawing/2014/main" id="{691D987C-615F-E4DB-263B-2A34ECEF1511}"/>
              </a:ext>
            </a:extLst>
          </p:cNvPr>
          <p:cNvSpPr txBox="1"/>
          <p:nvPr/>
        </p:nvSpPr>
        <p:spPr>
          <a:xfrm>
            <a:off x="7014635" y="483583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</a:p>
        </p:txBody>
      </p:sp>
      <p:sp>
        <p:nvSpPr>
          <p:cNvPr id="347" name="TextBox 332">
            <a:extLst>
              <a:ext uri="{FF2B5EF4-FFF2-40B4-BE49-F238E27FC236}">
                <a16:creationId xmlns:a16="http://schemas.microsoft.com/office/drawing/2014/main" id="{798F622D-2647-A3F8-E2A0-6CA56D803F97}"/>
              </a:ext>
            </a:extLst>
          </p:cNvPr>
          <p:cNvSpPr txBox="1"/>
          <p:nvPr/>
        </p:nvSpPr>
        <p:spPr>
          <a:xfrm>
            <a:off x="7259453" y="411207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348" name="TextBox 333">
            <a:extLst>
              <a:ext uri="{FF2B5EF4-FFF2-40B4-BE49-F238E27FC236}">
                <a16:creationId xmlns:a16="http://schemas.microsoft.com/office/drawing/2014/main" id="{ABC99CF3-10BE-DD9E-4EC9-D34067BEE7EF}"/>
              </a:ext>
            </a:extLst>
          </p:cNvPr>
          <p:cNvSpPr txBox="1"/>
          <p:nvPr/>
        </p:nvSpPr>
        <p:spPr>
          <a:xfrm>
            <a:off x="7259453" y="429276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</a:p>
        </p:txBody>
      </p:sp>
      <p:sp>
        <p:nvSpPr>
          <p:cNvPr id="349" name="TextBox 334">
            <a:extLst>
              <a:ext uri="{FF2B5EF4-FFF2-40B4-BE49-F238E27FC236}">
                <a16:creationId xmlns:a16="http://schemas.microsoft.com/office/drawing/2014/main" id="{35EEFAB6-5791-1C44-FE2A-81800342B089}"/>
              </a:ext>
            </a:extLst>
          </p:cNvPr>
          <p:cNvSpPr txBox="1"/>
          <p:nvPr/>
        </p:nvSpPr>
        <p:spPr>
          <a:xfrm>
            <a:off x="7259453" y="447345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</a:p>
        </p:txBody>
      </p:sp>
      <p:sp>
        <p:nvSpPr>
          <p:cNvPr id="350" name="TextBox 335">
            <a:extLst>
              <a:ext uri="{FF2B5EF4-FFF2-40B4-BE49-F238E27FC236}">
                <a16:creationId xmlns:a16="http://schemas.microsoft.com/office/drawing/2014/main" id="{B0A140B1-C663-B3C6-2317-7496E36B2025}"/>
              </a:ext>
            </a:extLst>
          </p:cNvPr>
          <p:cNvSpPr txBox="1"/>
          <p:nvPr/>
        </p:nvSpPr>
        <p:spPr>
          <a:xfrm>
            <a:off x="7259453" y="465414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</a:p>
        </p:txBody>
      </p:sp>
      <p:sp>
        <p:nvSpPr>
          <p:cNvPr id="351" name="TextBox 336">
            <a:extLst>
              <a:ext uri="{FF2B5EF4-FFF2-40B4-BE49-F238E27FC236}">
                <a16:creationId xmlns:a16="http://schemas.microsoft.com/office/drawing/2014/main" id="{0F60FD47-2CC5-3870-DFC7-100DB4A978F2}"/>
              </a:ext>
            </a:extLst>
          </p:cNvPr>
          <p:cNvSpPr txBox="1"/>
          <p:nvPr/>
        </p:nvSpPr>
        <p:spPr>
          <a:xfrm>
            <a:off x="7259453" y="483583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</a:p>
        </p:txBody>
      </p:sp>
      <p:sp>
        <p:nvSpPr>
          <p:cNvPr id="352" name="TextBox 337">
            <a:extLst>
              <a:ext uri="{FF2B5EF4-FFF2-40B4-BE49-F238E27FC236}">
                <a16:creationId xmlns:a16="http://schemas.microsoft.com/office/drawing/2014/main" id="{7D63247D-ECC3-F768-BAAD-E3A6CB85C5C4}"/>
              </a:ext>
            </a:extLst>
          </p:cNvPr>
          <p:cNvSpPr txBox="1"/>
          <p:nvPr/>
        </p:nvSpPr>
        <p:spPr>
          <a:xfrm>
            <a:off x="7504271" y="411207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353" name="TextBox 338">
            <a:extLst>
              <a:ext uri="{FF2B5EF4-FFF2-40B4-BE49-F238E27FC236}">
                <a16:creationId xmlns:a16="http://schemas.microsoft.com/office/drawing/2014/main" id="{26CF5679-1039-BFDA-5846-0566485A11D5}"/>
              </a:ext>
            </a:extLst>
          </p:cNvPr>
          <p:cNvSpPr txBox="1"/>
          <p:nvPr/>
        </p:nvSpPr>
        <p:spPr>
          <a:xfrm>
            <a:off x="7504271" y="429276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</a:p>
        </p:txBody>
      </p:sp>
      <p:sp>
        <p:nvSpPr>
          <p:cNvPr id="354" name="TextBox 339">
            <a:extLst>
              <a:ext uri="{FF2B5EF4-FFF2-40B4-BE49-F238E27FC236}">
                <a16:creationId xmlns:a16="http://schemas.microsoft.com/office/drawing/2014/main" id="{7A151E3C-8934-AB36-A92E-CCEDADBBE3CA}"/>
              </a:ext>
            </a:extLst>
          </p:cNvPr>
          <p:cNvSpPr txBox="1"/>
          <p:nvPr/>
        </p:nvSpPr>
        <p:spPr>
          <a:xfrm>
            <a:off x="7504271" y="447345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</a:p>
        </p:txBody>
      </p:sp>
      <p:sp>
        <p:nvSpPr>
          <p:cNvPr id="355" name="TextBox 340">
            <a:extLst>
              <a:ext uri="{FF2B5EF4-FFF2-40B4-BE49-F238E27FC236}">
                <a16:creationId xmlns:a16="http://schemas.microsoft.com/office/drawing/2014/main" id="{BDAA503B-26B6-024A-3F65-1A2E488FDEAD}"/>
              </a:ext>
            </a:extLst>
          </p:cNvPr>
          <p:cNvSpPr txBox="1"/>
          <p:nvPr/>
        </p:nvSpPr>
        <p:spPr>
          <a:xfrm>
            <a:off x="7504271" y="465414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</a:p>
        </p:txBody>
      </p:sp>
      <p:sp>
        <p:nvSpPr>
          <p:cNvPr id="356" name="TextBox 341">
            <a:extLst>
              <a:ext uri="{FF2B5EF4-FFF2-40B4-BE49-F238E27FC236}">
                <a16:creationId xmlns:a16="http://schemas.microsoft.com/office/drawing/2014/main" id="{0C118037-2F0A-F467-D8C5-7211734235C2}"/>
              </a:ext>
            </a:extLst>
          </p:cNvPr>
          <p:cNvSpPr txBox="1"/>
          <p:nvPr/>
        </p:nvSpPr>
        <p:spPr>
          <a:xfrm>
            <a:off x="7504271" y="483583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</a:p>
        </p:txBody>
      </p:sp>
      <p:sp>
        <p:nvSpPr>
          <p:cNvPr id="357" name="TextBox 342">
            <a:extLst>
              <a:ext uri="{FF2B5EF4-FFF2-40B4-BE49-F238E27FC236}">
                <a16:creationId xmlns:a16="http://schemas.microsoft.com/office/drawing/2014/main" id="{7E4C5C94-F866-BD37-99A1-9032A25E7F26}"/>
              </a:ext>
            </a:extLst>
          </p:cNvPr>
          <p:cNvSpPr txBox="1"/>
          <p:nvPr/>
        </p:nvSpPr>
        <p:spPr>
          <a:xfrm>
            <a:off x="7741589" y="483583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31</a:t>
            </a:r>
          </a:p>
        </p:txBody>
      </p:sp>
      <p:sp>
        <p:nvSpPr>
          <p:cNvPr id="358" name="TextBox 343">
            <a:extLst>
              <a:ext uri="{FF2B5EF4-FFF2-40B4-BE49-F238E27FC236}">
                <a16:creationId xmlns:a16="http://schemas.microsoft.com/office/drawing/2014/main" id="{AA8C4ED1-839E-F3DC-133C-ADC9EB4AAFE2}"/>
              </a:ext>
            </a:extLst>
          </p:cNvPr>
          <p:cNvSpPr txBox="1"/>
          <p:nvPr/>
        </p:nvSpPr>
        <p:spPr>
          <a:xfrm>
            <a:off x="7749089" y="411207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359" name="TextBox 344">
            <a:extLst>
              <a:ext uri="{FF2B5EF4-FFF2-40B4-BE49-F238E27FC236}">
                <a16:creationId xmlns:a16="http://schemas.microsoft.com/office/drawing/2014/main" id="{EC3862B2-FA93-4DCA-C0E6-6874E37412BD}"/>
              </a:ext>
            </a:extLst>
          </p:cNvPr>
          <p:cNvSpPr txBox="1"/>
          <p:nvPr/>
        </p:nvSpPr>
        <p:spPr>
          <a:xfrm>
            <a:off x="7749089" y="429276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360" name="TextBox 345">
            <a:extLst>
              <a:ext uri="{FF2B5EF4-FFF2-40B4-BE49-F238E27FC236}">
                <a16:creationId xmlns:a16="http://schemas.microsoft.com/office/drawing/2014/main" id="{2E09DFE0-BCF0-C67D-4328-593E925E2341}"/>
              </a:ext>
            </a:extLst>
          </p:cNvPr>
          <p:cNvSpPr txBox="1"/>
          <p:nvPr/>
        </p:nvSpPr>
        <p:spPr>
          <a:xfrm>
            <a:off x="7749089" y="447345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</a:p>
        </p:txBody>
      </p:sp>
      <p:sp>
        <p:nvSpPr>
          <p:cNvPr id="361" name="TextBox 346">
            <a:extLst>
              <a:ext uri="{FF2B5EF4-FFF2-40B4-BE49-F238E27FC236}">
                <a16:creationId xmlns:a16="http://schemas.microsoft.com/office/drawing/2014/main" id="{2A9A004E-F343-54AA-D6C5-2CC45A78056F}"/>
              </a:ext>
            </a:extLst>
          </p:cNvPr>
          <p:cNvSpPr txBox="1"/>
          <p:nvPr/>
        </p:nvSpPr>
        <p:spPr>
          <a:xfrm>
            <a:off x="7749089" y="465414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</a:p>
        </p:txBody>
      </p:sp>
      <p:grpSp>
        <p:nvGrpSpPr>
          <p:cNvPr id="362" name="Group 347">
            <a:extLst>
              <a:ext uri="{FF2B5EF4-FFF2-40B4-BE49-F238E27FC236}">
                <a16:creationId xmlns:a16="http://schemas.microsoft.com/office/drawing/2014/main" id="{76B8A550-F706-93D5-88D8-4AD856235FB3}"/>
              </a:ext>
            </a:extLst>
          </p:cNvPr>
          <p:cNvGrpSpPr/>
          <p:nvPr/>
        </p:nvGrpSpPr>
        <p:grpSpPr>
          <a:xfrm>
            <a:off x="6289956" y="3936775"/>
            <a:ext cx="1646588" cy="189946"/>
            <a:chOff x="0" y="0"/>
            <a:chExt cx="561625" cy="64787"/>
          </a:xfrm>
        </p:grpSpPr>
        <p:sp>
          <p:nvSpPr>
            <p:cNvPr id="363" name="Freeform 348">
              <a:extLst>
                <a:ext uri="{FF2B5EF4-FFF2-40B4-BE49-F238E27FC236}">
                  <a16:creationId xmlns:a16="http://schemas.microsoft.com/office/drawing/2014/main" id="{67C5DA7C-BC69-C301-2A68-0E233B85F95F}"/>
                </a:ext>
              </a:extLst>
            </p:cNvPr>
            <p:cNvSpPr/>
            <p:nvPr/>
          </p:nvSpPr>
          <p:spPr>
            <a:xfrm>
              <a:off x="0" y="0"/>
              <a:ext cx="561625" cy="64787"/>
            </a:xfrm>
            <a:custGeom>
              <a:avLst/>
              <a:gdLst/>
              <a:ahLst/>
              <a:cxnLst/>
              <a:rect l="l" t="t" r="r" b="b"/>
              <a:pathLst>
                <a:path w="561625" h="64787">
                  <a:moveTo>
                    <a:pt x="0" y="0"/>
                  </a:moveTo>
                  <a:lnTo>
                    <a:pt x="561625" y="0"/>
                  </a:lnTo>
                  <a:lnTo>
                    <a:pt x="561625" y="64787"/>
                  </a:lnTo>
                  <a:lnTo>
                    <a:pt x="0" y="64787"/>
                  </a:lnTo>
                  <a:close/>
                </a:path>
              </a:pathLst>
            </a:custGeom>
            <a:solidFill>
              <a:srgbClr val="89592B"/>
            </a:solidFill>
            <a:ln cap="sq">
              <a:noFill/>
              <a:prstDash val="solid"/>
              <a:miter/>
            </a:ln>
          </p:spPr>
        </p:sp>
        <p:sp>
          <p:nvSpPr>
            <p:cNvPr id="364" name="TextBox 349">
              <a:extLst>
                <a:ext uri="{FF2B5EF4-FFF2-40B4-BE49-F238E27FC236}">
                  <a16:creationId xmlns:a16="http://schemas.microsoft.com/office/drawing/2014/main" id="{E914D1BE-D440-E362-AF1F-7F5865368103}"/>
                </a:ext>
              </a:extLst>
            </p:cNvPr>
            <p:cNvSpPr txBox="1"/>
            <p:nvPr/>
          </p:nvSpPr>
          <p:spPr>
            <a:xfrm>
              <a:off x="0" y="-9525"/>
              <a:ext cx="561625" cy="74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379"/>
                </a:lnSpc>
                <a:spcBef>
                  <a:spcPct val="0"/>
                </a:spcBef>
              </a:pPr>
              <a:r>
                <a:rPr lang="en-US" sz="999" b="1" u="none" strike="noStrike" spc="4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 M M J V S D</a:t>
              </a:r>
            </a:p>
          </p:txBody>
        </p:sp>
      </p:grpSp>
      <p:sp>
        <p:nvSpPr>
          <p:cNvPr id="365" name="TextBox 350">
            <a:extLst>
              <a:ext uri="{FF2B5EF4-FFF2-40B4-BE49-F238E27FC236}">
                <a16:creationId xmlns:a16="http://schemas.microsoft.com/office/drawing/2014/main" id="{36F24339-C274-0D24-9E94-F5320BCE0E85}"/>
              </a:ext>
            </a:extLst>
          </p:cNvPr>
          <p:cNvSpPr txBox="1"/>
          <p:nvPr/>
        </p:nvSpPr>
        <p:spPr>
          <a:xfrm>
            <a:off x="6284724" y="5231944"/>
            <a:ext cx="1657052" cy="18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4"/>
              </a:lnSpc>
              <a:spcBef>
                <a:spcPct val="0"/>
              </a:spcBef>
            </a:pPr>
            <a:r>
              <a:rPr lang="en-US" sz="1103" b="1" spc="108">
                <a:solidFill>
                  <a:srgbClr val="593B27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DICIEMBRE</a:t>
            </a:r>
          </a:p>
        </p:txBody>
      </p:sp>
      <p:sp>
        <p:nvSpPr>
          <p:cNvPr id="366" name="TextBox 351">
            <a:extLst>
              <a:ext uri="{FF2B5EF4-FFF2-40B4-BE49-F238E27FC236}">
                <a16:creationId xmlns:a16="http://schemas.microsoft.com/office/drawing/2014/main" id="{26912082-684B-6C8E-8FE4-A10B6E2FB230}"/>
              </a:ext>
            </a:extLst>
          </p:cNvPr>
          <p:cNvSpPr txBox="1"/>
          <p:nvPr/>
        </p:nvSpPr>
        <p:spPr>
          <a:xfrm>
            <a:off x="6773567" y="641212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31</a:t>
            </a:r>
          </a:p>
        </p:txBody>
      </p:sp>
      <p:sp>
        <p:nvSpPr>
          <p:cNvPr id="367" name="TextBox 352">
            <a:extLst>
              <a:ext uri="{FF2B5EF4-FFF2-40B4-BE49-F238E27FC236}">
                <a16:creationId xmlns:a16="http://schemas.microsoft.com/office/drawing/2014/main" id="{6DB8D7B2-6F62-888A-EBEA-2910C692F3E5}"/>
              </a:ext>
            </a:extLst>
          </p:cNvPr>
          <p:cNvSpPr txBox="1"/>
          <p:nvPr/>
        </p:nvSpPr>
        <p:spPr>
          <a:xfrm>
            <a:off x="6276431" y="640888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</a:p>
        </p:txBody>
      </p:sp>
      <p:sp>
        <p:nvSpPr>
          <p:cNvPr id="368" name="TextBox 353">
            <a:extLst>
              <a:ext uri="{FF2B5EF4-FFF2-40B4-BE49-F238E27FC236}">
                <a16:creationId xmlns:a16="http://schemas.microsoft.com/office/drawing/2014/main" id="{C13064F0-1A15-559B-23EF-6951C773833E}"/>
              </a:ext>
            </a:extLst>
          </p:cNvPr>
          <p:cNvSpPr txBox="1"/>
          <p:nvPr/>
        </p:nvSpPr>
        <p:spPr>
          <a:xfrm>
            <a:off x="6276431" y="568460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369" name="TextBox 354">
            <a:extLst>
              <a:ext uri="{FF2B5EF4-FFF2-40B4-BE49-F238E27FC236}">
                <a16:creationId xmlns:a16="http://schemas.microsoft.com/office/drawing/2014/main" id="{7D64E7E6-96F5-AC29-8A3C-EBF0261AD576}"/>
              </a:ext>
            </a:extLst>
          </p:cNvPr>
          <p:cNvSpPr txBox="1"/>
          <p:nvPr/>
        </p:nvSpPr>
        <p:spPr>
          <a:xfrm>
            <a:off x="6276431" y="586479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</a:p>
        </p:txBody>
      </p:sp>
      <p:sp>
        <p:nvSpPr>
          <p:cNvPr id="370" name="TextBox 355">
            <a:extLst>
              <a:ext uri="{FF2B5EF4-FFF2-40B4-BE49-F238E27FC236}">
                <a16:creationId xmlns:a16="http://schemas.microsoft.com/office/drawing/2014/main" id="{7DF5DCA8-D3B5-75E7-A50A-29FCBBCFE623}"/>
              </a:ext>
            </a:extLst>
          </p:cNvPr>
          <p:cNvSpPr txBox="1"/>
          <p:nvPr/>
        </p:nvSpPr>
        <p:spPr>
          <a:xfrm>
            <a:off x="6276431" y="604498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</a:p>
        </p:txBody>
      </p:sp>
      <p:sp>
        <p:nvSpPr>
          <p:cNvPr id="371" name="TextBox 356">
            <a:extLst>
              <a:ext uri="{FF2B5EF4-FFF2-40B4-BE49-F238E27FC236}">
                <a16:creationId xmlns:a16="http://schemas.microsoft.com/office/drawing/2014/main" id="{38B32CB9-4FA4-6E9D-D3DA-F56E16F680EC}"/>
              </a:ext>
            </a:extLst>
          </p:cNvPr>
          <p:cNvSpPr txBox="1"/>
          <p:nvPr/>
        </p:nvSpPr>
        <p:spPr>
          <a:xfrm>
            <a:off x="6276431" y="622517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</a:p>
        </p:txBody>
      </p:sp>
      <p:sp>
        <p:nvSpPr>
          <p:cNvPr id="372" name="TextBox 357">
            <a:extLst>
              <a:ext uri="{FF2B5EF4-FFF2-40B4-BE49-F238E27FC236}">
                <a16:creationId xmlns:a16="http://schemas.microsoft.com/office/drawing/2014/main" id="{54BEE8D1-A370-656B-6693-70558A10F469}"/>
              </a:ext>
            </a:extLst>
          </p:cNvPr>
          <p:cNvSpPr txBox="1"/>
          <p:nvPr/>
        </p:nvSpPr>
        <p:spPr>
          <a:xfrm>
            <a:off x="6521249" y="568460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373" name="TextBox 358">
            <a:extLst>
              <a:ext uri="{FF2B5EF4-FFF2-40B4-BE49-F238E27FC236}">
                <a16:creationId xmlns:a16="http://schemas.microsoft.com/office/drawing/2014/main" id="{DAADB6C6-84E4-2E37-7101-F13C7D3C47EF}"/>
              </a:ext>
            </a:extLst>
          </p:cNvPr>
          <p:cNvSpPr txBox="1"/>
          <p:nvPr/>
        </p:nvSpPr>
        <p:spPr>
          <a:xfrm>
            <a:off x="6521249" y="586479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</a:p>
        </p:txBody>
      </p:sp>
      <p:sp>
        <p:nvSpPr>
          <p:cNvPr id="374" name="TextBox 359">
            <a:extLst>
              <a:ext uri="{FF2B5EF4-FFF2-40B4-BE49-F238E27FC236}">
                <a16:creationId xmlns:a16="http://schemas.microsoft.com/office/drawing/2014/main" id="{81D88462-D85C-6A56-90EE-2A1D4A192483}"/>
              </a:ext>
            </a:extLst>
          </p:cNvPr>
          <p:cNvSpPr txBox="1"/>
          <p:nvPr/>
        </p:nvSpPr>
        <p:spPr>
          <a:xfrm>
            <a:off x="6521249" y="604498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</a:p>
        </p:txBody>
      </p:sp>
      <p:sp>
        <p:nvSpPr>
          <p:cNvPr id="375" name="TextBox 360">
            <a:extLst>
              <a:ext uri="{FF2B5EF4-FFF2-40B4-BE49-F238E27FC236}">
                <a16:creationId xmlns:a16="http://schemas.microsoft.com/office/drawing/2014/main" id="{C5DD28C4-1C88-CBF3-E7D9-8DB47C4C09A5}"/>
              </a:ext>
            </a:extLst>
          </p:cNvPr>
          <p:cNvSpPr txBox="1"/>
          <p:nvPr/>
        </p:nvSpPr>
        <p:spPr>
          <a:xfrm>
            <a:off x="6521249" y="622517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</a:p>
        </p:txBody>
      </p:sp>
      <p:sp>
        <p:nvSpPr>
          <p:cNvPr id="376" name="TextBox 361">
            <a:extLst>
              <a:ext uri="{FF2B5EF4-FFF2-40B4-BE49-F238E27FC236}">
                <a16:creationId xmlns:a16="http://schemas.microsoft.com/office/drawing/2014/main" id="{B727E378-852C-EC44-FE50-4AB9B35580B4}"/>
              </a:ext>
            </a:extLst>
          </p:cNvPr>
          <p:cNvSpPr txBox="1"/>
          <p:nvPr/>
        </p:nvSpPr>
        <p:spPr>
          <a:xfrm>
            <a:off x="6521249" y="641212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</a:p>
        </p:txBody>
      </p:sp>
      <p:sp>
        <p:nvSpPr>
          <p:cNvPr id="377" name="TextBox 362">
            <a:extLst>
              <a:ext uri="{FF2B5EF4-FFF2-40B4-BE49-F238E27FC236}">
                <a16:creationId xmlns:a16="http://schemas.microsoft.com/office/drawing/2014/main" id="{37C32E35-40FD-D0B7-39A7-1A30F0A02A0A}"/>
              </a:ext>
            </a:extLst>
          </p:cNvPr>
          <p:cNvSpPr txBox="1"/>
          <p:nvPr/>
        </p:nvSpPr>
        <p:spPr>
          <a:xfrm>
            <a:off x="6766067" y="568460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378" name="TextBox 363">
            <a:extLst>
              <a:ext uri="{FF2B5EF4-FFF2-40B4-BE49-F238E27FC236}">
                <a16:creationId xmlns:a16="http://schemas.microsoft.com/office/drawing/2014/main" id="{2E396115-8E6B-D63C-0DB5-F8146AA38D8E}"/>
              </a:ext>
            </a:extLst>
          </p:cNvPr>
          <p:cNvSpPr txBox="1"/>
          <p:nvPr/>
        </p:nvSpPr>
        <p:spPr>
          <a:xfrm>
            <a:off x="6766067" y="586479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379" name="TextBox 364">
            <a:extLst>
              <a:ext uri="{FF2B5EF4-FFF2-40B4-BE49-F238E27FC236}">
                <a16:creationId xmlns:a16="http://schemas.microsoft.com/office/drawing/2014/main" id="{1E252CEF-68B6-3579-8082-8C61357964D1}"/>
              </a:ext>
            </a:extLst>
          </p:cNvPr>
          <p:cNvSpPr txBox="1"/>
          <p:nvPr/>
        </p:nvSpPr>
        <p:spPr>
          <a:xfrm>
            <a:off x="6766067" y="604498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</a:p>
        </p:txBody>
      </p:sp>
      <p:sp>
        <p:nvSpPr>
          <p:cNvPr id="380" name="TextBox 365">
            <a:extLst>
              <a:ext uri="{FF2B5EF4-FFF2-40B4-BE49-F238E27FC236}">
                <a16:creationId xmlns:a16="http://schemas.microsoft.com/office/drawing/2014/main" id="{BA8B5D60-2C59-D8EC-4E30-C6103978A0A7}"/>
              </a:ext>
            </a:extLst>
          </p:cNvPr>
          <p:cNvSpPr txBox="1"/>
          <p:nvPr/>
        </p:nvSpPr>
        <p:spPr>
          <a:xfrm>
            <a:off x="6766067" y="6225172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</a:p>
        </p:txBody>
      </p:sp>
      <p:sp>
        <p:nvSpPr>
          <p:cNvPr id="381" name="TextBox 366">
            <a:extLst>
              <a:ext uri="{FF2B5EF4-FFF2-40B4-BE49-F238E27FC236}">
                <a16:creationId xmlns:a16="http://schemas.microsoft.com/office/drawing/2014/main" id="{20395AE6-55BB-CD86-9030-AE2EBCB6624D}"/>
              </a:ext>
            </a:extLst>
          </p:cNvPr>
          <p:cNvSpPr txBox="1"/>
          <p:nvPr/>
        </p:nvSpPr>
        <p:spPr>
          <a:xfrm>
            <a:off x="7010885" y="568460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382" name="TextBox 367">
            <a:extLst>
              <a:ext uri="{FF2B5EF4-FFF2-40B4-BE49-F238E27FC236}">
                <a16:creationId xmlns:a16="http://schemas.microsoft.com/office/drawing/2014/main" id="{2A6CCA43-E645-6864-592E-3E9165BE6A2A}"/>
              </a:ext>
            </a:extLst>
          </p:cNvPr>
          <p:cNvSpPr txBox="1"/>
          <p:nvPr/>
        </p:nvSpPr>
        <p:spPr>
          <a:xfrm>
            <a:off x="7010885" y="586529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id="383" name="TextBox 368">
            <a:extLst>
              <a:ext uri="{FF2B5EF4-FFF2-40B4-BE49-F238E27FC236}">
                <a16:creationId xmlns:a16="http://schemas.microsoft.com/office/drawing/2014/main" id="{57593E27-A3EC-049D-3696-C3A051FAB51D}"/>
              </a:ext>
            </a:extLst>
          </p:cNvPr>
          <p:cNvSpPr txBox="1"/>
          <p:nvPr/>
        </p:nvSpPr>
        <p:spPr>
          <a:xfrm>
            <a:off x="7010885" y="604598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</a:p>
        </p:txBody>
      </p:sp>
      <p:sp>
        <p:nvSpPr>
          <p:cNvPr id="384" name="TextBox 369">
            <a:extLst>
              <a:ext uri="{FF2B5EF4-FFF2-40B4-BE49-F238E27FC236}">
                <a16:creationId xmlns:a16="http://schemas.microsoft.com/office/drawing/2014/main" id="{1716385F-783D-0957-CD87-92098F2A09D3}"/>
              </a:ext>
            </a:extLst>
          </p:cNvPr>
          <p:cNvSpPr txBox="1"/>
          <p:nvPr/>
        </p:nvSpPr>
        <p:spPr>
          <a:xfrm>
            <a:off x="7010885" y="622667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</a:p>
        </p:txBody>
      </p:sp>
      <p:sp>
        <p:nvSpPr>
          <p:cNvPr id="385" name="TextBox 370">
            <a:extLst>
              <a:ext uri="{FF2B5EF4-FFF2-40B4-BE49-F238E27FC236}">
                <a16:creationId xmlns:a16="http://schemas.microsoft.com/office/drawing/2014/main" id="{DD4C1CC9-496C-4052-85A0-DF659F169CE4}"/>
              </a:ext>
            </a:extLst>
          </p:cNvPr>
          <p:cNvSpPr txBox="1"/>
          <p:nvPr/>
        </p:nvSpPr>
        <p:spPr>
          <a:xfrm>
            <a:off x="7255703" y="568460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386" name="TextBox 371">
            <a:extLst>
              <a:ext uri="{FF2B5EF4-FFF2-40B4-BE49-F238E27FC236}">
                <a16:creationId xmlns:a16="http://schemas.microsoft.com/office/drawing/2014/main" id="{B0B75A0B-8743-DED7-6621-6E4B28E350E8}"/>
              </a:ext>
            </a:extLst>
          </p:cNvPr>
          <p:cNvSpPr txBox="1"/>
          <p:nvPr/>
        </p:nvSpPr>
        <p:spPr>
          <a:xfrm>
            <a:off x="7255703" y="586529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id="387" name="TextBox 372">
            <a:extLst>
              <a:ext uri="{FF2B5EF4-FFF2-40B4-BE49-F238E27FC236}">
                <a16:creationId xmlns:a16="http://schemas.microsoft.com/office/drawing/2014/main" id="{5ACCCEED-191E-EE6D-92F7-1F5E80A243BA}"/>
              </a:ext>
            </a:extLst>
          </p:cNvPr>
          <p:cNvSpPr txBox="1"/>
          <p:nvPr/>
        </p:nvSpPr>
        <p:spPr>
          <a:xfrm>
            <a:off x="7255703" y="604598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</a:p>
        </p:txBody>
      </p:sp>
      <p:sp>
        <p:nvSpPr>
          <p:cNvPr id="388" name="TextBox 373">
            <a:extLst>
              <a:ext uri="{FF2B5EF4-FFF2-40B4-BE49-F238E27FC236}">
                <a16:creationId xmlns:a16="http://schemas.microsoft.com/office/drawing/2014/main" id="{A6E61DA5-37B0-7C5E-CED2-6EBCA64FB26C}"/>
              </a:ext>
            </a:extLst>
          </p:cNvPr>
          <p:cNvSpPr txBox="1"/>
          <p:nvPr/>
        </p:nvSpPr>
        <p:spPr>
          <a:xfrm>
            <a:off x="7255703" y="622667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</a:p>
        </p:txBody>
      </p:sp>
      <p:sp>
        <p:nvSpPr>
          <p:cNvPr id="389" name="TextBox 374">
            <a:extLst>
              <a:ext uri="{FF2B5EF4-FFF2-40B4-BE49-F238E27FC236}">
                <a16:creationId xmlns:a16="http://schemas.microsoft.com/office/drawing/2014/main" id="{0670EA13-9ED0-924D-D763-619D35F066B2}"/>
              </a:ext>
            </a:extLst>
          </p:cNvPr>
          <p:cNvSpPr txBox="1"/>
          <p:nvPr/>
        </p:nvSpPr>
        <p:spPr>
          <a:xfrm>
            <a:off x="7500521" y="568460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</a:p>
        </p:txBody>
      </p:sp>
      <p:sp>
        <p:nvSpPr>
          <p:cNvPr id="390" name="TextBox 375">
            <a:extLst>
              <a:ext uri="{FF2B5EF4-FFF2-40B4-BE49-F238E27FC236}">
                <a16:creationId xmlns:a16="http://schemas.microsoft.com/office/drawing/2014/main" id="{545C640E-034B-1418-79EE-9002E1958B64}"/>
              </a:ext>
            </a:extLst>
          </p:cNvPr>
          <p:cNvSpPr txBox="1"/>
          <p:nvPr/>
        </p:nvSpPr>
        <p:spPr>
          <a:xfrm>
            <a:off x="7500521" y="586529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id="391" name="TextBox 376">
            <a:extLst>
              <a:ext uri="{FF2B5EF4-FFF2-40B4-BE49-F238E27FC236}">
                <a16:creationId xmlns:a16="http://schemas.microsoft.com/office/drawing/2014/main" id="{19CE86FB-ECF7-4E97-43FD-14D432F522FF}"/>
              </a:ext>
            </a:extLst>
          </p:cNvPr>
          <p:cNvSpPr txBox="1"/>
          <p:nvPr/>
        </p:nvSpPr>
        <p:spPr>
          <a:xfrm>
            <a:off x="7500521" y="604598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</a:p>
        </p:txBody>
      </p:sp>
      <p:sp>
        <p:nvSpPr>
          <p:cNvPr id="392" name="TextBox 377">
            <a:extLst>
              <a:ext uri="{FF2B5EF4-FFF2-40B4-BE49-F238E27FC236}">
                <a16:creationId xmlns:a16="http://schemas.microsoft.com/office/drawing/2014/main" id="{76FC1F5D-8ABB-7CE3-862E-21D1176CF9A0}"/>
              </a:ext>
            </a:extLst>
          </p:cNvPr>
          <p:cNvSpPr txBox="1"/>
          <p:nvPr/>
        </p:nvSpPr>
        <p:spPr>
          <a:xfrm>
            <a:off x="7500521" y="622667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</a:p>
        </p:txBody>
      </p:sp>
      <p:sp>
        <p:nvSpPr>
          <p:cNvPr id="393" name="TextBox 378">
            <a:extLst>
              <a:ext uri="{FF2B5EF4-FFF2-40B4-BE49-F238E27FC236}">
                <a16:creationId xmlns:a16="http://schemas.microsoft.com/office/drawing/2014/main" id="{74D5BDDA-BC95-8612-9AB4-198DC1987C33}"/>
              </a:ext>
            </a:extLst>
          </p:cNvPr>
          <p:cNvSpPr txBox="1"/>
          <p:nvPr/>
        </p:nvSpPr>
        <p:spPr>
          <a:xfrm>
            <a:off x="7745339" y="5684603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</a:p>
        </p:txBody>
      </p:sp>
      <p:sp>
        <p:nvSpPr>
          <p:cNvPr id="394" name="TextBox 379">
            <a:extLst>
              <a:ext uri="{FF2B5EF4-FFF2-40B4-BE49-F238E27FC236}">
                <a16:creationId xmlns:a16="http://schemas.microsoft.com/office/drawing/2014/main" id="{3B6441CE-DA2B-7781-C446-3647DE578434}"/>
              </a:ext>
            </a:extLst>
          </p:cNvPr>
          <p:cNvSpPr txBox="1"/>
          <p:nvPr/>
        </p:nvSpPr>
        <p:spPr>
          <a:xfrm>
            <a:off x="7745339" y="586529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id="395" name="TextBox 380">
            <a:extLst>
              <a:ext uri="{FF2B5EF4-FFF2-40B4-BE49-F238E27FC236}">
                <a16:creationId xmlns:a16="http://schemas.microsoft.com/office/drawing/2014/main" id="{C4D72C22-AEC2-F12C-C6A4-81EE511CFFD0}"/>
              </a:ext>
            </a:extLst>
          </p:cNvPr>
          <p:cNvSpPr txBox="1"/>
          <p:nvPr/>
        </p:nvSpPr>
        <p:spPr>
          <a:xfrm>
            <a:off x="7745339" y="6045984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</a:p>
        </p:txBody>
      </p:sp>
      <p:sp>
        <p:nvSpPr>
          <p:cNvPr id="396" name="TextBox 381">
            <a:extLst>
              <a:ext uri="{FF2B5EF4-FFF2-40B4-BE49-F238E27FC236}">
                <a16:creationId xmlns:a16="http://schemas.microsoft.com/office/drawing/2014/main" id="{85068FDB-2117-D495-A07A-71EBB88AFC50}"/>
              </a:ext>
            </a:extLst>
          </p:cNvPr>
          <p:cNvSpPr txBox="1"/>
          <p:nvPr/>
        </p:nvSpPr>
        <p:spPr>
          <a:xfrm>
            <a:off x="7745339" y="622667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</a:p>
        </p:txBody>
      </p:sp>
      <p:grpSp>
        <p:nvGrpSpPr>
          <p:cNvPr id="397" name="Group 382">
            <a:extLst>
              <a:ext uri="{FF2B5EF4-FFF2-40B4-BE49-F238E27FC236}">
                <a16:creationId xmlns:a16="http://schemas.microsoft.com/office/drawing/2014/main" id="{1C71DF26-B84D-8102-63E5-E9D3804DBA67}"/>
              </a:ext>
            </a:extLst>
          </p:cNvPr>
          <p:cNvGrpSpPr/>
          <p:nvPr/>
        </p:nvGrpSpPr>
        <p:grpSpPr>
          <a:xfrm>
            <a:off x="6289956" y="5454616"/>
            <a:ext cx="1646588" cy="189946"/>
            <a:chOff x="0" y="0"/>
            <a:chExt cx="561625" cy="64787"/>
          </a:xfrm>
        </p:grpSpPr>
        <p:sp>
          <p:nvSpPr>
            <p:cNvPr id="398" name="Freeform 383">
              <a:extLst>
                <a:ext uri="{FF2B5EF4-FFF2-40B4-BE49-F238E27FC236}">
                  <a16:creationId xmlns:a16="http://schemas.microsoft.com/office/drawing/2014/main" id="{28412A02-D871-E298-F579-3A48FA6E54D5}"/>
                </a:ext>
              </a:extLst>
            </p:cNvPr>
            <p:cNvSpPr/>
            <p:nvPr/>
          </p:nvSpPr>
          <p:spPr>
            <a:xfrm>
              <a:off x="0" y="0"/>
              <a:ext cx="561625" cy="64787"/>
            </a:xfrm>
            <a:custGeom>
              <a:avLst/>
              <a:gdLst/>
              <a:ahLst/>
              <a:cxnLst/>
              <a:rect l="l" t="t" r="r" b="b"/>
              <a:pathLst>
                <a:path w="561625" h="64787">
                  <a:moveTo>
                    <a:pt x="0" y="0"/>
                  </a:moveTo>
                  <a:lnTo>
                    <a:pt x="561625" y="0"/>
                  </a:lnTo>
                  <a:lnTo>
                    <a:pt x="561625" y="64787"/>
                  </a:lnTo>
                  <a:lnTo>
                    <a:pt x="0" y="64787"/>
                  </a:lnTo>
                  <a:close/>
                </a:path>
              </a:pathLst>
            </a:custGeom>
            <a:solidFill>
              <a:srgbClr val="89592B"/>
            </a:solidFill>
            <a:ln cap="sq">
              <a:noFill/>
              <a:prstDash val="solid"/>
              <a:miter/>
            </a:ln>
          </p:spPr>
        </p:sp>
        <p:sp>
          <p:nvSpPr>
            <p:cNvPr id="399" name="TextBox 384">
              <a:extLst>
                <a:ext uri="{FF2B5EF4-FFF2-40B4-BE49-F238E27FC236}">
                  <a16:creationId xmlns:a16="http://schemas.microsoft.com/office/drawing/2014/main" id="{53D644C1-CE3F-7BC8-AB33-DAC62D1179E2}"/>
                </a:ext>
              </a:extLst>
            </p:cNvPr>
            <p:cNvSpPr txBox="1"/>
            <p:nvPr/>
          </p:nvSpPr>
          <p:spPr>
            <a:xfrm>
              <a:off x="0" y="-9525"/>
              <a:ext cx="561625" cy="74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379"/>
                </a:lnSpc>
                <a:spcBef>
                  <a:spcPct val="0"/>
                </a:spcBef>
              </a:pPr>
              <a:r>
                <a:rPr lang="en-US" sz="999" b="1" u="none" strike="noStrike" spc="4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 M M J V S D</a:t>
              </a:r>
            </a:p>
          </p:txBody>
        </p:sp>
      </p:grpSp>
      <p:sp>
        <p:nvSpPr>
          <p:cNvPr id="400" name="TextBox 385">
            <a:extLst>
              <a:ext uri="{FF2B5EF4-FFF2-40B4-BE49-F238E27FC236}">
                <a16:creationId xmlns:a16="http://schemas.microsoft.com/office/drawing/2014/main" id="{3A67E202-FFC6-4986-F851-EAE2CA4216F1}"/>
              </a:ext>
            </a:extLst>
          </p:cNvPr>
          <p:cNvSpPr txBox="1"/>
          <p:nvPr/>
        </p:nvSpPr>
        <p:spPr>
          <a:xfrm>
            <a:off x="6284724" y="2156990"/>
            <a:ext cx="1657052" cy="18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4"/>
              </a:lnSpc>
              <a:spcBef>
                <a:spcPct val="0"/>
              </a:spcBef>
            </a:pPr>
            <a:r>
              <a:rPr lang="en-US" sz="1103" b="1" spc="108">
                <a:solidFill>
                  <a:srgbClr val="593B27"/>
                </a:solidFill>
                <a:latin typeface="Cinzel Decorative Bold"/>
                <a:ea typeface="Cinzel Decorative Bold"/>
                <a:cs typeface="Cinzel Decorative Bold"/>
                <a:sym typeface="Cinzel Decorative Bold"/>
              </a:rPr>
              <a:t>ABRIL</a:t>
            </a:r>
          </a:p>
        </p:txBody>
      </p:sp>
      <p:sp>
        <p:nvSpPr>
          <p:cNvPr id="401" name="TextBox 386">
            <a:extLst>
              <a:ext uri="{FF2B5EF4-FFF2-40B4-BE49-F238E27FC236}">
                <a16:creationId xmlns:a16="http://schemas.microsoft.com/office/drawing/2014/main" id="{BC536141-139E-937D-18D2-BE64DFAC2A9C}"/>
              </a:ext>
            </a:extLst>
          </p:cNvPr>
          <p:cNvSpPr txBox="1"/>
          <p:nvPr/>
        </p:nvSpPr>
        <p:spPr>
          <a:xfrm>
            <a:off x="6283931" y="275124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</a:p>
        </p:txBody>
      </p:sp>
      <p:sp>
        <p:nvSpPr>
          <p:cNvPr id="402" name="TextBox 387">
            <a:extLst>
              <a:ext uri="{FF2B5EF4-FFF2-40B4-BE49-F238E27FC236}">
                <a16:creationId xmlns:a16="http://schemas.microsoft.com/office/drawing/2014/main" id="{6F75BC79-7E8E-7448-A2F7-A30F86F79F6E}"/>
              </a:ext>
            </a:extLst>
          </p:cNvPr>
          <p:cNvSpPr txBox="1"/>
          <p:nvPr/>
        </p:nvSpPr>
        <p:spPr>
          <a:xfrm>
            <a:off x="6283931" y="293143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</a:p>
        </p:txBody>
      </p:sp>
      <p:sp>
        <p:nvSpPr>
          <p:cNvPr id="403" name="TextBox 388">
            <a:extLst>
              <a:ext uri="{FF2B5EF4-FFF2-40B4-BE49-F238E27FC236}">
                <a16:creationId xmlns:a16="http://schemas.microsoft.com/office/drawing/2014/main" id="{B69BD5D9-3DA0-CC51-5373-2C6D69FFADB9}"/>
              </a:ext>
            </a:extLst>
          </p:cNvPr>
          <p:cNvSpPr txBox="1"/>
          <p:nvPr/>
        </p:nvSpPr>
        <p:spPr>
          <a:xfrm>
            <a:off x="6283931" y="311162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21</a:t>
            </a:r>
          </a:p>
        </p:txBody>
      </p:sp>
      <p:sp>
        <p:nvSpPr>
          <p:cNvPr id="404" name="TextBox 389">
            <a:extLst>
              <a:ext uri="{FF2B5EF4-FFF2-40B4-BE49-F238E27FC236}">
                <a16:creationId xmlns:a16="http://schemas.microsoft.com/office/drawing/2014/main" id="{D96B2302-43FA-24CE-EB05-DB124A9C5AD6}"/>
              </a:ext>
            </a:extLst>
          </p:cNvPr>
          <p:cNvSpPr txBox="1"/>
          <p:nvPr/>
        </p:nvSpPr>
        <p:spPr>
          <a:xfrm>
            <a:off x="6283931" y="329181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28</a:t>
            </a:r>
          </a:p>
        </p:txBody>
      </p:sp>
      <p:sp>
        <p:nvSpPr>
          <p:cNvPr id="405" name="TextBox 390">
            <a:extLst>
              <a:ext uri="{FF2B5EF4-FFF2-40B4-BE49-F238E27FC236}">
                <a16:creationId xmlns:a16="http://schemas.microsoft.com/office/drawing/2014/main" id="{B70EFC33-1E49-C14E-4653-DBABC9BC4A76}"/>
              </a:ext>
            </a:extLst>
          </p:cNvPr>
          <p:cNvSpPr txBox="1"/>
          <p:nvPr/>
        </p:nvSpPr>
        <p:spPr>
          <a:xfrm>
            <a:off x="6528749" y="25710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406" name="TextBox 391">
            <a:extLst>
              <a:ext uri="{FF2B5EF4-FFF2-40B4-BE49-F238E27FC236}">
                <a16:creationId xmlns:a16="http://schemas.microsoft.com/office/drawing/2014/main" id="{A48053C8-A76F-CC1A-0EAD-26204C99165E}"/>
              </a:ext>
            </a:extLst>
          </p:cNvPr>
          <p:cNvSpPr txBox="1"/>
          <p:nvPr/>
        </p:nvSpPr>
        <p:spPr>
          <a:xfrm>
            <a:off x="6528749" y="275124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</a:p>
        </p:txBody>
      </p:sp>
      <p:sp>
        <p:nvSpPr>
          <p:cNvPr id="407" name="TextBox 392">
            <a:extLst>
              <a:ext uri="{FF2B5EF4-FFF2-40B4-BE49-F238E27FC236}">
                <a16:creationId xmlns:a16="http://schemas.microsoft.com/office/drawing/2014/main" id="{E12EE8B0-BE49-8303-C1D0-F33C9A566774}"/>
              </a:ext>
            </a:extLst>
          </p:cNvPr>
          <p:cNvSpPr txBox="1"/>
          <p:nvPr/>
        </p:nvSpPr>
        <p:spPr>
          <a:xfrm>
            <a:off x="6528749" y="293143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</a:p>
        </p:txBody>
      </p:sp>
      <p:sp>
        <p:nvSpPr>
          <p:cNvPr id="408" name="TextBox 393">
            <a:extLst>
              <a:ext uri="{FF2B5EF4-FFF2-40B4-BE49-F238E27FC236}">
                <a16:creationId xmlns:a16="http://schemas.microsoft.com/office/drawing/2014/main" id="{E6F4FB3B-4AD6-8675-AB24-CB5E8E1DB6F1}"/>
              </a:ext>
            </a:extLst>
          </p:cNvPr>
          <p:cNvSpPr txBox="1"/>
          <p:nvPr/>
        </p:nvSpPr>
        <p:spPr>
          <a:xfrm>
            <a:off x="6528749" y="311162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22</a:t>
            </a:r>
          </a:p>
        </p:txBody>
      </p:sp>
      <p:sp>
        <p:nvSpPr>
          <p:cNvPr id="409" name="TextBox 394">
            <a:extLst>
              <a:ext uri="{FF2B5EF4-FFF2-40B4-BE49-F238E27FC236}">
                <a16:creationId xmlns:a16="http://schemas.microsoft.com/office/drawing/2014/main" id="{0D698E1F-29D5-FABC-1CEF-000F4D93723F}"/>
              </a:ext>
            </a:extLst>
          </p:cNvPr>
          <p:cNvSpPr txBox="1"/>
          <p:nvPr/>
        </p:nvSpPr>
        <p:spPr>
          <a:xfrm>
            <a:off x="6528749" y="329181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29</a:t>
            </a:r>
          </a:p>
        </p:txBody>
      </p:sp>
      <p:sp>
        <p:nvSpPr>
          <p:cNvPr id="410" name="TextBox 395">
            <a:extLst>
              <a:ext uri="{FF2B5EF4-FFF2-40B4-BE49-F238E27FC236}">
                <a16:creationId xmlns:a16="http://schemas.microsoft.com/office/drawing/2014/main" id="{605ED3E6-EDB6-98A8-67DE-1B9F637CFAC7}"/>
              </a:ext>
            </a:extLst>
          </p:cNvPr>
          <p:cNvSpPr txBox="1"/>
          <p:nvPr/>
        </p:nvSpPr>
        <p:spPr>
          <a:xfrm>
            <a:off x="6773215" y="329181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</a:t>
            </a:r>
          </a:p>
        </p:txBody>
      </p:sp>
      <p:sp>
        <p:nvSpPr>
          <p:cNvPr id="411" name="TextBox 396">
            <a:extLst>
              <a:ext uri="{FF2B5EF4-FFF2-40B4-BE49-F238E27FC236}">
                <a16:creationId xmlns:a16="http://schemas.microsoft.com/office/drawing/2014/main" id="{086FE4AF-9CD1-9F8B-6609-EE6BF634B4A5}"/>
              </a:ext>
            </a:extLst>
          </p:cNvPr>
          <p:cNvSpPr txBox="1"/>
          <p:nvPr/>
        </p:nvSpPr>
        <p:spPr>
          <a:xfrm>
            <a:off x="6773567" y="25710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412" name="TextBox 397">
            <a:extLst>
              <a:ext uri="{FF2B5EF4-FFF2-40B4-BE49-F238E27FC236}">
                <a16:creationId xmlns:a16="http://schemas.microsoft.com/office/drawing/2014/main" id="{8333A602-7415-787C-AC75-1C719F7154D9}"/>
              </a:ext>
            </a:extLst>
          </p:cNvPr>
          <p:cNvSpPr txBox="1"/>
          <p:nvPr/>
        </p:nvSpPr>
        <p:spPr>
          <a:xfrm>
            <a:off x="6773567" y="275124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</a:p>
        </p:txBody>
      </p:sp>
      <p:sp>
        <p:nvSpPr>
          <p:cNvPr id="413" name="TextBox 398">
            <a:extLst>
              <a:ext uri="{FF2B5EF4-FFF2-40B4-BE49-F238E27FC236}">
                <a16:creationId xmlns:a16="http://schemas.microsoft.com/office/drawing/2014/main" id="{AAC288B3-F76B-3B8F-4245-C2A0640EB4AB}"/>
              </a:ext>
            </a:extLst>
          </p:cNvPr>
          <p:cNvSpPr txBox="1"/>
          <p:nvPr/>
        </p:nvSpPr>
        <p:spPr>
          <a:xfrm>
            <a:off x="6773567" y="293143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</a:p>
        </p:txBody>
      </p:sp>
      <p:sp>
        <p:nvSpPr>
          <p:cNvPr id="414" name="TextBox 399">
            <a:extLst>
              <a:ext uri="{FF2B5EF4-FFF2-40B4-BE49-F238E27FC236}">
                <a16:creationId xmlns:a16="http://schemas.microsoft.com/office/drawing/2014/main" id="{EA85E75D-E90A-F6D8-1D3E-7654D96FF38B}"/>
              </a:ext>
            </a:extLst>
          </p:cNvPr>
          <p:cNvSpPr txBox="1"/>
          <p:nvPr/>
        </p:nvSpPr>
        <p:spPr>
          <a:xfrm>
            <a:off x="6773567" y="3111625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</a:p>
        </p:txBody>
      </p:sp>
      <p:sp>
        <p:nvSpPr>
          <p:cNvPr id="415" name="TextBox 400">
            <a:extLst>
              <a:ext uri="{FF2B5EF4-FFF2-40B4-BE49-F238E27FC236}">
                <a16:creationId xmlns:a16="http://schemas.microsoft.com/office/drawing/2014/main" id="{88B16110-E01F-20D8-64B1-DEF888F6CD4D}"/>
              </a:ext>
            </a:extLst>
          </p:cNvPr>
          <p:cNvSpPr txBox="1"/>
          <p:nvPr/>
        </p:nvSpPr>
        <p:spPr>
          <a:xfrm>
            <a:off x="7018385" y="25710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416" name="TextBox 401">
            <a:extLst>
              <a:ext uri="{FF2B5EF4-FFF2-40B4-BE49-F238E27FC236}">
                <a16:creationId xmlns:a16="http://schemas.microsoft.com/office/drawing/2014/main" id="{781B9FD5-6C5B-7DD7-1E01-3D3171285B95}"/>
              </a:ext>
            </a:extLst>
          </p:cNvPr>
          <p:cNvSpPr txBox="1"/>
          <p:nvPr/>
        </p:nvSpPr>
        <p:spPr>
          <a:xfrm>
            <a:off x="7018385" y="27517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</a:p>
        </p:txBody>
      </p:sp>
      <p:sp>
        <p:nvSpPr>
          <p:cNvPr id="417" name="TextBox 402">
            <a:extLst>
              <a:ext uri="{FF2B5EF4-FFF2-40B4-BE49-F238E27FC236}">
                <a16:creationId xmlns:a16="http://schemas.microsoft.com/office/drawing/2014/main" id="{B7AFE541-CFAA-3B04-0766-9EF79A14EE0F}"/>
              </a:ext>
            </a:extLst>
          </p:cNvPr>
          <p:cNvSpPr txBox="1"/>
          <p:nvPr/>
        </p:nvSpPr>
        <p:spPr>
          <a:xfrm>
            <a:off x="7018385" y="293243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</a:p>
        </p:txBody>
      </p:sp>
      <p:sp>
        <p:nvSpPr>
          <p:cNvPr id="418" name="TextBox 403">
            <a:extLst>
              <a:ext uri="{FF2B5EF4-FFF2-40B4-BE49-F238E27FC236}">
                <a16:creationId xmlns:a16="http://schemas.microsoft.com/office/drawing/2014/main" id="{E59F850A-CAED-3043-AF5D-086221DF75A7}"/>
              </a:ext>
            </a:extLst>
          </p:cNvPr>
          <p:cNvSpPr txBox="1"/>
          <p:nvPr/>
        </p:nvSpPr>
        <p:spPr>
          <a:xfrm>
            <a:off x="7018385" y="311312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24</a:t>
            </a:r>
          </a:p>
        </p:txBody>
      </p:sp>
      <p:sp>
        <p:nvSpPr>
          <p:cNvPr id="419" name="TextBox 404">
            <a:extLst>
              <a:ext uri="{FF2B5EF4-FFF2-40B4-BE49-F238E27FC236}">
                <a16:creationId xmlns:a16="http://schemas.microsoft.com/office/drawing/2014/main" id="{D0059FE5-EC62-D055-CA0E-A354D52D18D0}"/>
              </a:ext>
            </a:extLst>
          </p:cNvPr>
          <p:cNvSpPr txBox="1"/>
          <p:nvPr/>
        </p:nvSpPr>
        <p:spPr>
          <a:xfrm>
            <a:off x="7263203" y="25710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420" name="TextBox 405">
            <a:extLst>
              <a:ext uri="{FF2B5EF4-FFF2-40B4-BE49-F238E27FC236}">
                <a16:creationId xmlns:a16="http://schemas.microsoft.com/office/drawing/2014/main" id="{DAAA9901-515F-C417-CDB9-B94295EC10E8}"/>
              </a:ext>
            </a:extLst>
          </p:cNvPr>
          <p:cNvSpPr txBox="1"/>
          <p:nvPr/>
        </p:nvSpPr>
        <p:spPr>
          <a:xfrm>
            <a:off x="7263203" y="27517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</a:p>
        </p:txBody>
      </p:sp>
      <p:sp>
        <p:nvSpPr>
          <p:cNvPr id="421" name="TextBox 406">
            <a:extLst>
              <a:ext uri="{FF2B5EF4-FFF2-40B4-BE49-F238E27FC236}">
                <a16:creationId xmlns:a16="http://schemas.microsoft.com/office/drawing/2014/main" id="{5863E190-5328-FC28-B9E0-06AA25250FB0}"/>
              </a:ext>
            </a:extLst>
          </p:cNvPr>
          <p:cNvSpPr txBox="1"/>
          <p:nvPr/>
        </p:nvSpPr>
        <p:spPr>
          <a:xfrm>
            <a:off x="7263203" y="293243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</a:p>
        </p:txBody>
      </p:sp>
      <p:sp>
        <p:nvSpPr>
          <p:cNvPr id="422" name="TextBox 407">
            <a:extLst>
              <a:ext uri="{FF2B5EF4-FFF2-40B4-BE49-F238E27FC236}">
                <a16:creationId xmlns:a16="http://schemas.microsoft.com/office/drawing/2014/main" id="{158D0E4F-B9C3-1FD8-5791-1D1B8524C913}"/>
              </a:ext>
            </a:extLst>
          </p:cNvPr>
          <p:cNvSpPr txBox="1"/>
          <p:nvPr/>
        </p:nvSpPr>
        <p:spPr>
          <a:xfrm>
            <a:off x="7263203" y="311312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</a:t>
            </a:r>
          </a:p>
        </p:txBody>
      </p:sp>
      <p:sp>
        <p:nvSpPr>
          <p:cNvPr id="423" name="TextBox 408">
            <a:extLst>
              <a:ext uri="{FF2B5EF4-FFF2-40B4-BE49-F238E27FC236}">
                <a16:creationId xmlns:a16="http://schemas.microsoft.com/office/drawing/2014/main" id="{AFDC94CC-4224-AB57-5FEC-4A9DD9E53AFE}"/>
              </a:ext>
            </a:extLst>
          </p:cNvPr>
          <p:cNvSpPr txBox="1"/>
          <p:nvPr/>
        </p:nvSpPr>
        <p:spPr>
          <a:xfrm>
            <a:off x="7508021" y="25710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</a:p>
        </p:txBody>
      </p:sp>
      <p:sp>
        <p:nvSpPr>
          <p:cNvPr id="424" name="TextBox 409">
            <a:extLst>
              <a:ext uri="{FF2B5EF4-FFF2-40B4-BE49-F238E27FC236}">
                <a16:creationId xmlns:a16="http://schemas.microsoft.com/office/drawing/2014/main" id="{8D8AE3B0-15FB-26C5-40AB-339C715C4870}"/>
              </a:ext>
            </a:extLst>
          </p:cNvPr>
          <p:cNvSpPr txBox="1"/>
          <p:nvPr/>
        </p:nvSpPr>
        <p:spPr>
          <a:xfrm>
            <a:off x="7508021" y="27517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</a:p>
        </p:txBody>
      </p:sp>
      <p:sp>
        <p:nvSpPr>
          <p:cNvPr id="425" name="TextBox 410">
            <a:extLst>
              <a:ext uri="{FF2B5EF4-FFF2-40B4-BE49-F238E27FC236}">
                <a16:creationId xmlns:a16="http://schemas.microsoft.com/office/drawing/2014/main" id="{B8B01C8C-DD5F-92B1-99A5-FD4ADD522C5C}"/>
              </a:ext>
            </a:extLst>
          </p:cNvPr>
          <p:cNvSpPr txBox="1"/>
          <p:nvPr/>
        </p:nvSpPr>
        <p:spPr>
          <a:xfrm>
            <a:off x="7508021" y="293243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</a:p>
        </p:txBody>
      </p:sp>
      <p:sp>
        <p:nvSpPr>
          <p:cNvPr id="426" name="TextBox 411">
            <a:extLst>
              <a:ext uri="{FF2B5EF4-FFF2-40B4-BE49-F238E27FC236}">
                <a16:creationId xmlns:a16="http://schemas.microsoft.com/office/drawing/2014/main" id="{7C0D3A5B-77E3-BC67-75DC-C1551C421798}"/>
              </a:ext>
            </a:extLst>
          </p:cNvPr>
          <p:cNvSpPr txBox="1"/>
          <p:nvPr/>
        </p:nvSpPr>
        <p:spPr>
          <a:xfrm>
            <a:off x="7508021" y="311312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26</a:t>
            </a:r>
          </a:p>
        </p:txBody>
      </p:sp>
      <p:sp>
        <p:nvSpPr>
          <p:cNvPr id="427" name="TextBox 412">
            <a:extLst>
              <a:ext uri="{FF2B5EF4-FFF2-40B4-BE49-F238E27FC236}">
                <a16:creationId xmlns:a16="http://schemas.microsoft.com/office/drawing/2014/main" id="{D923B1C5-4CAB-8FFE-5191-113E53E644AF}"/>
              </a:ext>
            </a:extLst>
          </p:cNvPr>
          <p:cNvSpPr txBox="1"/>
          <p:nvPr/>
        </p:nvSpPr>
        <p:spPr>
          <a:xfrm>
            <a:off x="7752839" y="2571056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</a:p>
        </p:txBody>
      </p:sp>
      <p:sp>
        <p:nvSpPr>
          <p:cNvPr id="428" name="TextBox 413">
            <a:extLst>
              <a:ext uri="{FF2B5EF4-FFF2-40B4-BE49-F238E27FC236}">
                <a16:creationId xmlns:a16="http://schemas.microsoft.com/office/drawing/2014/main" id="{433EE2F0-3AEB-50D6-D22E-24EAB721D0D8}"/>
              </a:ext>
            </a:extLst>
          </p:cNvPr>
          <p:cNvSpPr txBox="1"/>
          <p:nvPr/>
        </p:nvSpPr>
        <p:spPr>
          <a:xfrm>
            <a:off x="7752839" y="2751747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</a:p>
        </p:txBody>
      </p:sp>
      <p:sp>
        <p:nvSpPr>
          <p:cNvPr id="429" name="TextBox 414">
            <a:extLst>
              <a:ext uri="{FF2B5EF4-FFF2-40B4-BE49-F238E27FC236}">
                <a16:creationId xmlns:a16="http://schemas.microsoft.com/office/drawing/2014/main" id="{FC73C642-8081-FB0F-5330-B76E01DB6B22}"/>
              </a:ext>
            </a:extLst>
          </p:cNvPr>
          <p:cNvSpPr txBox="1"/>
          <p:nvPr/>
        </p:nvSpPr>
        <p:spPr>
          <a:xfrm>
            <a:off x="7752839" y="2932438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</a:p>
        </p:txBody>
      </p:sp>
      <p:sp>
        <p:nvSpPr>
          <p:cNvPr id="430" name="TextBox 415">
            <a:extLst>
              <a:ext uri="{FF2B5EF4-FFF2-40B4-BE49-F238E27FC236}">
                <a16:creationId xmlns:a16="http://schemas.microsoft.com/office/drawing/2014/main" id="{6AD2B6FB-DFDF-9655-CAAB-7DA0F5FD6DEF}"/>
              </a:ext>
            </a:extLst>
          </p:cNvPr>
          <p:cNvSpPr txBox="1"/>
          <p:nvPr/>
        </p:nvSpPr>
        <p:spPr>
          <a:xfrm>
            <a:off x="7752839" y="3113129"/>
            <a:ext cx="17768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27</a:t>
            </a:r>
          </a:p>
        </p:txBody>
      </p:sp>
      <p:grpSp>
        <p:nvGrpSpPr>
          <p:cNvPr id="431" name="Group 416">
            <a:extLst>
              <a:ext uri="{FF2B5EF4-FFF2-40B4-BE49-F238E27FC236}">
                <a16:creationId xmlns:a16="http://schemas.microsoft.com/office/drawing/2014/main" id="{4EF74F06-31E3-9CA9-CAC6-87C17AA6655C}"/>
              </a:ext>
            </a:extLst>
          </p:cNvPr>
          <p:cNvGrpSpPr/>
          <p:nvPr/>
        </p:nvGrpSpPr>
        <p:grpSpPr>
          <a:xfrm>
            <a:off x="6289956" y="2379662"/>
            <a:ext cx="1646588" cy="189946"/>
            <a:chOff x="0" y="0"/>
            <a:chExt cx="561625" cy="64787"/>
          </a:xfrm>
        </p:grpSpPr>
        <p:sp>
          <p:nvSpPr>
            <p:cNvPr id="432" name="Freeform 417">
              <a:extLst>
                <a:ext uri="{FF2B5EF4-FFF2-40B4-BE49-F238E27FC236}">
                  <a16:creationId xmlns:a16="http://schemas.microsoft.com/office/drawing/2014/main" id="{27CB83D0-7CC7-8266-89C9-4D4B7A38E5E1}"/>
                </a:ext>
              </a:extLst>
            </p:cNvPr>
            <p:cNvSpPr/>
            <p:nvPr/>
          </p:nvSpPr>
          <p:spPr>
            <a:xfrm>
              <a:off x="0" y="0"/>
              <a:ext cx="561625" cy="64787"/>
            </a:xfrm>
            <a:custGeom>
              <a:avLst/>
              <a:gdLst/>
              <a:ahLst/>
              <a:cxnLst/>
              <a:rect l="l" t="t" r="r" b="b"/>
              <a:pathLst>
                <a:path w="561625" h="64787">
                  <a:moveTo>
                    <a:pt x="0" y="0"/>
                  </a:moveTo>
                  <a:lnTo>
                    <a:pt x="561625" y="0"/>
                  </a:lnTo>
                  <a:lnTo>
                    <a:pt x="561625" y="64787"/>
                  </a:lnTo>
                  <a:lnTo>
                    <a:pt x="0" y="64787"/>
                  </a:lnTo>
                  <a:close/>
                </a:path>
              </a:pathLst>
            </a:custGeom>
            <a:solidFill>
              <a:srgbClr val="89592B"/>
            </a:solidFill>
            <a:ln cap="sq">
              <a:noFill/>
              <a:prstDash val="solid"/>
              <a:miter/>
            </a:ln>
          </p:spPr>
        </p:sp>
        <p:sp>
          <p:nvSpPr>
            <p:cNvPr id="433" name="TextBox 418">
              <a:extLst>
                <a:ext uri="{FF2B5EF4-FFF2-40B4-BE49-F238E27FC236}">
                  <a16:creationId xmlns:a16="http://schemas.microsoft.com/office/drawing/2014/main" id="{190344F8-4DE7-7678-3402-5D560F239056}"/>
                </a:ext>
              </a:extLst>
            </p:cNvPr>
            <p:cNvSpPr txBox="1"/>
            <p:nvPr/>
          </p:nvSpPr>
          <p:spPr>
            <a:xfrm>
              <a:off x="0" y="-9525"/>
              <a:ext cx="561625" cy="74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379"/>
                </a:lnSpc>
                <a:spcBef>
                  <a:spcPct val="0"/>
                </a:spcBef>
              </a:pPr>
              <a:r>
                <a:rPr lang="en-US" sz="999" b="1" u="none" strike="noStrike" spc="4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 M M J V S 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255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1063</Words>
  <Application>Microsoft Macintosh PowerPoint</Application>
  <PresentationFormat>Carta (216 x 279 mm)</PresentationFormat>
  <Paragraphs>991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5" baseType="lpstr">
      <vt:lpstr>AGImExtra</vt:lpstr>
      <vt:lpstr>Aptos</vt:lpstr>
      <vt:lpstr>Aptos Display</vt:lpstr>
      <vt:lpstr>Arial</vt:lpstr>
      <vt:lpstr>Big_Bottom_Cartoon</vt:lpstr>
      <vt:lpstr>Calibri</vt:lpstr>
      <vt:lpstr>Cinzel Decorative Bold</vt:lpstr>
      <vt:lpstr>DM Sans</vt:lpstr>
      <vt:lpstr>DM Sans Bold</vt:lpstr>
      <vt:lpstr>KACoffeeIsMyBestie</vt:lpstr>
      <vt:lpstr>Lovely Madness</vt:lpstr>
      <vt:lpstr>Open Sans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Mis Diseñitos Preescolar</dc:creator>
  <cp:lastModifiedBy>Microsoft Office User</cp:lastModifiedBy>
  <cp:revision>7</cp:revision>
  <dcterms:created xsi:type="dcterms:W3CDTF">2024-12-12T01:05:13Z</dcterms:created>
  <dcterms:modified xsi:type="dcterms:W3CDTF">2024-12-12T18:18:52Z</dcterms:modified>
</cp:coreProperties>
</file>