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0" r:id="rId3"/>
    <p:sldId id="257" r:id="rId4"/>
    <p:sldId id="256" r:id="rId5"/>
    <p:sldId id="258" r:id="rId6"/>
    <p:sldId id="259" r:id="rId7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74"/>
  </p:normalViewPr>
  <p:slideViewPr>
    <p:cSldViewPr snapToGrid="0">
      <p:cViewPr varScale="1">
        <p:scale>
          <a:sx n="119" d="100"/>
          <a:sy n="119" d="100"/>
        </p:scale>
        <p:origin x="19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197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56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5378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AA51-E032-45EB-A177-BAB73280738B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C0FA-C50E-4DB2-96EB-F6E2E11E6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9287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AA51-E032-45EB-A177-BAB73280738B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C0FA-C50E-4DB2-96EB-F6E2E11E6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4011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AA51-E032-45EB-A177-BAB73280738B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C0FA-C50E-4DB2-96EB-F6E2E11E6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189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AA51-E032-45EB-A177-BAB73280738B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C0FA-C50E-4DB2-96EB-F6E2E11E6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1653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AA51-E032-45EB-A177-BAB73280738B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C0FA-C50E-4DB2-96EB-F6E2E11E6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308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AA51-E032-45EB-A177-BAB73280738B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C0FA-C50E-4DB2-96EB-F6E2E11E6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8923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AA51-E032-45EB-A177-BAB73280738B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C0FA-C50E-4DB2-96EB-F6E2E11E6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194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AA51-E032-45EB-A177-BAB73280738B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C0FA-C50E-4DB2-96EB-F6E2E11E6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573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462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AA51-E032-45EB-A177-BAB73280738B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C0FA-C50E-4DB2-96EB-F6E2E11E6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8507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AA51-E032-45EB-A177-BAB73280738B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C0FA-C50E-4DB2-96EB-F6E2E11E6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983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AA51-E032-45EB-A177-BAB73280738B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C0FA-C50E-4DB2-96EB-F6E2E11E6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549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856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855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555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523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580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292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979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7C18AF-A4D5-4C77-B77C-0DE9B3D3863D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403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7AA51-E032-45EB-A177-BAB73280738B}" type="datetimeFigureOut">
              <a:rPr lang="es-MX" smtClean="0"/>
              <a:t>16/12/24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4C0FA-C50E-4DB2-96EB-F6E2E11E6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47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C714051-3F53-687B-726A-1FD20EEF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" y="0"/>
            <a:ext cx="9133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4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2BA058-0194-7277-8E6B-49EE63EE2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3678FD80-458D-CC89-0A5F-B07F5DAEB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1607" r="2539" b="35377"/>
          <a:stretch/>
        </p:blipFill>
        <p:spPr>
          <a:xfrm>
            <a:off x="1978260" y="-167020"/>
            <a:ext cx="3211926" cy="1405344"/>
          </a:xfrm>
          <a:prstGeom prst="rect">
            <a:avLst/>
          </a:prstGeom>
        </p:spPr>
      </p:pic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CEF31CA9-813D-5C95-7AC4-4C405490DAF0}"/>
              </a:ext>
            </a:extLst>
          </p:cNvPr>
          <p:cNvGraphicFramePr>
            <a:graphicFrameLocks noGrp="1"/>
          </p:cNvGraphicFramePr>
          <p:nvPr/>
        </p:nvGraphicFramePr>
        <p:xfrm>
          <a:off x="107179" y="2121408"/>
          <a:ext cx="2159997" cy="144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3017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Enero</a:t>
                      </a:r>
                      <a:endParaRPr lang="es-MX" sz="1100" b="0" i="0" u="none" strike="noStrike" cap="all" baseline="0" noProof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515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57991"/>
                  </a:ext>
                </a:extLst>
              </a:tr>
            </a:tbl>
          </a:graphicData>
        </a:graphic>
      </p:graphicFrame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5B50DA2D-1C25-360A-6CB9-AC0A70025399}"/>
              </a:ext>
            </a:extLst>
          </p:cNvPr>
          <p:cNvGraphicFramePr>
            <a:graphicFrameLocks noGrp="1"/>
          </p:cNvGraphicFramePr>
          <p:nvPr/>
        </p:nvGraphicFramePr>
        <p:xfrm>
          <a:off x="107178" y="3632159"/>
          <a:ext cx="2159997" cy="13685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3017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Mayo</a:t>
                      </a:r>
                      <a:endParaRPr lang="en-US" sz="1200" b="0" i="0" u="none" strike="noStrike" cap="all" baseline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58716"/>
                  </a:ext>
                </a:extLst>
              </a:tr>
            </a:tbl>
          </a:graphicData>
        </a:graphic>
      </p:graphicFrame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CA7B32AC-0F38-CD7A-B652-669DEA46DA67}"/>
              </a:ext>
            </a:extLst>
          </p:cNvPr>
          <p:cNvGraphicFramePr>
            <a:graphicFrameLocks noGrp="1"/>
          </p:cNvGraphicFramePr>
          <p:nvPr/>
        </p:nvGraphicFramePr>
        <p:xfrm>
          <a:off x="107176" y="5069758"/>
          <a:ext cx="2159997" cy="1447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82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Septiembre</a:t>
                      </a:r>
                      <a:endParaRPr lang="es-MX" sz="1200" b="0" i="0" u="none" strike="noStrike" cap="all" baseline="0" noProof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233066"/>
                  </a:ext>
                </a:extLst>
              </a:tr>
            </a:tbl>
          </a:graphicData>
        </a:graphic>
      </p:graphicFrame>
      <p:graphicFrame>
        <p:nvGraphicFramePr>
          <p:cNvPr id="22" name="Table 9">
            <a:extLst>
              <a:ext uri="{FF2B5EF4-FFF2-40B4-BE49-F238E27FC236}">
                <a16:creationId xmlns:a16="http://schemas.microsoft.com/office/drawing/2014/main" id="{BFD1CEBF-AE04-0E4B-B3DD-6E21508B43DD}"/>
              </a:ext>
            </a:extLst>
          </p:cNvPr>
          <p:cNvGraphicFramePr>
            <a:graphicFrameLocks noGrp="1"/>
          </p:cNvGraphicFramePr>
          <p:nvPr/>
        </p:nvGraphicFramePr>
        <p:xfrm>
          <a:off x="4618151" y="2121409"/>
          <a:ext cx="2159997" cy="14406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7233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Marzo</a:t>
                      </a:r>
                      <a:endParaRPr lang="en-US" sz="1100" b="0" i="0" u="none" strike="noStrike" cap="all" baseline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72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89579"/>
                  </a:ext>
                </a:extLst>
              </a:tr>
            </a:tbl>
          </a:graphicData>
        </a:graphic>
      </p:graphicFrame>
      <p:graphicFrame>
        <p:nvGraphicFramePr>
          <p:cNvPr id="23" name="Table 10">
            <a:extLst>
              <a:ext uri="{FF2B5EF4-FFF2-40B4-BE49-F238E27FC236}">
                <a16:creationId xmlns:a16="http://schemas.microsoft.com/office/drawing/2014/main" id="{1073D2C7-ABB6-C913-1DBF-C88E8B68BB37}"/>
              </a:ext>
            </a:extLst>
          </p:cNvPr>
          <p:cNvGraphicFramePr>
            <a:graphicFrameLocks noGrp="1"/>
          </p:cNvGraphicFramePr>
          <p:nvPr/>
        </p:nvGraphicFramePr>
        <p:xfrm>
          <a:off x="4618150" y="3635210"/>
          <a:ext cx="2159997" cy="13695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7030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Julio</a:t>
                      </a:r>
                      <a:endParaRPr lang="en-US" sz="1200" b="0" i="0" u="none" strike="noStrike" cap="all" baseline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1011"/>
                  </a:ext>
                </a:extLst>
              </a:tr>
            </a:tbl>
          </a:graphicData>
        </a:graphic>
      </p:graphicFrame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A1598E98-C774-7460-9D2D-612F3C1E72AF}"/>
              </a:ext>
            </a:extLst>
          </p:cNvPr>
          <p:cNvGraphicFramePr>
            <a:graphicFrameLocks noGrp="1"/>
          </p:cNvGraphicFramePr>
          <p:nvPr/>
        </p:nvGraphicFramePr>
        <p:xfrm>
          <a:off x="4618149" y="5069757"/>
          <a:ext cx="2159997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82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all" baseline="0" noProof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Noviembre</a:t>
                      </a: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59668"/>
                  </a:ext>
                </a:extLst>
              </a:tr>
            </a:tbl>
          </a:graphicData>
        </a:graphic>
      </p:graphicFrame>
      <p:graphicFrame>
        <p:nvGraphicFramePr>
          <p:cNvPr id="25" name="Table 12">
            <a:extLst>
              <a:ext uri="{FF2B5EF4-FFF2-40B4-BE49-F238E27FC236}">
                <a16:creationId xmlns:a16="http://schemas.microsoft.com/office/drawing/2014/main" id="{40D08BC4-1490-E2D6-51F0-D5D09810961C}"/>
              </a:ext>
            </a:extLst>
          </p:cNvPr>
          <p:cNvGraphicFramePr>
            <a:graphicFrameLocks noGrp="1"/>
          </p:cNvGraphicFramePr>
          <p:nvPr/>
        </p:nvGraphicFramePr>
        <p:xfrm>
          <a:off x="2363733" y="2121408"/>
          <a:ext cx="2159997" cy="14417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3017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Febrero</a:t>
                      </a:r>
                      <a:endParaRPr lang="es-MX" sz="1200" b="0" i="0" u="none" strike="noStrike" cap="all" baseline="0" noProof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9240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14950"/>
                  </a:ext>
                </a:extLst>
              </a:tr>
            </a:tbl>
          </a:graphicData>
        </a:graphic>
      </p:graphicFrame>
      <p:graphicFrame>
        <p:nvGraphicFramePr>
          <p:cNvPr id="26" name="Table 13">
            <a:extLst>
              <a:ext uri="{FF2B5EF4-FFF2-40B4-BE49-F238E27FC236}">
                <a16:creationId xmlns:a16="http://schemas.microsoft.com/office/drawing/2014/main" id="{CA78BD80-FD8B-0EE1-24FF-DD64E0CBC0B3}"/>
              </a:ext>
            </a:extLst>
          </p:cNvPr>
          <p:cNvGraphicFramePr>
            <a:graphicFrameLocks noGrp="1"/>
          </p:cNvGraphicFramePr>
          <p:nvPr/>
        </p:nvGraphicFramePr>
        <p:xfrm>
          <a:off x="2363733" y="3632159"/>
          <a:ext cx="2159997" cy="1369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982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cap="all" baseline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Junio</a:t>
                      </a: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763000"/>
                  </a:ext>
                </a:extLst>
              </a:tr>
            </a:tbl>
          </a:graphicData>
        </a:graphic>
      </p:graphicFrame>
      <p:graphicFrame>
        <p:nvGraphicFramePr>
          <p:cNvPr id="27" name="Table 14">
            <a:extLst>
              <a:ext uri="{FF2B5EF4-FFF2-40B4-BE49-F238E27FC236}">
                <a16:creationId xmlns:a16="http://schemas.microsoft.com/office/drawing/2014/main" id="{68818155-7424-BA4F-9218-CCB70D4C57CF}"/>
              </a:ext>
            </a:extLst>
          </p:cNvPr>
          <p:cNvGraphicFramePr>
            <a:graphicFrameLocks noGrp="1"/>
          </p:cNvGraphicFramePr>
          <p:nvPr/>
        </p:nvGraphicFramePr>
        <p:xfrm>
          <a:off x="2363732" y="5069758"/>
          <a:ext cx="2159997" cy="1447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82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Octubre</a:t>
                      </a:r>
                      <a:endParaRPr lang="es-MX" sz="1200" b="0" i="0" u="none" strike="noStrike" cap="all" baseline="0" noProof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47182"/>
                  </a:ext>
                </a:extLst>
              </a:tr>
            </a:tbl>
          </a:graphicData>
        </a:graphic>
      </p:graphicFrame>
      <p:graphicFrame>
        <p:nvGraphicFramePr>
          <p:cNvPr id="28" name="Table 21">
            <a:extLst>
              <a:ext uri="{FF2B5EF4-FFF2-40B4-BE49-F238E27FC236}">
                <a16:creationId xmlns:a16="http://schemas.microsoft.com/office/drawing/2014/main" id="{9982A3E6-A5B0-9615-C70F-55EEC2943AC7}"/>
              </a:ext>
            </a:extLst>
          </p:cNvPr>
          <p:cNvGraphicFramePr>
            <a:graphicFrameLocks noGrp="1"/>
          </p:cNvGraphicFramePr>
          <p:nvPr/>
        </p:nvGraphicFramePr>
        <p:xfrm>
          <a:off x="6872569" y="2121409"/>
          <a:ext cx="2159997" cy="14483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458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Abril</a:t>
                      </a:r>
                      <a:endParaRPr lang="en-US" sz="1200" b="0" i="0" u="none" strike="noStrike" cap="all" baseline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818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89579"/>
                  </a:ext>
                </a:extLst>
              </a:tr>
            </a:tbl>
          </a:graphicData>
        </a:graphic>
      </p:graphicFrame>
      <p:graphicFrame>
        <p:nvGraphicFramePr>
          <p:cNvPr id="29" name="Table 22">
            <a:extLst>
              <a:ext uri="{FF2B5EF4-FFF2-40B4-BE49-F238E27FC236}">
                <a16:creationId xmlns:a16="http://schemas.microsoft.com/office/drawing/2014/main" id="{7D9CFEEB-FA73-AC5F-DA22-08F15D51FABF}"/>
              </a:ext>
            </a:extLst>
          </p:cNvPr>
          <p:cNvGraphicFramePr>
            <a:graphicFrameLocks noGrp="1"/>
          </p:cNvGraphicFramePr>
          <p:nvPr/>
        </p:nvGraphicFramePr>
        <p:xfrm>
          <a:off x="6872569" y="3632160"/>
          <a:ext cx="2159997" cy="13719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7091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Agosto</a:t>
                      </a:r>
                      <a:endParaRPr lang="en-US" sz="1200" b="0" i="0" u="none" strike="noStrike" cap="all" baseline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1011"/>
                  </a:ext>
                </a:extLst>
              </a:tr>
            </a:tbl>
          </a:graphicData>
        </a:graphic>
      </p:graphicFrame>
      <p:graphicFrame>
        <p:nvGraphicFramePr>
          <p:cNvPr id="30" name="Table 23">
            <a:extLst>
              <a:ext uri="{FF2B5EF4-FFF2-40B4-BE49-F238E27FC236}">
                <a16:creationId xmlns:a16="http://schemas.microsoft.com/office/drawing/2014/main" id="{C6CF9F0E-49E2-D92C-4205-9DC6A451FB08}"/>
              </a:ext>
            </a:extLst>
          </p:cNvPr>
          <p:cNvGraphicFramePr>
            <a:graphicFrameLocks noGrp="1"/>
          </p:cNvGraphicFramePr>
          <p:nvPr/>
        </p:nvGraphicFramePr>
        <p:xfrm>
          <a:off x="6873413" y="5069758"/>
          <a:ext cx="2159997" cy="14453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765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Diciembre</a:t>
                      </a:r>
                      <a:endParaRPr lang="es-MX" sz="1200" b="0" i="0" u="none" strike="noStrike" cap="all" baseline="0" noProof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59668"/>
                  </a:ext>
                </a:extLst>
              </a:tr>
            </a:tbl>
          </a:graphicData>
        </a:graphic>
      </p:graphicFrame>
      <p:grpSp>
        <p:nvGrpSpPr>
          <p:cNvPr id="40" name="Grupo 39">
            <a:extLst>
              <a:ext uri="{FF2B5EF4-FFF2-40B4-BE49-F238E27FC236}">
                <a16:creationId xmlns:a16="http://schemas.microsoft.com/office/drawing/2014/main" id="{00CFBCDD-68C5-354F-7DDB-2CD7AC0413BC}"/>
              </a:ext>
            </a:extLst>
          </p:cNvPr>
          <p:cNvGrpSpPr/>
          <p:nvPr/>
        </p:nvGrpSpPr>
        <p:grpSpPr>
          <a:xfrm>
            <a:off x="215173" y="34885"/>
            <a:ext cx="2016000" cy="2016000"/>
            <a:chOff x="215173" y="34885"/>
            <a:chExt cx="2016000" cy="2016000"/>
          </a:xfrm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18C0B1F7-9236-4767-A140-81925E78D2A3}"/>
                </a:ext>
              </a:extLst>
            </p:cNvPr>
            <p:cNvSpPr/>
            <p:nvPr/>
          </p:nvSpPr>
          <p:spPr>
            <a:xfrm>
              <a:off x="215173" y="34885"/>
              <a:ext cx="2016000" cy="20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A240BDBB-1B9D-AC62-2014-3C8E9A2AF78E}"/>
                </a:ext>
              </a:extLst>
            </p:cNvPr>
            <p:cNvSpPr/>
            <p:nvPr/>
          </p:nvSpPr>
          <p:spPr>
            <a:xfrm>
              <a:off x="251173" y="70885"/>
              <a:ext cx="1944000" cy="19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8489F39E-42F3-D8D0-31C7-1665D730D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017" y="-13979"/>
            <a:ext cx="3072650" cy="21520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EF00A40-2E22-7486-ED0F-F8E7E816D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3508" y="70885"/>
            <a:ext cx="4401693" cy="24812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AB66CFA-5B13-8707-6C0C-3EACEEE24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48" y="655755"/>
            <a:ext cx="1670449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1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41A466B4-2457-EF58-4F27-1FFF990E1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1607" r="2539" b="35377"/>
          <a:stretch/>
        </p:blipFill>
        <p:spPr>
          <a:xfrm>
            <a:off x="1978260" y="-167020"/>
            <a:ext cx="3211926" cy="1405344"/>
          </a:xfrm>
          <a:prstGeom prst="rect">
            <a:avLst/>
          </a:prstGeom>
        </p:spPr>
      </p:pic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C1BB66DF-4B11-8FCF-B66C-94F65FED4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03966"/>
              </p:ext>
            </p:extLst>
          </p:nvPr>
        </p:nvGraphicFramePr>
        <p:xfrm>
          <a:off x="107179" y="2121408"/>
          <a:ext cx="2159997" cy="144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3017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Enero</a:t>
                      </a:r>
                      <a:endParaRPr lang="es-MX" sz="1100" b="0" i="0" u="none" strike="noStrike" cap="all" baseline="0" noProof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515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57991"/>
                  </a:ext>
                </a:extLst>
              </a:tr>
            </a:tbl>
          </a:graphicData>
        </a:graphic>
      </p:graphicFrame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C7EEEA2-2616-159C-7E58-5F8D72A80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122167"/>
              </p:ext>
            </p:extLst>
          </p:nvPr>
        </p:nvGraphicFramePr>
        <p:xfrm>
          <a:off x="107178" y="3632159"/>
          <a:ext cx="2159997" cy="13685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3017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Mayo</a:t>
                      </a:r>
                      <a:endParaRPr lang="en-US" sz="1200" b="0" i="0" u="none" strike="noStrike" cap="all" baseline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58716"/>
                  </a:ext>
                </a:extLst>
              </a:tr>
            </a:tbl>
          </a:graphicData>
        </a:graphic>
      </p:graphicFrame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51A5A93A-4A02-5A75-7540-E138C0B2F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842253"/>
              </p:ext>
            </p:extLst>
          </p:nvPr>
        </p:nvGraphicFramePr>
        <p:xfrm>
          <a:off x="107176" y="5069758"/>
          <a:ext cx="2159997" cy="1447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82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Septiembre</a:t>
                      </a:r>
                      <a:endParaRPr lang="es-MX" sz="1200" b="0" i="0" u="none" strike="noStrike" cap="all" baseline="0" noProof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233066"/>
                  </a:ext>
                </a:extLst>
              </a:tr>
            </a:tbl>
          </a:graphicData>
        </a:graphic>
      </p:graphicFrame>
      <p:graphicFrame>
        <p:nvGraphicFramePr>
          <p:cNvPr id="22" name="Table 9">
            <a:extLst>
              <a:ext uri="{FF2B5EF4-FFF2-40B4-BE49-F238E27FC236}">
                <a16:creationId xmlns:a16="http://schemas.microsoft.com/office/drawing/2014/main" id="{F8A74EFB-DB69-08C1-D64C-728F60743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399038"/>
              </p:ext>
            </p:extLst>
          </p:nvPr>
        </p:nvGraphicFramePr>
        <p:xfrm>
          <a:off x="4618151" y="2121409"/>
          <a:ext cx="2159997" cy="14406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7233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Marzo</a:t>
                      </a:r>
                      <a:endParaRPr lang="en-US" sz="1100" b="0" i="0" u="none" strike="noStrike" cap="all" baseline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72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89579"/>
                  </a:ext>
                </a:extLst>
              </a:tr>
            </a:tbl>
          </a:graphicData>
        </a:graphic>
      </p:graphicFrame>
      <p:graphicFrame>
        <p:nvGraphicFramePr>
          <p:cNvPr id="23" name="Table 10">
            <a:extLst>
              <a:ext uri="{FF2B5EF4-FFF2-40B4-BE49-F238E27FC236}">
                <a16:creationId xmlns:a16="http://schemas.microsoft.com/office/drawing/2014/main" id="{2F1F923E-6FA1-B533-57BE-D983D0EA2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45834"/>
              </p:ext>
            </p:extLst>
          </p:nvPr>
        </p:nvGraphicFramePr>
        <p:xfrm>
          <a:off x="4618150" y="3635210"/>
          <a:ext cx="2159997" cy="13695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7030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Julio</a:t>
                      </a:r>
                      <a:endParaRPr lang="en-US" sz="1200" b="0" i="0" u="none" strike="noStrike" cap="all" baseline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1011"/>
                  </a:ext>
                </a:extLst>
              </a:tr>
            </a:tbl>
          </a:graphicData>
        </a:graphic>
      </p:graphicFrame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AAF0A9DB-09B8-49AA-DD05-E7A179936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023378"/>
              </p:ext>
            </p:extLst>
          </p:nvPr>
        </p:nvGraphicFramePr>
        <p:xfrm>
          <a:off x="4618149" y="5069757"/>
          <a:ext cx="2159997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82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all" baseline="0" noProof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Noviembre</a:t>
                      </a: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59668"/>
                  </a:ext>
                </a:extLst>
              </a:tr>
            </a:tbl>
          </a:graphicData>
        </a:graphic>
      </p:graphicFrame>
      <p:graphicFrame>
        <p:nvGraphicFramePr>
          <p:cNvPr id="25" name="Table 12">
            <a:extLst>
              <a:ext uri="{FF2B5EF4-FFF2-40B4-BE49-F238E27FC236}">
                <a16:creationId xmlns:a16="http://schemas.microsoft.com/office/drawing/2014/main" id="{B0BD1AC5-ED6D-15ED-355C-DA637CD70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677731"/>
              </p:ext>
            </p:extLst>
          </p:nvPr>
        </p:nvGraphicFramePr>
        <p:xfrm>
          <a:off x="2363733" y="2121408"/>
          <a:ext cx="2159997" cy="14417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3017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Febrero</a:t>
                      </a:r>
                      <a:endParaRPr lang="es-MX" sz="1200" b="0" i="0" u="none" strike="noStrike" cap="all" baseline="0" noProof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9240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14950"/>
                  </a:ext>
                </a:extLst>
              </a:tr>
            </a:tbl>
          </a:graphicData>
        </a:graphic>
      </p:graphicFrame>
      <p:graphicFrame>
        <p:nvGraphicFramePr>
          <p:cNvPr id="26" name="Table 13">
            <a:extLst>
              <a:ext uri="{FF2B5EF4-FFF2-40B4-BE49-F238E27FC236}">
                <a16:creationId xmlns:a16="http://schemas.microsoft.com/office/drawing/2014/main" id="{B95756DB-7AB0-770C-A4C9-7103019A3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360851"/>
              </p:ext>
            </p:extLst>
          </p:nvPr>
        </p:nvGraphicFramePr>
        <p:xfrm>
          <a:off x="2363733" y="3632159"/>
          <a:ext cx="2159997" cy="1369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982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cap="all" baseline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Junio</a:t>
                      </a: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763000"/>
                  </a:ext>
                </a:extLst>
              </a:tr>
            </a:tbl>
          </a:graphicData>
        </a:graphic>
      </p:graphicFrame>
      <p:graphicFrame>
        <p:nvGraphicFramePr>
          <p:cNvPr id="27" name="Table 14">
            <a:extLst>
              <a:ext uri="{FF2B5EF4-FFF2-40B4-BE49-F238E27FC236}">
                <a16:creationId xmlns:a16="http://schemas.microsoft.com/office/drawing/2014/main" id="{D40B6CDE-24E8-83D3-7695-9C32A4BE4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038027"/>
              </p:ext>
            </p:extLst>
          </p:nvPr>
        </p:nvGraphicFramePr>
        <p:xfrm>
          <a:off x="2363732" y="5069758"/>
          <a:ext cx="2159997" cy="1447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82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Octubre</a:t>
                      </a:r>
                      <a:endParaRPr lang="es-MX" sz="1200" b="0" i="0" u="none" strike="noStrike" cap="all" baseline="0" noProof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47182"/>
                  </a:ext>
                </a:extLst>
              </a:tr>
            </a:tbl>
          </a:graphicData>
        </a:graphic>
      </p:graphicFrame>
      <p:graphicFrame>
        <p:nvGraphicFramePr>
          <p:cNvPr id="28" name="Table 21">
            <a:extLst>
              <a:ext uri="{FF2B5EF4-FFF2-40B4-BE49-F238E27FC236}">
                <a16:creationId xmlns:a16="http://schemas.microsoft.com/office/drawing/2014/main" id="{70E6F13C-159E-C68C-BAD0-09E0D8CAF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192197"/>
              </p:ext>
            </p:extLst>
          </p:nvPr>
        </p:nvGraphicFramePr>
        <p:xfrm>
          <a:off x="6872569" y="2121409"/>
          <a:ext cx="2159997" cy="14483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458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Abril</a:t>
                      </a:r>
                      <a:endParaRPr lang="en-US" sz="1200" b="0" i="0" u="none" strike="noStrike" cap="all" baseline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818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89579"/>
                  </a:ext>
                </a:extLst>
              </a:tr>
            </a:tbl>
          </a:graphicData>
        </a:graphic>
      </p:graphicFrame>
      <p:graphicFrame>
        <p:nvGraphicFramePr>
          <p:cNvPr id="29" name="Table 22">
            <a:extLst>
              <a:ext uri="{FF2B5EF4-FFF2-40B4-BE49-F238E27FC236}">
                <a16:creationId xmlns:a16="http://schemas.microsoft.com/office/drawing/2014/main" id="{8100A7F0-46BA-93FA-FE2C-47ABB974A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785568"/>
              </p:ext>
            </p:extLst>
          </p:nvPr>
        </p:nvGraphicFramePr>
        <p:xfrm>
          <a:off x="6872569" y="3632160"/>
          <a:ext cx="2159997" cy="13719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7091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Agosto</a:t>
                      </a:r>
                      <a:endParaRPr lang="en-US" sz="1200" b="0" i="0" u="none" strike="noStrike" cap="all" baseline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1011"/>
                  </a:ext>
                </a:extLst>
              </a:tr>
            </a:tbl>
          </a:graphicData>
        </a:graphic>
      </p:graphicFrame>
      <p:graphicFrame>
        <p:nvGraphicFramePr>
          <p:cNvPr id="30" name="Table 23">
            <a:extLst>
              <a:ext uri="{FF2B5EF4-FFF2-40B4-BE49-F238E27FC236}">
                <a16:creationId xmlns:a16="http://schemas.microsoft.com/office/drawing/2014/main" id="{FD427744-6EF3-B974-C522-B98E225D7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884321"/>
              </p:ext>
            </p:extLst>
          </p:nvPr>
        </p:nvGraphicFramePr>
        <p:xfrm>
          <a:off x="6873413" y="5069758"/>
          <a:ext cx="2159997" cy="14453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765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Diciembre</a:t>
                      </a:r>
                      <a:endParaRPr lang="es-MX" sz="1200" b="0" i="0" u="none" strike="noStrike" cap="all" baseline="0" noProof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59668"/>
                  </a:ext>
                </a:extLst>
              </a:tr>
            </a:tbl>
          </a:graphicData>
        </a:graphic>
      </p:graphicFrame>
      <p:grpSp>
        <p:nvGrpSpPr>
          <p:cNvPr id="40" name="Grupo 39">
            <a:extLst>
              <a:ext uri="{FF2B5EF4-FFF2-40B4-BE49-F238E27FC236}">
                <a16:creationId xmlns:a16="http://schemas.microsoft.com/office/drawing/2014/main" id="{5867ADB4-69B6-3E07-4DD1-B488D88CBF64}"/>
              </a:ext>
            </a:extLst>
          </p:cNvPr>
          <p:cNvGrpSpPr/>
          <p:nvPr/>
        </p:nvGrpSpPr>
        <p:grpSpPr>
          <a:xfrm>
            <a:off x="215173" y="34885"/>
            <a:ext cx="2016000" cy="2016000"/>
            <a:chOff x="215173" y="34885"/>
            <a:chExt cx="2016000" cy="2016000"/>
          </a:xfrm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1BF3F85B-45D6-3562-DB83-EC6C32D04AAC}"/>
                </a:ext>
              </a:extLst>
            </p:cNvPr>
            <p:cNvSpPr/>
            <p:nvPr/>
          </p:nvSpPr>
          <p:spPr>
            <a:xfrm>
              <a:off x="215173" y="34885"/>
              <a:ext cx="2016000" cy="20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F4669ECE-F23B-0A6A-04B7-ED9C80D16BF4}"/>
                </a:ext>
              </a:extLst>
            </p:cNvPr>
            <p:cNvSpPr/>
            <p:nvPr/>
          </p:nvSpPr>
          <p:spPr>
            <a:xfrm>
              <a:off x="251173" y="70885"/>
              <a:ext cx="1944000" cy="19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59" name="Imagen 58">
            <a:extLst>
              <a:ext uri="{FF2B5EF4-FFF2-40B4-BE49-F238E27FC236}">
                <a16:creationId xmlns:a16="http://schemas.microsoft.com/office/drawing/2014/main" id="{553B6161-B366-AE58-9E2C-9F83978CD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748" y="-9027"/>
            <a:ext cx="3310415" cy="2152075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6BE48F94-3C98-828F-9069-B90B8EAB5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3508" y="70885"/>
            <a:ext cx="4401693" cy="2481287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8DC984ED-6A91-50C5-7AE4-EEC72FD97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48" y="655755"/>
            <a:ext cx="1670449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3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F39C08-62DE-34BE-CB82-C5B60DA38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6DFE5282-8A97-5FE0-F9EE-446F2EEE23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1607" r="2539" b="35377"/>
          <a:stretch/>
        </p:blipFill>
        <p:spPr>
          <a:xfrm>
            <a:off x="1978260" y="-167020"/>
            <a:ext cx="3211926" cy="1405344"/>
          </a:xfrm>
          <a:prstGeom prst="rect">
            <a:avLst/>
          </a:prstGeom>
        </p:spPr>
      </p:pic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785A463C-8F2B-5A99-9919-24108DBAA03D}"/>
              </a:ext>
            </a:extLst>
          </p:cNvPr>
          <p:cNvGraphicFramePr>
            <a:graphicFrameLocks noGrp="1"/>
          </p:cNvGraphicFramePr>
          <p:nvPr/>
        </p:nvGraphicFramePr>
        <p:xfrm>
          <a:off x="107179" y="2121408"/>
          <a:ext cx="2159997" cy="144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3017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Enero</a:t>
                      </a:r>
                      <a:endParaRPr lang="es-MX" sz="1100" b="0" i="0" u="none" strike="noStrike" cap="all" baseline="0" noProof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515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57991"/>
                  </a:ext>
                </a:extLst>
              </a:tr>
            </a:tbl>
          </a:graphicData>
        </a:graphic>
      </p:graphicFrame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A4248826-53B1-EA57-B599-A4FBED231169}"/>
              </a:ext>
            </a:extLst>
          </p:cNvPr>
          <p:cNvGraphicFramePr>
            <a:graphicFrameLocks noGrp="1"/>
          </p:cNvGraphicFramePr>
          <p:nvPr/>
        </p:nvGraphicFramePr>
        <p:xfrm>
          <a:off x="107178" y="3632159"/>
          <a:ext cx="2159997" cy="13685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3017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Mayo</a:t>
                      </a:r>
                      <a:endParaRPr lang="en-US" sz="1200" b="0" i="0" u="none" strike="noStrike" cap="all" baseline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58716"/>
                  </a:ext>
                </a:extLst>
              </a:tr>
            </a:tbl>
          </a:graphicData>
        </a:graphic>
      </p:graphicFrame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E41059B-4815-422F-DDE8-982E0E290B49}"/>
              </a:ext>
            </a:extLst>
          </p:cNvPr>
          <p:cNvGraphicFramePr>
            <a:graphicFrameLocks noGrp="1"/>
          </p:cNvGraphicFramePr>
          <p:nvPr/>
        </p:nvGraphicFramePr>
        <p:xfrm>
          <a:off x="107176" y="5069758"/>
          <a:ext cx="2159997" cy="1447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82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Septiembre</a:t>
                      </a:r>
                      <a:endParaRPr lang="es-MX" sz="1200" b="0" i="0" u="none" strike="noStrike" cap="all" baseline="0" noProof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233066"/>
                  </a:ext>
                </a:extLst>
              </a:tr>
            </a:tbl>
          </a:graphicData>
        </a:graphic>
      </p:graphicFrame>
      <p:graphicFrame>
        <p:nvGraphicFramePr>
          <p:cNvPr id="22" name="Table 9">
            <a:extLst>
              <a:ext uri="{FF2B5EF4-FFF2-40B4-BE49-F238E27FC236}">
                <a16:creationId xmlns:a16="http://schemas.microsoft.com/office/drawing/2014/main" id="{E8C017CC-FD24-17BE-3BAD-90F47F3BAC88}"/>
              </a:ext>
            </a:extLst>
          </p:cNvPr>
          <p:cNvGraphicFramePr>
            <a:graphicFrameLocks noGrp="1"/>
          </p:cNvGraphicFramePr>
          <p:nvPr/>
        </p:nvGraphicFramePr>
        <p:xfrm>
          <a:off x="4618151" y="2121409"/>
          <a:ext cx="2159997" cy="14406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7233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Marzo</a:t>
                      </a:r>
                      <a:endParaRPr lang="en-US" sz="1100" b="0" i="0" u="none" strike="noStrike" cap="all" baseline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72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89579"/>
                  </a:ext>
                </a:extLst>
              </a:tr>
            </a:tbl>
          </a:graphicData>
        </a:graphic>
      </p:graphicFrame>
      <p:graphicFrame>
        <p:nvGraphicFramePr>
          <p:cNvPr id="23" name="Table 10">
            <a:extLst>
              <a:ext uri="{FF2B5EF4-FFF2-40B4-BE49-F238E27FC236}">
                <a16:creationId xmlns:a16="http://schemas.microsoft.com/office/drawing/2014/main" id="{28AE3127-9FEE-7BA7-73D8-7849EE262958}"/>
              </a:ext>
            </a:extLst>
          </p:cNvPr>
          <p:cNvGraphicFramePr>
            <a:graphicFrameLocks noGrp="1"/>
          </p:cNvGraphicFramePr>
          <p:nvPr/>
        </p:nvGraphicFramePr>
        <p:xfrm>
          <a:off x="4618150" y="3635210"/>
          <a:ext cx="2159997" cy="13695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7030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Julio</a:t>
                      </a:r>
                      <a:endParaRPr lang="en-US" sz="1200" b="0" i="0" u="none" strike="noStrike" cap="all" baseline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1011"/>
                  </a:ext>
                </a:extLst>
              </a:tr>
            </a:tbl>
          </a:graphicData>
        </a:graphic>
      </p:graphicFrame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B41A16D8-F6EC-C79D-4457-15FB4E0631F4}"/>
              </a:ext>
            </a:extLst>
          </p:cNvPr>
          <p:cNvGraphicFramePr>
            <a:graphicFrameLocks noGrp="1"/>
          </p:cNvGraphicFramePr>
          <p:nvPr/>
        </p:nvGraphicFramePr>
        <p:xfrm>
          <a:off x="4618149" y="5069757"/>
          <a:ext cx="2159997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82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all" baseline="0" noProof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Noviembre</a:t>
                      </a: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59668"/>
                  </a:ext>
                </a:extLst>
              </a:tr>
            </a:tbl>
          </a:graphicData>
        </a:graphic>
      </p:graphicFrame>
      <p:graphicFrame>
        <p:nvGraphicFramePr>
          <p:cNvPr id="25" name="Table 12">
            <a:extLst>
              <a:ext uri="{FF2B5EF4-FFF2-40B4-BE49-F238E27FC236}">
                <a16:creationId xmlns:a16="http://schemas.microsoft.com/office/drawing/2014/main" id="{7972EECC-3229-93E0-7770-48602668B6EA}"/>
              </a:ext>
            </a:extLst>
          </p:cNvPr>
          <p:cNvGraphicFramePr>
            <a:graphicFrameLocks noGrp="1"/>
          </p:cNvGraphicFramePr>
          <p:nvPr/>
        </p:nvGraphicFramePr>
        <p:xfrm>
          <a:off x="2363733" y="2121408"/>
          <a:ext cx="2159997" cy="14417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3017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Febrero</a:t>
                      </a:r>
                      <a:endParaRPr lang="es-MX" sz="1200" b="0" i="0" u="none" strike="noStrike" cap="all" baseline="0" noProof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9240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14950"/>
                  </a:ext>
                </a:extLst>
              </a:tr>
            </a:tbl>
          </a:graphicData>
        </a:graphic>
      </p:graphicFrame>
      <p:graphicFrame>
        <p:nvGraphicFramePr>
          <p:cNvPr id="26" name="Table 13">
            <a:extLst>
              <a:ext uri="{FF2B5EF4-FFF2-40B4-BE49-F238E27FC236}">
                <a16:creationId xmlns:a16="http://schemas.microsoft.com/office/drawing/2014/main" id="{2A77E907-965D-83AE-4B34-FABC3EA713A8}"/>
              </a:ext>
            </a:extLst>
          </p:cNvPr>
          <p:cNvGraphicFramePr>
            <a:graphicFrameLocks noGrp="1"/>
          </p:cNvGraphicFramePr>
          <p:nvPr/>
        </p:nvGraphicFramePr>
        <p:xfrm>
          <a:off x="2363733" y="3632159"/>
          <a:ext cx="2159997" cy="1369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982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cap="all" baseline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Junio</a:t>
                      </a: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763000"/>
                  </a:ext>
                </a:extLst>
              </a:tr>
            </a:tbl>
          </a:graphicData>
        </a:graphic>
      </p:graphicFrame>
      <p:graphicFrame>
        <p:nvGraphicFramePr>
          <p:cNvPr id="27" name="Table 14">
            <a:extLst>
              <a:ext uri="{FF2B5EF4-FFF2-40B4-BE49-F238E27FC236}">
                <a16:creationId xmlns:a16="http://schemas.microsoft.com/office/drawing/2014/main" id="{10DEE768-26DD-A971-CF8B-63EAB9A6D54C}"/>
              </a:ext>
            </a:extLst>
          </p:cNvPr>
          <p:cNvGraphicFramePr>
            <a:graphicFrameLocks noGrp="1"/>
          </p:cNvGraphicFramePr>
          <p:nvPr/>
        </p:nvGraphicFramePr>
        <p:xfrm>
          <a:off x="2363732" y="5069758"/>
          <a:ext cx="2159997" cy="1447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82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Octubre</a:t>
                      </a:r>
                      <a:endParaRPr lang="es-MX" sz="1200" b="0" i="0" u="none" strike="noStrike" cap="all" baseline="0" noProof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47182"/>
                  </a:ext>
                </a:extLst>
              </a:tr>
            </a:tbl>
          </a:graphicData>
        </a:graphic>
      </p:graphicFrame>
      <p:graphicFrame>
        <p:nvGraphicFramePr>
          <p:cNvPr id="28" name="Table 21">
            <a:extLst>
              <a:ext uri="{FF2B5EF4-FFF2-40B4-BE49-F238E27FC236}">
                <a16:creationId xmlns:a16="http://schemas.microsoft.com/office/drawing/2014/main" id="{D82A0C07-F36D-1A55-561A-5DBE8DAEB7C6}"/>
              </a:ext>
            </a:extLst>
          </p:cNvPr>
          <p:cNvGraphicFramePr>
            <a:graphicFrameLocks noGrp="1"/>
          </p:cNvGraphicFramePr>
          <p:nvPr/>
        </p:nvGraphicFramePr>
        <p:xfrm>
          <a:off x="6872569" y="2121409"/>
          <a:ext cx="2159997" cy="14483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458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Abril</a:t>
                      </a:r>
                      <a:endParaRPr lang="en-US" sz="1200" b="0" i="0" u="none" strike="noStrike" cap="all" baseline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818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89579"/>
                  </a:ext>
                </a:extLst>
              </a:tr>
            </a:tbl>
          </a:graphicData>
        </a:graphic>
      </p:graphicFrame>
      <p:graphicFrame>
        <p:nvGraphicFramePr>
          <p:cNvPr id="29" name="Table 22">
            <a:extLst>
              <a:ext uri="{FF2B5EF4-FFF2-40B4-BE49-F238E27FC236}">
                <a16:creationId xmlns:a16="http://schemas.microsoft.com/office/drawing/2014/main" id="{C6E37363-0DBD-87E8-ED51-4D84855F223E}"/>
              </a:ext>
            </a:extLst>
          </p:cNvPr>
          <p:cNvGraphicFramePr>
            <a:graphicFrameLocks noGrp="1"/>
          </p:cNvGraphicFramePr>
          <p:nvPr/>
        </p:nvGraphicFramePr>
        <p:xfrm>
          <a:off x="6872569" y="3632160"/>
          <a:ext cx="2159997" cy="13719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7091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Agosto</a:t>
                      </a:r>
                      <a:endParaRPr lang="en-US" sz="1200" b="0" i="0" u="none" strike="noStrike" cap="all" baseline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1011"/>
                  </a:ext>
                </a:extLst>
              </a:tr>
            </a:tbl>
          </a:graphicData>
        </a:graphic>
      </p:graphicFrame>
      <p:graphicFrame>
        <p:nvGraphicFramePr>
          <p:cNvPr id="30" name="Table 23">
            <a:extLst>
              <a:ext uri="{FF2B5EF4-FFF2-40B4-BE49-F238E27FC236}">
                <a16:creationId xmlns:a16="http://schemas.microsoft.com/office/drawing/2014/main" id="{70C60A4D-07D2-ABEE-614B-E39A1CF097C3}"/>
              </a:ext>
            </a:extLst>
          </p:cNvPr>
          <p:cNvGraphicFramePr>
            <a:graphicFrameLocks noGrp="1"/>
          </p:cNvGraphicFramePr>
          <p:nvPr/>
        </p:nvGraphicFramePr>
        <p:xfrm>
          <a:off x="6873413" y="5069758"/>
          <a:ext cx="2159997" cy="14453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765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Diciembre</a:t>
                      </a:r>
                      <a:endParaRPr lang="es-MX" sz="1200" b="0" i="0" u="none" strike="noStrike" cap="all" baseline="0" noProof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59668"/>
                  </a:ext>
                </a:extLst>
              </a:tr>
            </a:tbl>
          </a:graphicData>
        </a:graphic>
      </p:graphicFrame>
      <p:grpSp>
        <p:nvGrpSpPr>
          <p:cNvPr id="40" name="Grupo 39">
            <a:extLst>
              <a:ext uri="{FF2B5EF4-FFF2-40B4-BE49-F238E27FC236}">
                <a16:creationId xmlns:a16="http://schemas.microsoft.com/office/drawing/2014/main" id="{CD4D2911-81A9-0762-4701-535539D83F36}"/>
              </a:ext>
            </a:extLst>
          </p:cNvPr>
          <p:cNvGrpSpPr/>
          <p:nvPr/>
        </p:nvGrpSpPr>
        <p:grpSpPr>
          <a:xfrm>
            <a:off x="215173" y="34885"/>
            <a:ext cx="2016000" cy="2016000"/>
            <a:chOff x="215173" y="34885"/>
            <a:chExt cx="2016000" cy="2016000"/>
          </a:xfrm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0D8184F0-91C1-DE85-E891-ABF74A9CCD58}"/>
                </a:ext>
              </a:extLst>
            </p:cNvPr>
            <p:cNvSpPr/>
            <p:nvPr/>
          </p:nvSpPr>
          <p:spPr>
            <a:xfrm>
              <a:off x="215173" y="34885"/>
              <a:ext cx="2016000" cy="20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BFF4806-D6FC-9330-7D42-DC6333385BC2}"/>
                </a:ext>
              </a:extLst>
            </p:cNvPr>
            <p:cNvSpPr/>
            <p:nvPr/>
          </p:nvSpPr>
          <p:spPr>
            <a:xfrm>
              <a:off x="251173" y="70885"/>
              <a:ext cx="1944000" cy="19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7A25012B-A3E2-6599-D4F8-AB1541C05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003" y="-15123"/>
            <a:ext cx="3072650" cy="21581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C6AE53-E0C7-42CF-6AA5-872D99EE5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3508" y="70885"/>
            <a:ext cx="4401693" cy="248128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769012A-2E56-FCF8-F011-091337E5D3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48" y="655755"/>
            <a:ext cx="1670449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7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000" r="-3000" b="-2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71CEAC-F714-0E14-10EB-1D5957617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4CCBFBC-4AAA-DFE4-7FF3-6F18C22F01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1607" r="2539" b="35377"/>
          <a:stretch/>
        </p:blipFill>
        <p:spPr>
          <a:xfrm>
            <a:off x="1978260" y="-167020"/>
            <a:ext cx="3211926" cy="1405344"/>
          </a:xfrm>
          <a:prstGeom prst="rect">
            <a:avLst/>
          </a:prstGeom>
        </p:spPr>
      </p:pic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F920022A-B9FC-89F6-A79A-CB56CCC86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872408"/>
              </p:ext>
            </p:extLst>
          </p:nvPr>
        </p:nvGraphicFramePr>
        <p:xfrm>
          <a:off x="107179" y="2121408"/>
          <a:ext cx="2159997" cy="144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3017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Enero</a:t>
                      </a:r>
                      <a:endParaRPr lang="es-MX" sz="1100" b="0" i="0" u="none" strike="noStrike" cap="all" baseline="0" noProof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515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57991"/>
                  </a:ext>
                </a:extLst>
              </a:tr>
            </a:tbl>
          </a:graphicData>
        </a:graphic>
      </p:graphicFrame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C50EE4E8-5AD9-4463-E8F9-D916920A69CE}"/>
              </a:ext>
            </a:extLst>
          </p:cNvPr>
          <p:cNvGraphicFramePr>
            <a:graphicFrameLocks noGrp="1"/>
          </p:cNvGraphicFramePr>
          <p:nvPr/>
        </p:nvGraphicFramePr>
        <p:xfrm>
          <a:off x="107178" y="3632159"/>
          <a:ext cx="2159997" cy="13685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3017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Mayo</a:t>
                      </a:r>
                      <a:endParaRPr lang="en-US" sz="1200" b="0" i="0" u="none" strike="noStrike" cap="all" baseline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58716"/>
                  </a:ext>
                </a:extLst>
              </a:tr>
            </a:tbl>
          </a:graphicData>
        </a:graphic>
      </p:graphicFrame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5C0F86B4-2B06-C344-E49C-573A8647BB3C}"/>
              </a:ext>
            </a:extLst>
          </p:cNvPr>
          <p:cNvGraphicFramePr>
            <a:graphicFrameLocks noGrp="1"/>
          </p:cNvGraphicFramePr>
          <p:nvPr/>
        </p:nvGraphicFramePr>
        <p:xfrm>
          <a:off x="107176" y="5069758"/>
          <a:ext cx="2159997" cy="1447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82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Septiembre</a:t>
                      </a:r>
                      <a:endParaRPr lang="es-MX" sz="1200" b="0" i="0" u="none" strike="noStrike" cap="all" baseline="0" noProof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233066"/>
                  </a:ext>
                </a:extLst>
              </a:tr>
            </a:tbl>
          </a:graphicData>
        </a:graphic>
      </p:graphicFrame>
      <p:graphicFrame>
        <p:nvGraphicFramePr>
          <p:cNvPr id="22" name="Table 9">
            <a:extLst>
              <a:ext uri="{FF2B5EF4-FFF2-40B4-BE49-F238E27FC236}">
                <a16:creationId xmlns:a16="http://schemas.microsoft.com/office/drawing/2014/main" id="{9A93BB45-D21D-B19E-E7E7-5A2F49A80750}"/>
              </a:ext>
            </a:extLst>
          </p:cNvPr>
          <p:cNvGraphicFramePr>
            <a:graphicFrameLocks noGrp="1"/>
          </p:cNvGraphicFramePr>
          <p:nvPr/>
        </p:nvGraphicFramePr>
        <p:xfrm>
          <a:off x="4618151" y="2121409"/>
          <a:ext cx="2159997" cy="14406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7233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Marzo</a:t>
                      </a:r>
                      <a:endParaRPr lang="en-US" sz="1100" b="0" i="0" u="none" strike="noStrike" cap="all" baseline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72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89579"/>
                  </a:ext>
                </a:extLst>
              </a:tr>
            </a:tbl>
          </a:graphicData>
        </a:graphic>
      </p:graphicFrame>
      <p:graphicFrame>
        <p:nvGraphicFramePr>
          <p:cNvPr id="23" name="Table 10">
            <a:extLst>
              <a:ext uri="{FF2B5EF4-FFF2-40B4-BE49-F238E27FC236}">
                <a16:creationId xmlns:a16="http://schemas.microsoft.com/office/drawing/2014/main" id="{04BDADC8-471A-5701-133F-1F061E3B37B5}"/>
              </a:ext>
            </a:extLst>
          </p:cNvPr>
          <p:cNvGraphicFramePr>
            <a:graphicFrameLocks noGrp="1"/>
          </p:cNvGraphicFramePr>
          <p:nvPr/>
        </p:nvGraphicFramePr>
        <p:xfrm>
          <a:off x="4618150" y="3635210"/>
          <a:ext cx="2159997" cy="13695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7030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Julio</a:t>
                      </a:r>
                      <a:endParaRPr lang="en-US" sz="1200" b="0" i="0" u="none" strike="noStrike" cap="all" baseline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1011"/>
                  </a:ext>
                </a:extLst>
              </a:tr>
            </a:tbl>
          </a:graphicData>
        </a:graphic>
      </p:graphicFrame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54E714CB-A80F-D3CF-8E2B-33048E07F664}"/>
              </a:ext>
            </a:extLst>
          </p:cNvPr>
          <p:cNvGraphicFramePr>
            <a:graphicFrameLocks noGrp="1"/>
          </p:cNvGraphicFramePr>
          <p:nvPr/>
        </p:nvGraphicFramePr>
        <p:xfrm>
          <a:off x="4618149" y="5069757"/>
          <a:ext cx="2159997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82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all" baseline="0" noProof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Noviembre</a:t>
                      </a: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59668"/>
                  </a:ext>
                </a:extLst>
              </a:tr>
            </a:tbl>
          </a:graphicData>
        </a:graphic>
      </p:graphicFrame>
      <p:graphicFrame>
        <p:nvGraphicFramePr>
          <p:cNvPr id="25" name="Table 12">
            <a:extLst>
              <a:ext uri="{FF2B5EF4-FFF2-40B4-BE49-F238E27FC236}">
                <a16:creationId xmlns:a16="http://schemas.microsoft.com/office/drawing/2014/main" id="{E250C5F4-C169-7FAD-F42F-40FE64A9E821}"/>
              </a:ext>
            </a:extLst>
          </p:cNvPr>
          <p:cNvGraphicFramePr>
            <a:graphicFrameLocks noGrp="1"/>
          </p:cNvGraphicFramePr>
          <p:nvPr/>
        </p:nvGraphicFramePr>
        <p:xfrm>
          <a:off x="2363733" y="2121408"/>
          <a:ext cx="2159997" cy="14417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3017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Febrero</a:t>
                      </a:r>
                      <a:endParaRPr lang="es-MX" sz="1200" b="0" i="0" u="none" strike="noStrike" cap="all" baseline="0" noProof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9240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14950"/>
                  </a:ext>
                </a:extLst>
              </a:tr>
            </a:tbl>
          </a:graphicData>
        </a:graphic>
      </p:graphicFrame>
      <p:graphicFrame>
        <p:nvGraphicFramePr>
          <p:cNvPr id="26" name="Table 13">
            <a:extLst>
              <a:ext uri="{FF2B5EF4-FFF2-40B4-BE49-F238E27FC236}">
                <a16:creationId xmlns:a16="http://schemas.microsoft.com/office/drawing/2014/main" id="{A54CF98F-16DF-C796-BDC0-B62534FDAD4E}"/>
              </a:ext>
            </a:extLst>
          </p:cNvPr>
          <p:cNvGraphicFramePr>
            <a:graphicFrameLocks noGrp="1"/>
          </p:cNvGraphicFramePr>
          <p:nvPr/>
        </p:nvGraphicFramePr>
        <p:xfrm>
          <a:off x="2363733" y="3632159"/>
          <a:ext cx="2159997" cy="1369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982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cap="all" baseline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Junio</a:t>
                      </a: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763000"/>
                  </a:ext>
                </a:extLst>
              </a:tr>
            </a:tbl>
          </a:graphicData>
        </a:graphic>
      </p:graphicFrame>
      <p:graphicFrame>
        <p:nvGraphicFramePr>
          <p:cNvPr id="27" name="Table 14">
            <a:extLst>
              <a:ext uri="{FF2B5EF4-FFF2-40B4-BE49-F238E27FC236}">
                <a16:creationId xmlns:a16="http://schemas.microsoft.com/office/drawing/2014/main" id="{BAB80693-6179-2CA2-75B5-35B93129BB7C}"/>
              </a:ext>
            </a:extLst>
          </p:cNvPr>
          <p:cNvGraphicFramePr>
            <a:graphicFrameLocks noGrp="1"/>
          </p:cNvGraphicFramePr>
          <p:nvPr/>
        </p:nvGraphicFramePr>
        <p:xfrm>
          <a:off x="2363732" y="5069758"/>
          <a:ext cx="2159997" cy="1447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82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Octubre</a:t>
                      </a:r>
                      <a:endParaRPr lang="es-MX" sz="1200" b="0" i="0" u="none" strike="noStrike" cap="all" baseline="0" noProof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47182"/>
                  </a:ext>
                </a:extLst>
              </a:tr>
            </a:tbl>
          </a:graphicData>
        </a:graphic>
      </p:graphicFrame>
      <p:graphicFrame>
        <p:nvGraphicFramePr>
          <p:cNvPr id="28" name="Table 21">
            <a:extLst>
              <a:ext uri="{FF2B5EF4-FFF2-40B4-BE49-F238E27FC236}">
                <a16:creationId xmlns:a16="http://schemas.microsoft.com/office/drawing/2014/main" id="{8434FD62-E6EA-8099-1489-66B9AB725E81}"/>
              </a:ext>
            </a:extLst>
          </p:cNvPr>
          <p:cNvGraphicFramePr>
            <a:graphicFrameLocks noGrp="1"/>
          </p:cNvGraphicFramePr>
          <p:nvPr/>
        </p:nvGraphicFramePr>
        <p:xfrm>
          <a:off x="6872569" y="2121409"/>
          <a:ext cx="2159997" cy="14483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458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Abril</a:t>
                      </a:r>
                      <a:endParaRPr lang="en-US" sz="1200" b="0" i="0" u="none" strike="noStrike" cap="all" baseline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818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89579"/>
                  </a:ext>
                </a:extLst>
              </a:tr>
            </a:tbl>
          </a:graphicData>
        </a:graphic>
      </p:graphicFrame>
      <p:graphicFrame>
        <p:nvGraphicFramePr>
          <p:cNvPr id="29" name="Table 22">
            <a:extLst>
              <a:ext uri="{FF2B5EF4-FFF2-40B4-BE49-F238E27FC236}">
                <a16:creationId xmlns:a16="http://schemas.microsoft.com/office/drawing/2014/main" id="{27167BBD-15B4-DE94-6975-30A4D45005D7}"/>
              </a:ext>
            </a:extLst>
          </p:cNvPr>
          <p:cNvGraphicFramePr>
            <a:graphicFrameLocks noGrp="1"/>
          </p:cNvGraphicFramePr>
          <p:nvPr/>
        </p:nvGraphicFramePr>
        <p:xfrm>
          <a:off x="6872569" y="3632160"/>
          <a:ext cx="2159997" cy="13719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7091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Agosto</a:t>
                      </a:r>
                      <a:endParaRPr lang="en-US" sz="1200" b="0" i="0" u="none" strike="noStrike" cap="all" baseline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1011"/>
                  </a:ext>
                </a:extLst>
              </a:tr>
            </a:tbl>
          </a:graphicData>
        </a:graphic>
      </p:graphicFrame>
      <p:graphicFrame>
        <p:nvGraphicFramePr>
          <p:cNvPr id="30" name="Table 23">
            <a:extLst>
              <a:ext uri="{FF2B5EF4-FFF2-40B4-BE49-F238E27FC236}">
                <a16:creationId xmlns:a16="http://schemas.microsoft.com/office/drawing/2014/main" id="{55EF6F2A-BFDB-52B5-F40D-5A79E9DBA60A}"/>
              </a:ext>
            </a:extLst>
          </p:cNvPr>
          <p:cNvGraphicFramePr>
            <a:graphicFrameLocks noGrp="1"/>
          </p:cNvGraphicFramePr>
          <p:nvPr/>
        </p:nvGraphicFramePr>
        <p:xfrm>
          <a:off x="6873413" y="5069758"/>
          <a:ext cx="2159997" cy="14453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765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Diciembre</a:t>
                      </a:r>
                      <a:endParaRPr lang="es-MX" sz="1200" b="0" i="0" u="none" strike="noStrike" cap="all" baseline="0" noProof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59668"/>
                  </a:ext>
                </a:extLst>
              </a:tr>
            </a:tbl>
          </a:graphicData>
        </a:graphic>
      </p:graphicFrame>
      <p:grpSp>
        <p:nvGrpSpPr>
          <p:cNvPr id="40" name="Grupo 39">
            <a:extLst>
              <a:ext uri="{FF2B5EF4-FFF2-40B4-BE49-F238E27FC236}">
                <a16:creationId xmlns:a16="http://schemas.microsoft.com/office/drawing/2014/main" id="{A1901C67-8C5E-4502-FEE1-98F4C3D9947D}"/>
              </a:ext>
            </a:extLst>
          </p:cNvPr>
          <p:cNvGrpSpPr/>
          <p:nvPr/>
        </p:nvGrpSpPr>
        <p:grpSpPr>
          <a:xfrm>
            <a:off x="215173" y="34885"/>
            <a:ext cx="2016000" cy="2016000"/>
            <a:chOff x="215173" y="34885"/>
            <a:chExt cx="2016000" cy="2016000"/>
          </a:xfrm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3E3FD0EC-48F6-8934-C6F8-1C1599A5D3AA}"/>
                </a:ext>
              </a:extLst>
            </p:cNvPr>
            <p:cNvSpPr/>
            <p:nvPr/>
          </p:nvSpPr>
          <p:spPr>
            <a:xfrm>
              <a:off x="215173" y="34885"/>
              <a:ext cx="2016000" cy="20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FCBF9B6F-5C15-7CFB-850C-854C7223A7BC}"/>
                </a:ext>
              </a:extLst>
            </p:cNvPr>
            <p:cNvSpPr/>
            <p:nvPr/>
          </p:nvSpPr>
          <p:spPr>
            <a:xfrm>
              <a:off x="251173" y="70885"/>
              <a:ext cx="1944000" cy="19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72A98395-EBDD-5F6E-1D83-A14A41D18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922" y="-36201"/>
            <a:ext cx="3292125" cy="215817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158F59B-CBCE-88E4-6485-DA111954D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3508" y="70885"/>
            <a:ext cx="4401693" cy="248128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A593532-3EAF-FE55-B46F-447D3D246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48" y="655755"/>
            <a:ext cx="1670449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67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2400</Words>
  <Application>Microsoft Macintosh PowerPoint</Application>
  <PresentationFormat>Carta (216 x 279 mm)</PresentationFormat>
  <Paragraphs>2400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AGImExtra</vt:lpstr>
      <vt:lpstr>Aptos</vt:lpstr>
      <vt:lpstr>Aptos Display</vt:lpstr>
      <vt:lpstr>Arial</vt:lpstr>
      <vt:lpstr>Calibri</vt:lpstr>
      <vt:lpstr>Calibri Light</vt:lpstr>
      <vt:lpstr>KACoffeeIsMyBestie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Mis Diseñitos Preescolar</dc:creator>
  <cp:lastModifiedBy>Microsoft Office User</cp:lastModifiedBy>
  <cp:revision>7</cp:revision>
  <dcterms:created xsi:type="dcterms:W3CDTF">2024-12-12T01:05:13Z</dcterms:created>
  <dcterms:modified xsi:type="dcterms:W3CDTF">2024-12-16T19:14:18Z</dcterms:modified>
</cp:coreProperties>
</file>