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ableStyles" Target="tableStyles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2A382-CD41-C504-3E15-BAA376D45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4BFBFB-22A4-2132-9CF7-74338A9B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74312-F2AD-BE48-C102-33553AA1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212-4717-46CB-AE18-B708024353D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3922BC-8499-8114-0B0D-3448ABDC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55FD99-041C-4511-5DFA-1FD13FF9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D737-46BF-4988-A847-3680BC20F2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8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1" name="laser.wav"/>
          </p:stSnd>
        </p:sndAc>
      </p:transition>
    </mc:Choice>
    <mc:Fallback xmlns="">
      <p:transition advClick="0" advTm="20000">
        <p:wipe/>
        <p:sndAc>
          <p:stSnd>
            <p:snd r:embed="rId3" name="las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9AA46-0CCF-69FF-B893-18F66CD5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D27ADE-C45F-CF22-8DEF-F51021E44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D797E4-7624-01A6-C6C0-DAC8DA498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212-4717-46CB-AE18-B708024353D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EE3BE1-E674-598E-E74D-027A33B2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FA71C1-E302-71D6-7DD3-15144253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D737-46BF-4988-A847-3680BC20F2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4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1" name="laser.wav"/>
          </p:stSnd>
        </p:sndAc>
      </p:transition>
    </mc:Choice>
    <mc:Fallback xmlns="">
      <p:transition advClick="0" advTm="20000">
        <p:wipe/>
        <p:sndAc>
          <p:stSnd>
            <p:snd r:embed="rId3" name="las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8EBD56-9A7B-1273-7F41-2884F1CC2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BDF168-B227-E2DD-C558-C25928AA7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7B3734-E4B5-7427-D7FD-3404FC0FE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212-4717-46CB-AE18-B708024353D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A30A10-4BDB-CD49-5541-AADB865D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427651-34A5-27C4-2D2A-0A03AC01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D737-46BF-4988-A847-3680BC20F2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9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1" name="laser.wav"/>
          </p:stSnd>
        </p:sndAc>
      </p:transition>
    </mc:Choice>
    <mc:Fallback xmlns="">
      <p:transition advClick="0" advTm="20000">
        <p:wipe/>
        <p:sndAc>
          <p:stSnd>
            <p:snd r:embed="rId3" name="las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AF9BD-EC4A-915E-0184-393AAB10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07DAC0-CA1D-14DC-2FB3-841A9DD1F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E03421-CD1C-11D0-4AF0-13420F16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212-4717-46CB-AE18-B708024353D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85EEC-5A60-FCDD-9317-5CE79D9C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503B92-515C-4DD7-9DA0-A329F207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D737-46BF-4988-A847-3680BC20F2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6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1" name="laser.wav"/>
          </p:stSnd>
        </p:sndAc>
      </p:transition>
    </mc:Choice>
    <mc:Fallback xmlns="">
      <p:transition advClick="0" advTm="20000">
        <p:wipe/>
        <p:sndAc>
          <p:stSnd>
            <p:snd r:embed="rId3" name="las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550C8-2BE5-3699-2CC6-20E65B8E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4F015B-488D-9345-0E68-B230A6E96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A7FE84-1E06-8994-D601-C9637043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212-4717-46CB-AE18-B708024353D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5F44-5876-00ED-032D-86A30C99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229D9D-AA12-9A3A-9E06-365111CA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D737-46BF-4988-A847-3680BC20F2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1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1" name="laser.wav"/>
          </p:stSnd>
        </p:sndAc>
      </p:transition>
    </mc:Choice>
    <mc:Fallback xmlns="">
      <p:transition advClick="0" advTm="20000">
        <p:wipe/>
        <p:sndAc>
          <p:stSnd>
            <p:snd r:embed="rId3" name="las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63C2A-FB5C-516B-2B68-138E08EA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48F461-92C1-B432-0688-68C27EC0A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5C62CA-C760-B255-EEA8-9BAAF233F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290A0E-D4A3-A9B4-FB32-898AAC53B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212-4717-46CB-AE18-B708024353D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C9CA7A-4D58-5134-E85F-29487D73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E35D5-B2DD-CBAE-6FAE-583863D7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D737-46BF-4988-A847-3680BC20F2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1" name="laser.wav"/>
          </p:stSnd>
        </p:sndAc>
      </p:transition>
    </mc:Choice>
    <mc:Fallback xmlns="">
      <p:transition advClick="0" advTm="20000">
        <p:wipe/>
        <p:sndAc>
          <p:stSnd>
            <p:snd r:embed="rId3" name="las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79047-24B8-902E-62AE-1E3A4F32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061656-27F4-4FB2-B00B-569FA8C79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C88951-0D97-EED5-E6A8-AF345CCF1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63C48F-F470-9860-2219-6AE950B83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8EE9AE-06A8-632C-D7E2-BD150E51C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AF117-E46B-A66A-00FB-639BA6C6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212-4717-46CB-AE18-B708024353D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2F225D2-84C9-5A5E-3A3E-2C2559DD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BC884F-D471-C096-7785-20222463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D737-46BF-4988-A847-3680BC20F2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7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1" name="laser.wav"/>
          </p:stSnd>
        </p:sndAc>
      </p:transition>
    </mc:Choice>
    <mc:Fallback xmlns="">
      <p:transition advClick="0" advTm="20000">
        <p:wipe/>
        <p:sndAc>
          <p:stSnd>
            <p:snd r:embed="rId3" name="las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470F1-9D2A-5DE2-4959-74B9A8B53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6FB0A5-33BB-CB9E-D601-5844F510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212-4717-46CB-AE18-B708024353D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219269-C378-5127-39CC-13ABE3D6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B1FDA6-C231-B930-0EC3-2332EA50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D737-46BF-4988-A847-3680BC20F2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4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1" name="laser.wav"/>
          </p:stSnd>
        </p:sndAc>
      </p:transition>
    </mc:Choice>
    <mc:Fallback xmlns="">
      <p:transition advClick="0" advTm="20000">
        <p:wipe/>
        <p:sndAc>
          <p:stSnd>
            <p:snd r:embed="rId3" name="las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6D0224A-7F59-C8F8-7E68-58159C81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212-4717-46CB-AE18-B708024353D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D1CBD0D-C23A-6E7D-F8AE-92CDB754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22AAF4-6A1B-7EAF-8280-E64A8C5A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D737-46BF-4988-A847-3680BC20F2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1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1" name="laser.wav"/>
          </p:stSnd>
        </p:sndAc>
      </p:transition>
    </mc:Choice>
    <mc:Fallback xmlns="">
      <p:transition advClick="0" advTm="20000">
        <p:wipe/>
        <p:sndAc>
          <p:stSnd>
            <p:snd r:embed="rId3" name="las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3B981-6FCA-13BF-94FF-9F40DEF9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F267C4-BB61-507A-B62C-DA8783699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4B662A-E30A-EAF2-7169-BD44E60B7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250965-18D2-0B94-2119-79C7CC0D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212-4717-46CB-AE18-B708024353D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55439A-2B41-8460-507B-4BA0E91C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9280-FCAC-AA24-6B38-A735247E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D737-46BF-4988-A847-3680BC20F2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0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1" name="laser.wav"/>
          </p:stSnd>
        </p:sndAc>
      </p:transition>
    </mc:Choice>
    <mc:Fallback xmlns="">
      <p:transition advClick="0" advTm="20000">
        <p:wipe/>
        <p:sndAc>
          <p:stSnd>
            <p:snd r:embed="rId3" name="las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BD407-F948-2DAD-3C05-16EC7B9A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F69670-014A-D3F4-99AF-8508A0842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71E466-52C4-DCAE-C740-6E83EB516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530F7B-8CCB-B8E3-4A92-FA0E67C1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6212-4717-46CB-AE18-B708024353D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9FA533-5D22-8241-2B8C-0963A2FE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E332E6-FACE-D86C-113B-B2CED0ED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D737-46BF-4988-A847-3680BC20F2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4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1" name="laser.wav"/>
          </p:stSnd>
        </p:sndAc>
      </p:transition>
    </mc:Choice>
    <mc:Fallback xmlns="">
      <p:transition advClick="0" advTm="20000">
        <p:wipe/>
        <p:sndAc>
          <p:stSnd>
            <p:snd r:embed="rId3" name="las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021A16A-E51A-876B-5FB2-10CD1AE2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FC8173-C4A3-9078-6214-E4D74C2B7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560481-A5EB-3679-D4F5-AE2E9FA0A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DA6212-4717-46CB-AE18-B708024353DB}" type="datetimeFigureOut">
              <a:rPr lang="es-ES" smtClean="0"/>
              <a:t>20/11/2024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B7790C-55F9-B134-36B3-BB955033A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DFB840-0799-B1CC-BE58-4904E1128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ED737-46BF-4988-A847-3680BC20F2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3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13" name="laser.wav"/>
          </p:stSnd>
        </p:sndAc>
      </p:transition>
    </mc:Choice>
    <mc:Fallback xmlns="">
      <p:transition advClick="0" advTm="20000">
        <p:wipe/>
        <p:sndAc>
          <p:stSnd>
            <p:snd r:embed="rId14" name="laser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70329-924F-EAC4-DAE2-E9D80E9C9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90" y="1980807"/>
            <a:ext cx="5867400" cy="1163637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JUEGO VOCABULARIO</a:t>
            </a:r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81908C59-D69A-B485-BB4D-F0523263C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76400"/>
            <a:ext cx="3505200" cy="35052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A32D699-0BB9-942E-2D1A-D691F9F64B57}"/>
              </a:ext>
            </a:extLst>
          </p:cNvPr>
          <p:cNvSpPr txBox="1">
            <a:spLocks/>
          </p:cNvSpPr>
          <p:nvPr/>
        </p:nvSpPr>
        <p:spPr>
          <a:xfrm>
            <a:off x="1524000" y="5313362"/>
            <a:ext cx="9144000" cy="1163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6FF629-0517-29B0-5455-7E535F8385E4}"/>
              </a:ext>
            </a:extLst>
          </p:cNvPr>
          <p:cNvSpPr txBox="1"/>
          <p:nvPr/>
        </p:nvSpPr>
        <p:spPr>
          <a:xfrm>
            <a:off x="3935186" y="5818237"/>
            <a:ext cx="432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Icono creado por </a:t>
            </a:r>
            <a:r>
              <a:rPr lang="es-ES" dirty="0" err="1"/>
              <a:t>Freepik</a:t>
            </a:r>
            <a:r>
              <a:rPr lang="es-ES" dirty="0"/>
              <a:t> de </a:t>
            </a:r>
            <a:r>
              <a:rPr lang="es-ES" dirty="0" err="1"/>
              <a:t>Flaticon</a:t>
            </a:r>
            <a:endParaRPr lang="es-ES" dirty="0"/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DDA3C19F-0EF9-42AD-ECE8-1B5851BD7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404" y="4885417"/>
            <a:ext cx="1329192" cy="132919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8173266-D5AA-51AF-2ACB-A36343A5FF1F}"/>
              </a:ext>
            </a:extLst>
          </p:cNvPr>
          <p:cNvSpPr txBox="1">
            <a:spLocks/>
          </p:cNvSpPr>
          <p:nvPr/>
        </p:nvSpPr>
        <p:spPr>
          <a:xfrm>
            <a:off x="859404" y="4295374"/>
            <a:ext cx="4746172" cy="590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ENCUENTRA Y RODEA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1E049B5-8B0D-B680-96F5-BCD792227EA9}"/>
              </a:ext>
            </a:extLst>
          </p:cNvPr>
          <p:cNvSpPr txBox="1"/>
          <p:nvPr/>
        </p:nvSpPr>
        <p:spPr>
          <a:xfrm>
            <a:off x="8507186" y="6273222"/>
            <a:ext cx="432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UN MAESTRO PELIRROJO</a:t>
            </a:r>
          </a:p>
        </p:txBody>
      </p:sp>
    </p:spTree>
    <p:extLst>
      <p:ext uri="{BB962C8B-B14F-4D97-AF65-F5344CB8AC3E}">
        <p14:creationId xmlns:p14="http://schemas.microsoft.com/office/powerpoint/2010/main" val="40977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sndAc>
          <p:stSnd>
            <p:snd r:embed="rId2" name="laser.wav"/>
          </p:stSnd>
        </p:sndAc>
      </p:transition>
    </mc:Choice>
    <mc:Fallback xmlns="">
      <p:transition advClick="0" advTm="20000">
        <p:sndAc>
          <p:stSnd>
            <p:snd r:embed="rId5" name="laser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FD7B6-1A6A-5F49-A420-72E55F0E9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73B686-844E-F544-83E4-69DF9527E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3C6D36-A7DB-5210-969C-8A2BC46AA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PESCADERÍA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6F653111-33E5-002D-89E8-C99CEA950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6BFFBB2-DD43-F9DD-0E35-3E6BEBB92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C5AC1B8-6FDD-986A-F0CE-3343F4FC8454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2F398E90-0468-63AB-C57B-0FC319475EDC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6910C49-F51C-3703-7EB6-18495C0DC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E7F1C-93A2-4F1F-29FB-20DA3A55A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FA646-0A42-4194-982F-3B6899FE5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3B4381-A876-B4F3-45DE-308EBA69F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SOMBRERO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6362B31-2E48-BB61-2740-C561CFA52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DF515D4-DD97-593E-C684-2086D01E6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FD34EE3-7CE2-EDE7-8A64-569C6D7AEF6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21B61E38-F75E-0FC9-C2CF-31290AAE6A18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A0289B0-EF34-A527-4EDF-7C59DCC27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E2425-3207-43D1-5F46-DB406C6DC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C5038-73F5-CF4C-67F3-734276CD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E6F8F3-31A3-8C53-14E8-E14BBA829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61DA542-95FE-3F02-1C01-411608409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FB91AF5-44D1-831A-C55E-41A579746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2E76911-3BE5-3353-4CCA-81322093222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F464C71-D8C7-3DBF-2FAB-F40682C8076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F4BD5C0-AB28-3CC3-1F99-397E090C2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FB112-A779-A091-AC5A-92D579120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3B7EA-6375-EB84-8B37-DDAC29E3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C921D8-BBC2-F4AC-A76F-D9859866A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ELEFANTE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0D8A5760-5CE8-A7EC-DE70-338C108D55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2CE168D-1473-135F-29AB-1531D524D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D23EBF2-70E2-7802-E2A8-8FFC165BE471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57C6C46-F6FC-9C64-148D-E9D5E3A25611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BF6BD571-E219-5032-CC45-2B86231BC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BE7D3-3379-7B42-4805-6B361BCC9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8FA5C-52F5-7E9C-125C-0F1E7C105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35F2BD-8B4E-284C-6A7D-B8C1EFE9F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TIGRE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7F574742-9B1E-81EB-8886-9134F7CB34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763C96D-8095-D032-E1C0-68766EAC5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5597038-FD62-130A-DBBE-81D815841963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FC715C53-C443-8FF8-968E-FFE338F8A991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CF104AA4-CBBB-F48A-8235-A1D216404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59AA3-BEFF-C7BC-6142-BF0B45A79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63179-9EE8-CC5C-BE7C-FFBADE8EA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D0351E-A151-06B9-774C-C662301B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BÁDMINTON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ED49C09-3C83-484C-A229-40C46D76E5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3F06AF4-5F60-3453-769A-86A454A7C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A47A834-7A4B-189F-28E7-8939C459451A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6A155E0-9EBE-0767-26BD-14D4F6DAA47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ACD6826-E98D-5223-2AC2-1434689A1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7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6617A-1A98-546D-DA4C-231E3139F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5D6B0-32FC-0285-F40B-4907C577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C489F7-E22D-0108-A9F3-447D33A2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CICLISMO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7185D6A-6C50-C00F-F907-88CC2CEE3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F14EF88-A9FE-2995-6ECA-EBD7AF275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84DAE9E-0864-DA7F-57BF-0C1999802B0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D7622EC-DC2F-F91D-F6BA-CD7A811F1000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802D328-D936-AA00-CD79-E45537481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E365B-0E0F-A250-0A30-9FED183A8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8D33F-AC58-F987-6F6B-A1F898B0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C3666C-44D9-EFBF-5D63-5ADFCE1BC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7A590C37-32C8-F16F-242F-EDEF5C17C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443602A-0A16-B2E7-661A-AB98A275B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4AC77DD-88B4-4720-1524-824803D8140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EB37F09-AF67-2355-F803-05E142540C73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6CCA726-A2AA-25B1-51B4-EB289DAF2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D9B2E-2446-F4BC-111C-BA0664D7F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113B0-0868-195A-4C9C-7EF230FF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CA3053-CA78-CEE0-957D-B8EF03D91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VIOLÍN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3C76324-31FB-8769-B3B4-A9A565BC0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529BF20-E47F-5C26-8F36-E4E69065C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69A0F3C-00DD-C3FC-A726-A4413485A903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097733C-1E96-121C-97B1-2C31A3BCEAC2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0113009-C2C9-FD90-CF18-E442F224E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C79D5-F737-A594-1922-D8B3C16B4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06956-1D6C-1295-96FC-C692DB44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8B401D-7471-7DD9-C940-6D71C8B7A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D5EFE657-D2F8-2601-C7FF-E70357D76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DFA7DE-31E0-49C5-F342-B4EC8B9E0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7EB31FF-5914-647C-19D3-E1CF35CB55B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F0F2091-8549-6BB7-9725-D44059A89D73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0AE8596-381D-1F23-51C9-54CCE31B4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D267F-92D8-F672-4A2C-409CA84BA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4D7CC-5800-0B88-20EB-0585B6AD1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5F780A-FB53-598F-DD57-5A598360B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ABRIGO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F8BF8028-CD6D-C364-B25D-15F86F613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8FCDD2-5323-5D1D-192C-C34ACB5AE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4A4EE0C-D7AC-D7D5-B074-EEC3B7B9A141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56393A84-E0A1-22C5-0FCB-9686B3E8C02A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2BFA99D-849C-5091-8F29-B00585D46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79DB7-6B67-CED5-1F45-BB1E38CF0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7A57B-DFC2-2615-0A8D-60E35A49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2EA56-8B65-33D6-4595-54AD4D985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LÁMPARA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7EB1810D-B5DB-EEA5-6AB0-C8019B385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22C972C-7E7D-E7EA-B42F-9AFE75CFB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61D2828-A70B-29ED-3BC1-6735163EFC4F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B5A48893-979A-E1C7-258E-52DFEC9DA07C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486D95C-5027-339D-6723-FDAB55BD2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91ED2-0FCB-D6D1-526D-2686D9140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F318B-4E59-FC71-6F00-257152E3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C53E09-6685-AFC6-BC36-1C2A30995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RODILLA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FC53FFAE-5E14-CB6B-2CF8-691C4B05E1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A53216-EE32-8A97-C92D-449E53DBF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5DF63C-6D70-0C75-0988-34AC3B735D44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495D631B-8E91-11BE-741A-2E0616CA260A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C7A947F7-5AAA-DF58-CDA7-E5716E468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CF95D-B5B8-25BB-336F-6A2F70F47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51EC6-5EAA-FD07-7D57-797A3246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AE79F7-0512-CA80-2E06-6589D9C24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LLAVE INGLESA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FFACCBF5-4966-0EC5-DF0C-55B33A210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2537A2A-5A74-715B-5168-9E42EE5D6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485923E-A461-6A05-3856-B437A64A0C1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DA844C45-7CC0-0FB0-EC7E-15050E1DE90A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5CF7A7C-6373-B7FC-4207-4EB688D45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6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92B00-C2D5-653E-83C9-66AC954FC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7F70D-D437-FB0D-EC3D-99B51FC39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751398-D491-C975-558C-84A64345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ESTANTERÍA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29D6002-BB48-4838-CA33-472D433516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8699707-5D68-6B8E-6941-A9C4AB25E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66473FE-700B-AB2E-8BD3-6DE1E28F8A51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E32F0FB2-C589-174D-84C7-FF13FA1C547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9409A59-01A0-81FA-5073-636FD1662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C89B7-3463-1934-4C56-82F7D0E5D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4E2B8-8AEF-D8BD-E326-7DC64331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D6AF46-5CE1-2974-8916-A4590EA97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GORRA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EE81E83-535B-5F3E-DD04-1C1D91202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0F75302-590A-9774-0FA3-B6755D9E5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25D8966-AD50-AE21-3C6F-4CE15BB316D3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B00D50BB-634C-527A-BAB0-A24DC0DC893E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2421998-D3DA-E1E4-5F00-2BCC8CD4A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4C46B-689B-31FE-0AFB-DAC4BA5C1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1E819-F6F3-9204-821A-33830BEA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C71D7-0D46-7D53-1BD3-984AFC68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ATLETISMO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F7E3569-CD23-A8AE-C716-B32B7DD36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49235E4-0A4D-09C7-5878-025A92D04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900BA7A-64B2-C412-B780-B03A1AE45394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05912489-7E78-97CD-319A-026378042A53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9D3C06F-37B0-AA06-FA14-18826BBA4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A3AEA-6C75-9B32-2A66-9AB336AE9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4587A-6629-0FCA-3A2B-D4235AC3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B11529-5B4E-A199-1BDF-6D99F1E35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MICROONDAS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0AEAA8A-8932-4BAF-DDEF-B1F9C25DB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FD04AB9-5894-7DAD-33DB-6F670A59E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AFD8AEE-81C6-8226-90C5-056875F904FD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64D75082-2E08-88B7-4E45-F40AF5409871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6A97BA2-C354-F66D-B9A1-59C36723F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D0165-EFAD-B7FC-2497-0921E81A3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B3024-554A-D74B-871D-73F89F28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06C6C0-CA0C-6AF9-16F9-8444983E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02F29BD2-8C7F-A138-5387-A14E43669C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519D84-8F03-AAA4-300B-A7B68B220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0C516CA-0CB6-1E72-B20F-44508DC6584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7F3C57D9-0D30-37E9-ECD0-6B80AC2B705C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43791F5-9192-8B98-66A2-9EAB0E53B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A4560-5A43-0CD0-09E8-D49E11839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169AB-385B-681E-2933-DC096176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85AE3-B661-B1F6-261F-781BDB9EB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VETERINARIO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BDBF83B-E1E2-C8A3-CC02-9F47DC6AA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981E78A-8A5E-CD92-0408-0530FFA72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5C54D99-59B6-10D5-51DB-E53DCF32B9D9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25DAD9A-8446-B400-EDBE-7DC6DF353E8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60AC48E-FC8E-2703-4A15-93183248E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215E7-7DD7-9C26-1C2B-9DEE89289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6B1D6-EB2B-661B-6B2C-34BAD9D2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441A0-CD1B-9785-F4B1-BE9E81AA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SUBRAYADOR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DA0BEE5D-8756-3C11-8638-D513C08E60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165270-DFA6-1F39-FE17-AD5500B3A0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2C58E98-E50F-7F16-B7AB-796C073DF7AC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0BCA3B82-24D4-0145-0B72-F5D14D1F0FE3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1797E3D-BD47-B063-5B05-C3507B8CA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FD7FD-4919-B130-208E-A7C52810C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C2F8B-C636-1B1B-650B-AE9D72BC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95409A-D447-9842-C67C-43EB5221D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CHINCHETAS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327197DB-2636-79C0-AE52-8163162456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8DDF4C-6C2D-C182-2759-56CC91909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F621331-9CAD-DFA6-C216-1BFEAC64080A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BC60BE9-10F1-6C9F-347D-36A377C89E2B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6534D04-7B56-B870-A74C-3BE2452A2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8A2F6-0DFF-1DA3-6B1E-8FAFC654E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BF77F-7633-92F5-AF49-15A61478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E4081F-0ABC-DCCA-A9D8-C0731CBBA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AF65AAD-35B2-14A1-5118-EAAF0E20E1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C48EB5-0CB1-74C1-83E9-2A757F626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CBFE7D-A00E-C861-BD7A-84B5084A9F1E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6CDDA241-8368-1CA1-A38B-3ED525596DD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F78BE04-1EA2-117B-094E-D714A3364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CD3B8-9086-C6C7-655D-13C09A9A7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1B67B-7FFE-65B6-CE8C-C7A636CC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047CA9-0D2C-EE1B-6C8E-391E8BAF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TIENDA DE ROPA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7DB10612-316D-C5FF-71B5-7B2CD67340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81C258-19AB-28BB-63BA-2B521B03E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E0CDC9B-0EBA-8933-386D-2068B54C93AC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A0874532-4527-B58A-CE99-0C6F5B545E54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1B1825C-AB06-3EB9-B70F-277A2246A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AA85F-A899-9660-E1C7-42D72E642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64C-C4BC-C0F6-BE32-131CB2A6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A38691-10D4-BA16-60D1-CDA3169FA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FÚTBOL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789DC211-880B-6950-7F8A-C167CDF2E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DB28C4F-5D5B-F9F2-11D7-AEF05E02A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7C67A4C-B055-3028-DF1C-3E65BE57A7C4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F1AD8C9-4D8A-7221-4347-B5E93B0E4D4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3E0DB7F-A811-CBDE-E448-E1B83825A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33F99-A712-B65F-3153-582DB19C0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E6A7D-FAFD-0DBB-B4E5-E9CCCBED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05709D-841A-D2B0-5837-2319AC51D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DFD12A9-8534-3E4B-1B66-3FC6ED3F26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E242756-A292-C418-442A-087FED08E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3502D10-9A0D-129D-B62C-982DE0E3A08F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E8DE0E72-7DF2-B1C3-0EC3-AA6494810DF5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DFA7042B-26EC-AFEE-DC69-BFA3ED2CB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7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26814-3C80-A7F9-0B4D-3715DD281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5457-9068-77E4-1CD5-F049347C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6B8E56-ADFD-3460-F55B-CE505017F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ESQUÍ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6ED8C2B8-8F69-9547-CB79-A5BC8DC07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51268B-4666-9B19-C0A7-F9E7FA511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0E1EA7F-038A-E410-3F6C-536A0C1D3CD4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7A6744C0-CC04-460D-3874-947E7EAB86A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55F0072-C938-850B-9698-623CFE3A4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396D1-0C20-0110-38C1-3F943135F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FF0CE-C10B-111F-3CE5-9303FB21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DF9FFB-F4FC-0D3A-0649-86D18E5C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ALICATES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423FA73-0672-A838-7A2F-B84A65BFA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3FE400A-B02A-E95F-06C2-BCE26F6A8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7A4BE1E-7481-1647-B75A-242ACA90C82E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DAC4DB59-5D4B-61AA-9AFB-A78DEE1AA702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8D00ADA-9CF0-A97F-1B52-DE48E54CF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CB710-0012-4460-0C6E-2E31C03B1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3D25E-1610-75BC-EBE7-A19E2E99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97282E-BA7D-8B2D-1A7B-FD060AAEC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ESPALDA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52535A09-1F9F-65AE-4334-AAC1033493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4A088A9-4293-245C-5086-7427374E3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6EF92BC-3F4B-273B-9525-F71AA34B0C5E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00ABBF3A-87ED-80A8-1CA0-1D8118F801E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E52F5AF-4C94-6776-9BA1-473D0CE05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58D80-F2AD-C85A-341E-EC7F02944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271A4-0DDD-C210-82B7-97BD575F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5948F1-349F-DC2C-98C5-BD776419C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A2FB892E-BEBE-614E-4472-2577C2AB7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40D0B3-E7B8-975D-4ABA-E2F08E6E7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96C1948-1F72-9829-2C40-7A1CE78FA49F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06B02F8-2333-C9A6-E6F5-D7875E30CB80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3EBDF72-2453-6DFA-729C-2E9D250BB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37293-C67C-E152-35E6-E1700D712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6828F-AB44-F6FE-C2BE-754CC3B1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D97908-D734-277F-2EC0-4F4EEA14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CONEJO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2F5392F-0A7E-F389-5CF8-9D8B4C203E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D2038D7-C484-43D0-B19D-B2477387C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FD94B8A-D849-ABB8-5A90-847B8996A0F5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FC0598C1-EB05-5833-1777-6BEB1A62E63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C79DFFC-97E4-255C-4AAB-5AE691870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D0F89-FAF9-CD5A-A360-E922677B6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C1CCC-D04B-86A8-C595-136BBF1A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A7ED38-3A87-B687-4113-972A76F6F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324FBCB7-B4BD-BD13-B666-312023B6DA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ACD4963-FDD6-AB7E-5808-B2219F9DD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2C1BB48-935F-D493-059D-29F4839BCF93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BAE202A0-4AC4-CC6B-46CA-36BAA2A23CD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D3DFDFE-58FF-10FE-FE4C-80A03431B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A8A3B-F443-C71F-3E0E-086DD80D2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549DD-0F90-C8AF-FE6C-4AEBF8F4E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A78ABA-0CD9-5E57-EB98-23708D58E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CINE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3B7E67A-7F64-CA6B-145E-9FE3583212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204BC8-E267-CAFB-7C04-354AA196D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4651157-6A1E-1468-3115-8D14440DAF73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5AD0B83E-0AD9-3E2A-A122-7EE2D0E9B07B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4C65D4E-9611-DC13-F433-68CB8A730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0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F381A-1501-6093-588E-9003F5E8D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74956-05BD-883D-D809-06E92952D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9ED2B1-1390-9D48-CBD8-BF4B9367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LEÓN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63408BA3-F6C1-DAEF-EC2E-7280BA81F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F099DA-01DC-0AEE-58F9-F3F049B1B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4AF760B-CC1C-FE08-C70D-AF10B452EDA5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FDD5BE7-9C89-445C-0BB3-E360E6CA626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EB6DC46B-5745-BB90-235B-1D1A832B4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2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61341-C0E6-86FA-9333-B708917E5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90403-8B17-5B42-A01E-1FB0A465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1CC8B1-49EB-ADC2-799E-6FD52BF60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EXTRACTOR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6063E9E-5CF2-4FA1-DB74-DD8705DA2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7659C50-B57F-F518-7C83-8F119AAD3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F5D97D8-D9F0-46D0-0E7D-9B73F944A82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48A2EB2-D3CF-3F8B-18D6-FB34C653D86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3C774BD-F157-9B18-FFE1-134F011AB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B3078-E68F-B79F-57AF-75E05579E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B9D56-7E23-1F7B-6C69-08293AD8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33C58-A37B-6900-C59F-65EC4C836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PANTALÓN VAQUERO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00E363EC-FFD0-CB38-0034-8979D48DE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4C6C19B-6B74-7126-AA94-3BB66BEE6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DDED70F-5249-CB17-D2A1-0D6B93F23C28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0DD2C0F6-531D-01E9-7441-330E17D4C002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153B0D3-82DA-491A-6CC5-37E258CB4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9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01522-7A20-0DC8-74C7-57B1C546F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E3455-C41A-0C03-DAF1-9BC55CFA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EAE0AC-498A-E13A-A6C1-52F102357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73BB4027-3009-EFF2-0CF9-89213E3D5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3B904E0-A3D7-1E95-343D-C11FA87B5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E58BA1A-AF32-F581-73AA-82500499092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717E319-D2E4-8A07-C612-6426CD18D81E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B71D182-8C90-40D2-675F-9B5E37C59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45232-8475-9FFD-D7B3-0EA33F8D8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EEDA0-2D77-8AE9-F27B-51C08F80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7B4AC9-29A5-4519-56FF-CDCD8867F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RESTAURANTE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E7E8B42-5677-43C0-F191-6F91BA6C3C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CCF1092-0C90-278E-DAE6-11E4EDEC8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2285823-F64D-DB04-34FD-48E3A7E8AD89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BE263FB-9AA6-7CFE-1DE0-C7E9CC45326E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E95A45B-4EA3-464D-ACFB-D601A5841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720F6-423E-DA4F-5FB1-FE3B55468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5486C-6306-85DC-92A4-77940A08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90E5F1-60C9-C428-669A-FE335DCE3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VOLEIBOL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64D821FB-D60B-78E9-13A1-AB710F30D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B907F40-E1EE-5290-9495-CF1AF212D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ACFB80A-A4D9-9DD5-38F0-7CB11803DDF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7F78FEAA-DB8C-05DE-FE33-3F06BF241515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EA696B0E-1053-FDB2-EE59-E4F0F5342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9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4CC94-9DC8-BF38-D4FB-837C62113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A23A8-5E4B-83CC-6110-B0C81BB0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7411C-0B88-7DCF-FAAC-81A054820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SECADORA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F09E44C-9AEC-CA83-707F-6105B6D399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3E43D87-2B3F-A9A2-AC4F-CD6F14A9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1449AD7-5928-3AEA-D30B-B965CCACA0F5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E72C90DE-E99A-F433-7342-A09FE4E398E2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57D2F76-F812-79E8-3254-6BC27E31F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172A7-151D-1DDD-BB3B-32A050FA3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5A255-1279-C897-B703-9456B956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CC0565-04D6-CE67-DB1E-5981CD7D7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67298113-71F4-1723-208A-174473272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185152F-D6D9-04CA-64E2-DBD431267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7279A27-C818-58A4-2C26-E8C382813151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7D18596F-4BC7-335C-B63E-5C402C8889DA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E30E7E4-3279-25ED-EBD0-DB0CF5AA6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21BE9-A79B-E5B9-ABBC-757E4DF09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25FE6-97B1-4D37-6A60-8AE62FFA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6AC03D-E8A8-D7F7-2C33-4B4ABF3C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PANTALÓN CORTO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4054A1D-1960-C5A9-E523-5F64F1C92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C04F413-EF72-64A2-E917-03C3C963C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0CFD6C5-B6FA-FB44-0257-09438084511B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1AC99CDC-022A-8BE0-3C8F-CBD5BE47E96D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54D2EF0-2375-5361-A268-5B2321D10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19692-87DD-2E49-E652-FD2736803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48064-1EB4-A887-76E2-B98B3FF6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F4CB82-3945-E54D-1E7E-A42B4AE0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38BC4A64-34D2-C815-3983-637B576FF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241D810-C447-1692-15E9-556C7A928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8099CD4-F039-7424-3C7C-6F842E9F946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1C24D45-1D18-90C2-F7D7-04ED887FD26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CD7B946-AF6D-35EC-04CE-082F3D81B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F5F84-37C8-BC0D-A098-E75EB2211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A61FD-1BC4-4388-9A69-F26A9BE3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A8C93F-1233-BEC1-E2E7-80AA8531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TIBURÓN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D85EC3F5-5316-7C51-0D1E-73E789EEDC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AA27DD4-AA25-34F9-D116-A99B7F430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2ADE01-361B-5053-AC46-65A61E8647A9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5C4FF8E7-413F-0259-9007-8B6D429877E3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B5BAE2C9-EE94-28F3-F718-1D87E7A97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48660-39C6-B066-6D6D-85F10996D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A5701-4190-9BB3-55EA-DA2925B0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2A28CB-3FFF-6EA4-397E-029001C81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BICICLETA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09F4AB41-35E2-DA2E-2B22-815563A74D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789B299-CC85-3398-5955-A23E085E9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8162AA-1581-0414-2262-0C7EF6A60EA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AF25295A-082B-701A-1675-F9FCEB5704FA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8DCE900-40E0-5665-9265-6DA4CC778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33130-B32D-8D3B-BE55-1F426B149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791AA-08BD-B518-9C56-0A96168B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D5762E-6564-0B22-D07C-017B8FDD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LAVADORA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D408010-D89C-7E85-2BAD-F08AD23A5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FDD7ED7-3388-4C9E-4454-2D119C2D3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DD85FD7-6160-DEB9-83DF-695285ED82CB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DEA1852-B1F8-2F68-9298-BB45FDD54A0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A9E6B84-3E1A-3797-41CC-6E73C3CA6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77B7D-0580-01E4-33B6-E419798F9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8BEFF-D9F9-0ACE-35FD-AD54B134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53E0EC-E9E0-706E-98A7-1686E232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0CCB935F-8F30-CBAC-619D-E7D6313ED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613127-2D3A-8167-049D-A7038BFCB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10D2163-D3E4-519E-C269-9418DCB9189C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50FC359E-C3A9-DECC-0A37-73456DCDCAA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E3612909-E5D7-7AD5-EEDB-E3559D1AC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A524F-F9AB-9712-11E6-C42FA8DA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3EB78-19AE-9D6B-4FE3-3A8FEA05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073172-5D5E-E39B-88D4-6EF8EEF0E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COMPÁS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C6C0B922-AA14-9A5B-9453-F6AD5B39CB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FE41F4E-7E17-0931-3005-3FCEAA1D1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F646E7B-BF8C-5451-FC2D-1385ABB0A095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344F583-6452-70F7-8667-D7B61F6E1DC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35D477F-5468-F3A7-65F2-1DB1C981D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2148F-AC83-BA20-FA0C-C49F7EEA8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46496-6CDB-265E-ED11-F5F0DA27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7E3E06-9EBB-32FC-62A7-F099D60F1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HIPOPÓTAMO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D069F5B-D4B8-16FD-F84D-A231AB0D1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16B0196-C355-FB73-76FC-5A3E40CC3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368D6D1-C9F6-0A98-68C0-54305B23E43A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685AED1-E390-07F9-5211-F4445DF6F64B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B52622E-2242-C78C-8C3D-FDF808345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112CC-B963-276A-FE54-159418F6D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E8551-30C7-C083-AE9D-4038DACA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087F4-FF73-14C4-8020-E8616C220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BIKINI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4101E1A-BC8E-2377-AC8A-3C44BDB90A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4B1652B-D88F-1D88-1FA2-7D4A27714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9CB7D47-5E6A-03BE-F94F-4265BB32ABF3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43CDF15-506D-F85A-81D0-0A0EBB251E3A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C303196-ABA0-8BC2-D98D-917A2F4747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0686A-FCCB-0869-5048-00214AB3B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2CB2E-4821-30C7-89DA-61DC64D7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905E86-FD40-2099-C1BD-90ED69FD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BALLENA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321181FB-14EE-7729-4E45-C9FAB9F21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6188167-4C2C-3475-9AF3-DFFFD4659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1609ABA-3E0A-7D5A-7BB0-1D355BE53113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AFF6A02D-2AD6-8EA5-8EA2-66D41ACA20C3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B37CF26-C43B-9993-0FC0-684E59812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6AA04-D695-3106-035B-25A52B917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C3E16-2BDD-8357-E77B-FA9BDA01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D7795A-5D5E-36AE-BE10-307731EE2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VITROCERÁMICA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5D98AE2C-86A0-7E79-538F-2B1219BCB3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33572BF-97E9-5F06-96EF-BA67A1388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C2F641B-8EA9-48AF-4A4D-F713B8E0B470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DD88B10D-2310-607E-CCBF-86BF0040BDC3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BE14B79-5230-FD76-D140-89C161D39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2C6C2-7F4C-13BD-0C70-B97679EBD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96FC1-DD3E-930C-A5FD-E6CFC31F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C5FA0D-D212-116D-9530-5F2F125BF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CERAS DE COLORES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4E3E6F7-C2EC-EB9C-9418-ED46F58BE3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4E5AECA-00D2-7CDD-9797-A7A4103F0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595B17A-7BD1-6BCB-3DD4-983A47FCBE9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BCE973B-806A-A27D-24B4-DA02A3CDA468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A86C648-99F3-F539-4713-87A94AB40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47AB4-67B7-BAA4-55AC-321B125B9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AC42F-653F-0E10-5E9E-8FC7F555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D34182-5DA4-B8FF-9EE9-3DD406D9E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NATACIÓN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C9AB996F-12D1-061E-DEC5-3967FDB090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8568A52-11AB-498F-05F8-6AF8A10E7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3983BDD-FB8C-06AE-3363-C4C996EC5B3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E62A76D7-2B1A-7010-66EB-6EAF0CD3A77B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B47F9C3-603B-DD5B-CFCF-4097DE985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2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31103-8804-67EE-0715-CF140C003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078A0-67DD-42C7-B737-92FAC357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554C76-89FA-FE3B-425F-99ACBE29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LÁPICES DE COLORES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48608D1-EE97-E8B7-5E44-5DB2D87C3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46CF055-01C8-C1D9-EDCB-1B77F9A99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74766AF-0EE4-FCB0-1FE4-BCAE51759A1B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5D544C53-B3CD-BDCE-A62A-40FA7D5DD5C8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60C8DC3-4584-1C69-809B-87A305222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3DBA3-3876-51DE-00D7-4BBF39DBE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864D7-023A-267D-D41B-C9473DBD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CE1EDB-33A0-2F2C-5870-84FC935EB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BALONCESTO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30B6D13-4BF5-A516-F965-9AAABB7715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93FCC34-8B31-880F-F730-3818A45E7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A103FE8-0012-8DA0-538A-EA6E23E7860B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0D753D6-5A66-901C-A8F5-4C4F85877C5D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06CBCAB-8DDC-B658-559A-069D255B4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A2C58-D7EC-1BBE-01E5-B42B8C7A4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C2182-F701-8D63-DB7A-8A6C4DB0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41C0D5-6A8F-E4B0-CB3D-1758BDA5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RATÓN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EB4A1A8-0E1B-5B6A-ECB6-EDB40BB693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88596C5-E7A8-12D2-0BD6-BC5E43940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2FC61E-14B5-681C-79A2-EF285C84F32F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2AA7479-073C-590C-9840-91D8BC27968F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9CF4AD2-183F-D408-3B41-A0FAE66B2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AB039-DF2D-A0B1-99E1-487B56881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A0EB4-B24D-B38E-617B-92B40A52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888A50-6E62-C65C-3C56-501D77485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COCHE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02D641C6-300D-5A92-6FA6-36392B8AD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C3EAD61-A44A-488B-F069-412439767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2CFB55A-6DDA-806F-0D92-BAB626AA1128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E43F391E-3D47-1799-6033-41BC93524970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B38E95C1-B280-BEBE-3D45-96175FF6D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0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0C1B0-E456-EBE0-9803-08B8AFF5C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A18A0-BA20-7E69-7891-6B2B4CFA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31172-DD00-BCA0-6CCB-F56D8C7A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DELFÍN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60B1324-BC51-0C5F-261A-BA2C2DE19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35B0E0-AE15-C34B-2A75-43CC7D5DF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D499875-142B-1D04-A403-1F5FB6D044FA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2A5174A8-9B74-9860-4DD5-FD090F15935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E7CB09D-5CB5-93CE-9D76-82B06D1B1A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89E79-B9DD-D4BE-D51D-3DB02FBC8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D1FE4-8606-F672-176D-121460E2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D27211-FD59-C6A5-298A-586701B1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SUPERMERCADO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044AEF22-3D6A-A057-3759-B0853E791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4797648-BE76-25B2-48CC-C4F7ECD1D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C96D28A-02CB-6DEC-D294-DB8BB0D9CFDE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4D07D818-0080-E2F9-0204-275717D328D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EBCE24D-97B9-8F97-FEEE-B2FB9A810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7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C19C1-B2A1-0A8B-4F42-7B220CEE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AC027-04E1-EC52-5B7B-70E79981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FD9325-9154-E457-A808-88DAAE9B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CARNICERÍA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0411FCF5-4C4B-6229-DC50-5B95997D8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4499B0-A4F9-E1CD-03FC-A5C940DE0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B341A2C-BA1C-7FD0-5C25-A3DAD178DC99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F6347EDB-6789-5F83-8737-EDF4CA3D350C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D5DC95C-426D-1DE1-A2DC-BB452E55C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8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625FA-A888-1291-B497-6AAC07705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85FE9-FB3E-00ED-5431-F0150338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FDD0A4-0C42-55B3-E300-FFE35E41B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PINGÜINO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3FA428A0-228C-6017-8B4B-C759DE125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47348EA-D373-C4E8-2521-FBC8DC211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6FD936C-2254-06D3-8557-AE5ABFD89D4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B6309E79-FD7F-29B0-ADEA-82DEE42576FC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3B46013F-57ED-23D3-9BEF-08E5B8623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E4098-6A5B-FC4B-2FD5-B18F42558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C0661-1263-C8FC-0FE3-1E50CB15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EF275-F271-AA99-B6B3-4B2DE49B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- IT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76D12975-9087-A5ED-F94B-D1A6A41ACC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0EB72D1-58B8-66E9-9A16-2A52149B1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0CC8876-384B-480C-1B87-35955310B44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586241AF-07CC-1C36-BA99-3ACFD9052D0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D05B2C2-0E7C-1506-B015-8512584D7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6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6C0C7-166C-3474-AA58-D4EF4FD87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89424-735F-3034-6CA6-8DA2641B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04EF8-826B-57D5-C803-C847CCBFF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JERSEY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9F34EEB-E0DD-BC4E-3451-B834D43422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0ADFE65-CC77-9DFB-DD66-AF81E683F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C3C33BD-3F39-1EE8-7C41-FB4DE9FCD00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4616AA6-DCA7-1D03-CE28-FB72953F03E5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DB3EF0A-CEBA-1E26-66CC-90C380AFC7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EAD90-167D-E745-E7C9-9ABCB1EEF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2EF2B-F873-90A3-5116-7884895F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837E4C-D0C9-F6D2-6BBB-3F8F2B444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PIERNA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CA88E2F-19E5-A46E-C380-7DC146CA9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B22D634-AAB1-98FA-2EB1-DAE3686C2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C53440E-6EEE-8472-7581-D9D2EE67832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668B5F3-1B48-630E-9D57-9662FD6E27BD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BA546755-A9BA-9229-5CC9-A26364F42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DB2D6-1324-BEBE-69B8-F5508393F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2B16F-E1D4-6E09-297D-B5ECF924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81F76F-E6F1-5BF1-045B-AA4C81C4D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5A79112C-DFC2-F0AD-5A1A-47E0E62117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BA2F16B-884F-E108-A0AB-CFD26CA75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232B904-D2A3-C659-6430-2FA89C6D199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12909225-8D13-5BC3-8828-AEC5474D55B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C17A141-1206-914A-DE74-F61F02A5A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A0A2C-73D8-2DB7-4781-87D320FE0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42FC9-617F-C4B7-86E2-301C3670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3084DF-A46E-1367-A10F-01169EF4E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JAMÓN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F3B05B75-92ED-B8E3-25AD-C737220B2F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3EDC7BB-B184-D74E-820F-96C3A0E70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A7DC910-C9B2-5A73-E50D-5A0D1F0CFB8F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58342457-1D78-F57F-F772-5D59E20C48A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33842C0B-1049-B19B-7961-F47ABF030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6CFFE-6937-6243-1D8B-4BE3A8D4A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270D4-FA2B-DFA7-342C-D7136FCC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4222A2-6F31-F551-06CE-CAAD2129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CAFETERÍA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A7E4521C-B94D-9CE5-A885-31BF4C2D6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CA6953-642B-431F-3E32-C53CB50CC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71C5881-8D41-B91E-0FB5-E2390EEA76B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E4245E88-B248-CDA3-A12F-7CB5DA6D8A7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1FBB3AF-9E84-B70B-90CB-3ACF6A5DA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7E755-66F6-D263-739D-40267770A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58B920-6624-AE97-8BDE-B3AA5B31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ECED66-7CBA-428F-59B4-6C028ADF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CALCULADORA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33CC1ED4-8A53-5422-FD04-41D8017E9E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7F00D30-17CA-BF07-5CE0-B5744DDAD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A4F2510-EB24-2E07-61D3-AF659CFD8CFC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0D14EAFD-5A8B-7BBB-08F4-20AE1ED3CA6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FCDD1C1-C578-BDD8-A35E-813D39DB4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D2D82-6491-71DF-6AA4-68C58BEBD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8DCBA-B549-12AA-9F11-608C2B9E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1E55AB-8F33-133A-1DF7-883B94A8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1EDA2D4-B827-E1E9-E6C4-F578EC9577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5B756BE-4E15-1730-F6E6-05FD3D0E9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615610B-C153-F544-3D7F-5BE91C018AC1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487F44D6-3D7F-020F-EE9C-8EB3EAD0E5C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F17BF68-8BE0-B31C-B970-BE8F67B1A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77656-FADE-86DA-2AEC-F6E71B245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75AB9-84F0-C592-AE57-FFE1D975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E65E0F-FE50-3BF1-63F4-D836EB9C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HELADO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8DA98FF-B07C-1405-E05E-3B5AC4531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FBFDF96-20EB-2D2B-3F7C-9EE5B9C5E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29D4162-DE38-CBD7-B786-AFB283B85629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A49DBA5A-1CC0-B5EC-FFAC-EF923C133BAD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857B599-787B-CF00-C316-8E6724CDD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A30A7-D758-7626-7CDB-0338CEEDE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933E8-5579-9E35-05BC-D677F18D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6CAF0-E780-876E-980D-BE38DEB7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CAMISA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A26CDEE7-0467-2257-9916-BF62FE466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47EFCBC-106B-ACE7-4CC8-8A2F492C9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E31C441-46C9-D870-3575-2920E9D83DD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41BC0CDD-2EC4-0332-EE53-0BAB91A50194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24E560A-E107-87A8-E26A-0910EC971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AB64D-FD3E-1F0D-7019-D42D9946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2F2F4-B06B-0D04-4871-77AFFCD8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C401EB-D0E4-B170-ABE5-7E6BE9F60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BATIDO</a:t>
            </a: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D43F834A-A3C9-A19D-2ABE-F4B9F0033A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934F532-00B4-67DA-3A72-2F259E52A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A257ABF-EB32-35CF-C508-5812FB194CB9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12BDA201-707F-5CFF-DEF1-034B34D01A9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C0A599F4-3878-2C77-6DB3-D5283C6E7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1052-F7D7-AB83-43BA-8730F8893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C05F5-C61B-67E3-87CE-0FB2ECA1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CA9543-040B-0255-0E23-664F6787B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YOGUR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56CAE9D-B275-0E94-729C-49913C0AF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E025728-F93B-5E42-7C69-2D1DF854A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FD5EDBD-C0AB-E6CE-7C12-2EC1CC501603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A22760C-0E8A-C675-E7EE-A4E159E5A142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2001008-FCB3-BD99-FAFB-571933486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E4C64-5CB6-4045-F932-26F718C56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29F57-9FA3-CF3A-4682-36675718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EC6ADE-6FBD-290C-04B5-C79A9387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HUEVOS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D940D2F-FAC5-3339-0CD0-39BEB438A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7A5F615-2AC3-5FD8-9136-6AA40CC50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619CB3C-89EA-702B-82CB-0291BCDCCBA5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223DFBF0-88A9-C213-35F9-5BF9CE65644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1599D0B-B962-432E-015F-F3E74280C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2DEC-0A9D-A7D3-8F6D-71D41C11E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6BF9E-D874-88BB-B01D-B0C80D52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CBD47F-D1E8-74E6-C3FF-46B381290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5FB0373-6BC2-39F2-C9F3-782AC7C43A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424F670-FC39-2E26-D6DD-A6ADB68D8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12E4BB2-4B37-18CF-C3CF-6C0A0CAEAA1C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6B824B9A-5D69-9E75-BD38-1EE469B6EEB5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8322440-C0A5-8BC2-4F13-0398DBBDA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1BDCA-0994-BA82-5103-315E4C5E4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0AE86-6862-E912-3B0F-0711679A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2701A3-220B-DFB3-8F47-73F78BBB0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SERPIENTE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B20B551-77FF-466D-ED4F-BBEFA1FC8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648856C-8B88-E8A4-C623-435141300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247878D-0E6E-AECD-B4BA-B2CAA11B546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5268BB33-7436-5075-3FE4-3883B410C23F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B135925-F06B-D9D0-3F31-4592289CD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0AD9F-CC36-60AA-FA60-AFCB4BF46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7E972-B24D-840F-A38D-16CABA60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57F052-FCCB-F324-F54E-77B02A34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ZAPATILLA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3B41626-4FDE-2168-B8CD-1F2982A21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3F36019-5D8D-B501-602A-A03FB51BF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9A14645-7667-43C3-B554-DE0BA638F0AA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82B39C4-66ED-3501-867E-D2743A0334FC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07FE3C7-828C-4377-C9FD-AD809B652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7928D-AF14-916E-2696-A04E7748F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29D60-76F6-046D-FCA8-8988F6F5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270747-61A9-7FB0-C0FF-34BCE5D4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655A55BF-2CC0-44F4-11B6-DFC625651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39777D4-1FB1-6EBD-4F6B-97996615C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31AFDB4-7CED-2AF6-FD64-E1898263F169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7621C767-A965-A07B-52EB-A8C3ED3D818B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C40136C-AAE2-A327-FF09-E381569A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28A3C-4F3D-179F-922D-4A68BE0A5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0D3F5-D3D8-7D3F-1DFE-D406B4E9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5B85FB-5E08-6CFB-543F-2E70A2691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CABEZA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D73A23E9-A55F-344A-56AA-D11546FFEC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A3A63DA-D4A3-0478-7552-2435D5CCA8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5B9D8ED-3984-B362-62B7-6ADDAC8B7E18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8FEDA35-367D-52A9-0B5D-3949C41AB6E0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15CB33E-D466-3BA0-B0E5-CAA7840D4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8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C48A4-5E46-C7A8-EFFB-937837123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E51CD-7342-A05C-4000-FA3293F88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626F46-94EE-C85E-9F4A-707574C6E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DONUT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04312869-B970-5CB7-04D9-CED61FDA7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A2254CD-3924-B488-FB38-EF0D1D3B5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DF4894B-BCF9-A33F-9C8F-AC8F384F3F6A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0272B22-4885-3288-61BD-7DBCDFC8C025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DC57419B-5CA4-7E80-2DFA-DDB6E6D72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B25F7-B501-7A64-69D6-BEF3125B1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1A207-FE0B-132C-6A4E-FDA6AEE3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51A2DF-DD6D-29B3-4A6E-A2FE67A54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02F9EBA9-8637-C96E-0B43-735445D1DF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CFD695F-5667-49A6-2E92-6F98B54B3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580F6D2-5B5E-3ED4-1326-A8B6540F2D7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1340486C-AFF9-F5C8-A39B-937C32C64CF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516389E-EFBB-8ABF-8F2A-912568905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7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5947B-4F4D-F77F-2C10-7BA425DA7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CA0FC-74EF-4D32-18DA-DC54DA07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9990FF-DE17-7771-33CD-744C5C7D3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SUDADERA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FA4EBEDE-1F9D-12B6-A35A-A3B2E47C8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E41D50A-6195-F150-1275-4CD5E7332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44309EE-1A66-DD7C-0F0E-5A3A3F34E279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A700250D-D755-2046-060B-C054B7F603AF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CB6F8AE-8CE9-7ACD-D03C-963817337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E6A36-F361-B701-7873-E178FCA3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BF2FBB-0F9C-2330-4EBA-789628A0E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CAMIÓN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6569415-13B2-D3BE-AE98-C33A6F991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8F4CCEE-E62C-3083-64CB-64D9A8B5F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796F0E9-EBAA-ADDA-3AC9-B30D24A8592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117F84C3-06FB-AF49-FA2F-46B109AE7CC4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58B69BF8-AF00-C05D-FA89-A4933AC8B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92F5D-8501-8C05-D399-6F7D58700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5D6DA-322D-E47F-B6B4-71BE49A00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B4A627-FEC3-AC43-7A43-2F5107C7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TAMBOR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BA8F9BA-15D3-1AE1-92B5-64A755D06B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052FC79-9CE5-2F18-8B54-853126070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3F0CA3B-3452-8721-1E2B-74F5C206A8A0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04BE881-A496-8623-BA4C-1EAF17B9007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9A55E27-5D65-F63F-9A08-33BFF72D1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2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0089D-F101-4DDC-A409-0B86599BB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0CBFA-9C05-B763-386C-CCD0DC9D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8DF670-7222-2667-3857-D7A58050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CHOCOLATE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3234011E-6F85-5AC2-0D25-83CCACBE1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8C0B730-5EC1-A3BC-1D9B-D206F151A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F22C8ED-6797-EDAB-AC8F-DEE76BF60DEB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315A901-5D51-079D-72CE-05727DCC7300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EDFF5F5-9BB5-086D-822A-8B283DADB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1E384-EBFD-3688-CEAA-C9BA3E2BA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A82EA-32DC-F645-67A9-B0F5C07C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BC32F9-7E65-C4BE-706D-C4FDEBC3B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PERRO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7BF92C62-D1F5-65B1-B6B6-2A070860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C1DB7F5-4DF4-34DB-262D-3ADE4315A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D114ECA-E471-8F08-6C9B-EC7281F64DA0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EBE82445-58C7-15FE-1A34-6EE31D5F4943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5C49B4D-E2FC-B59B-EF0C-51FAE9690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29759-E7CA-E781-5ED5-450EA0793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891E7-D9A9-BDA3-6AC3-4C0CA42C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636BFA-01E5-B9A9-CB60-BEA1C89E8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LÁPIZ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3728E674-C3C4-DDBE-68DA-EA7BCC0E1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237EA2-3456-D115-6956-CC5C5F9A1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D54071D-00F3-4BEA-7AF2-927E65155AB4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AFD0E5B9-91A3-7F20-3101-F8DD26F2CC0F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BF1F0B4-DE71-9DEF-EAEB-9ACFD24AB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8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49DB8-585C-564E-9F3B-A011FF718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F37B3-D51A-05A4-FCF1-9117ADCDC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09A6E6-4057-FBD2-5F1B-A0A105A32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PIJAMA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67A79CA-BE9D-D6F6-771D-69C3F4A58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BA5792-D32F-D8B1-EE16-3B5E80635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6A34562-EF81-34C7-B494-8E7F8D7E0BF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F69B5BF2-9ECB-2EA7-F3FB-A89B468854B8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C67D23C-C178-772B-6C32-B6B270F09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EC1F8-06CC-0921-1C81-E9C2B5F3E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4FB84-4408-091C-14D3-F118E619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7C5900-B0B0-6166-1474-41EF2F610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FALDA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FB8F91DE-3DB9-4D25-C47C-06EB0282D7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BAA5716-2341-7A2B-4363-9BDF074FC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8EFE929-E186-D112-892E-9C5A0907B87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C02F2ED-FFFC-5CF0-DC41-E3F38B6C1A1C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F52018C-AA44-82E3-3FAD-EB81266E5D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73E02-D749-E564-D62E-A51DD748B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B11D7-421B-9D8B-FEEF-666DCB9B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CD1756-0904-5284-96D7-F0AE6D063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BUFANDA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9E2788A-FBF8-18E8-DFEA-4A99CF8125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4BE9B1B-7807-5347-D382-7CB47C38D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B8707E2-2F49-8880-8A63-8B2EE43CB95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42CB80A9-F18E-F0AC-054C-B74D812F281E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50C97BE-AF44-F23D-4920-9C65242AA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07429-22FA-E5F3-7663-EA59DA1B2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9610E-BE1F-4410-2F62-340F4277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604F6-422C-657E-E7A1-932D99F0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MOCHILA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F92A07EC-DB39-3A4B-5B76-401D318D8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D4F99B4-B94D-FF52-B67F-A4B2B8F38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BA0B8E2-879B-6264-BEF2-A558DAD87980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1B7FEDC7-4012-F3B6-A139-A872637C90A5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5794015-B14C-8617-A337-8B40C8123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CF2E1-4B07-5619-DFE4-4EBC1876D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AC20A-055D-43F7-755A-8E574E1B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B2E113-DCFB-4F08-0F75-FD79F671B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POLLO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D76FD22C-E2B2-5EEF-B77C-5251F8BBE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F2D4A33-9214-1AB6-1C0A-D6E4B521B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A035740-F95E-8FE9-CA90-11EE7AB3C96C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A4174D6-B249-93B9-252B-D9131AAE6C5B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CEBA39CC-5BC5-B5FA-26C3-36662EA2E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496EE-109D-B2F7-39E3-A87110C89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37139-F5A5-7ADE-0FE1-3FA02F75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32333C-6DA6-858E-8DB1-62AD103F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0EFF39D-9A19-44C0-4840-596E66281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F88DD10-BCDC-CA6B-90FC-4244ED378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756F3C6-D56E-2111-F711-D8DD0D81E77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B7D833BD-B8EC-7B92-02AA-4CA28434ABCF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ED1BF6D-EE3B-C062-8242-A11A5E3B7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68E81-5DEB-E56C-CAA7-94759473D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94D77-6B2D-2549-D2E6-6C999FA7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94920E-95FF-50FF-CB88-7AF75B8A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CEBRA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DD039B18-B6FE-896C-14AE-C9630EF1B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530B74D-7A11-8621-2E62-B478E0CB4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767B230-5577-6C36-0583-9F6C2D7A945A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E9A4DB52-F1C4-B9D5-6575-B92EF3D21CA1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E94921AF-B84E-8027-BAE9-637C8DFDB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1161F-D225-B282-9A57-25FCA9070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9D59C-9CF0-E09C-5F86-80000152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EDE07C-CA3F-76BD-05DD-E988E6EF1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TIJERAS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3D12339C-77C2-D0A9-3C17-B7DFE36B9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8C2737D-12FA-E6F1-31A3-7BFC34C94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4524B9D-132F-CA36-645C-2A89BB76C7C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F5D31994-4CD7-8254-5A1D-53C405D9AE8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962DDA6-B801-F112-63BB-F858EFA13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0B4AD-56AA-7929-F193-B118141DF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19FAF-91E6-45D5-A9E7-AE90BC32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3AA2CA-6866-02BF-28EB-CE2F575D4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GRAPADORA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CF05A22-65C7-8E43-B399-BE14DECE70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42BCEF4-668F-995E-3624-DA5397EF4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31792E6-C8C6-3F84-04F9-310DF2BA4F9A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DFDBE0B3-06A1-37DC-596B-22AF76B20DB5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AA2D7C8-1328-DEE8-A3DA-079D6CE74B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F6D01-DCE4-48AA-7360-51B609D9B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F46FE-F05D-AB1D-A063-9FA6796D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C22BE3-CB5F-ABA1-A49E-486BC55FC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DESTORNILLADOR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72629BD8-C102-3527-1D36-9C4C63806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16EEE6E-89A7-9F52-ED04-425A70AD7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3FFDB6-836E-2185-6961-DB92C190E71B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D97CF9A2-AADE-998B-41CD-7C1D11B9AC58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B803CDC-1163-FEE6-6C3A-EDC130418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405F7-3F06-AC60-791F-00EB6A7A3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DAB9B-D14E-359D-DF31-8729926D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49CE58-E1DD-281E-C8DC-F4984138D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SECADOR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162E018-3679-32CF-E99A-05653EB91D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EFD4494-9CA3-6610-8AF5-3FAB9E36F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03BD5AD-0712-1323-3C11-54AB8CFF9963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4E522426-5912-EC8F-00D4-91625C083F31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4BB8257-491D-EA77-3040-26DFF393E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F6A3D-752D-D02E-7C93-2CE88A31A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59B4C-3CBF-8C00-6E62-B0125E9F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5A6DF3-A2DE-0108-1A62-953BEE4AA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F63D081-7023-8EA4-3B53-419BAA2370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D061FD3-4052-4504-9900-85F0F3E79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9E49648-E0F3-194A-3660-83D00D72AA54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06CFE2A0-8FF4-2761-9CAE-52E4D4B52BE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D9099C4-0526-B220-B8F1-763A1A448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2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2DB3D-4DF5-4F51-DABD-F1BC32190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D3B70-BC66-5EB6-8E15-24EA9A8D1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AA0848-1D51-AA6D-B3E6-28D022E99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CINTURÓN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5CE8815-A930-EB76-ED40-59BAC7E86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7007433-4FB3-C002-6370-F9E8B9D0E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8BB4A41-3608-5C8F-8EEE-409AA629E548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F8AA9B5D-963B-D827-A9A1-CCFB24F99FF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01B2C9F-5E36-C998-28C3-5CF566CF5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C4579-7ADE-538E-4712-ECB564CBA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E1B606-73C9-78AD-7A3F-5F773B7A4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81D9E-0AC3-772C-0752-58B9E1A63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FILETE DE CARNE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ED94DFD-0775-FCAE-59F3-300E891E4F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D231A8E-409C-7688-1BCA-57A57BFD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F4BC76A-333B-61EA-941E-82E33D4FAD54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01CF7DCB-BFEF-E3BD-B282-C12F788456D2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CC5568D-C57C-9F61-8B85-EDA70FDD9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A11A3-2BF2-5734-60AE-AAA5CCB02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0E554-7AE3-AE18-C775-AE0F10C6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2F3B3B-A115-D0EB-D2E7-1D1F97FDF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VESTIDO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31095FCC-883C-38DB-9D27-F8D25AF65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4EEA582-E6FB-B5AF-6071-BA8EEBC70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1DE863B-FE9B-5D62-26C0-260D7A1289ED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4AE81554-3813-FBEC-24A2-B48597BC3DC4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E10B02F-1254-0022-8108-6DCC3A037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49BC0-9D19-9D83-E7BC-E8F363DC7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C48AB-FB87-F563-EDD9-569DFEF2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8AD583-7B02-D25B-5CDE-5422DCED5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LAVAVAJILLAS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45B46E5-8ECF-31C6-F4B0-DDA9ACFE6E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45701E-5C7B-E8A8-86E9-51E8911BE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CA52FB3-CF00-954C-C108-981247367F04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A6F82E16-3AA4-211B-3742-1369A76945B2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E89E17DB-9E9F-D257-875F-E7C54F1A6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19687-75C1-E395-2BB1-2809B0BE8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DCD22-9A40-C150-43DF-4CF54235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48EA7-38CE-5A86-E501-2030D1855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F773DA7D-7213-9F76-DD51-DC49E1AFE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FAAEC42-F515-F280-EF7C-639169826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48B9D3B-B329-AF27-2D8D-5075A7111B3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7CD87F8C-DA60-6809-0400-68AB09E9948E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32E8B7E-0924-AE33-6087-66EC58A62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0D428-A1DA-F97A-A838-2C4B6B779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5C1CA-71D1-5821-7B61-8ACF8C8B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D7A207-524F-C5AA-14BC-43C207011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HELICÓPTERO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2288476-6D14-ED65-D2A6-4B8DC4B56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05DC09E-68B8-1A85-380E-46228E91F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AFEE2DD-2261-B086-86E5-3BB0DA1CF59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FA5B140D-D909-5C8F-F8C2-05ED9D890D61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DF80B388-525C-EBB3-FCEB-78B21EFAB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10E54-5020-9C72-7969-C01B6987A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CA34B-FDE6-67EB-2954-1F33E3D9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E6FB0C-A1A2-02CC-7913-D8E3508C7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CINTA MÉTRICA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42E1A87-B2AC-19BE-4FFB-46F75E82D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1B9AE63-1075-A407-0D3B-FF87CF715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E25B017-7D2B-C9C3-E406-C872511FA110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D1EDDA42-A5A4-A747-6FDE-A7F4DA70805D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A4F0420-ADE4-68F3-1651-8B82F5E26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057B0-02C3-BB68-CB3E-7EA5159CD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644F6-D0D4-716E-8288-A79E85E6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95B799-E9EA-C717-3FE7-E7DB3E40E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FURGONETA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B564465-C496-CA3E-32CE-FF0C98ED7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CFA2114-7D87-F0BA-F62F-69369B63C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A8555A6-3DEC-2574-2F7D-812CC94D12AC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6BD4B46F-C2EF-4341-B548-C6C73B4F3384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4AB90B0-BEFB-AD8F-AFE9-39ABB784F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FE97E-6D37-9987-4355-1E377755E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52278-0859-7CF7-F93A-6F3A0D61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44E7BB-617F-8561-A377-E92944749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LECHE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545D8FE-2B7F-C111-E30A-C8CF4DCC41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0F2B464-5CA9-A83A-439A-4DEBCAD02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C78A492-A3DC-FA86-08F8-E7D6F999F8BF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674E4614-DC9F-BEA2-0922-A996E1D14380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87F2D95-8A96-9806-5BE4-9BA9C53AA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620F2-B2C9-7DAA-11B3-51266170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29A8F-03E9-3BC1-AB8C-53E8D7B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A756E6-4856-113F-4334-FE1180BB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NARIZ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6BC0F7C-FC38-5F19-6AB6-DEB85E528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9D7314-16E9-4E63-D441-F7EE551B3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8B4A310-4A83-6CC2-8AC0-27B6DB64E82F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A430E87-8A55-9122-F915-D6734871F3B3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E58E12E-F72D-3285-695A-4E69345C3F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3C780-E5E6-5ED5-D9AF-50178574B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767DE-3228-6640-54D2-20CA6FFC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B1D8C7-3862-C817-B866-B2ABAD4B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65C2949-0D09-880E-C664-B1B1D467CD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7A01256-CC83-CC2E-2F8C-66E8E05A3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CC0D08B-3E80-4706-3EFA-BCB403A479BE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2D6DC93-F26B-6520-E4BB-1C9A7D7B2308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A4E5667-62D9-BDD2-8BA7-A1D78A7E1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C9551-C824-407E-091B-E91549BE4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00BBA-AAA3-FADA-CF9B-8BA19610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DA1C55-0684-ECA9-0F6A-0457E3F88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ARMARIO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FCA6B06-4024-BA44-456B-F8F17139AC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C022C85-D792-EE90-3A7D-1E2E2C544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2C40B96-B468-0492-492D-6EDAB71C4EF9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6F6BD1E-0D79-AC9C-BAA9-6672C635C7C3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21542DC-8BF0-9C44-9D7E-33E7F1A33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6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8E2E2-8D5D-FC5F-52A9-B25332D1C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52D82-B34D-F0F8-9591-624BD940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76625C-18B0-B494-01CA-117B825AA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BIBLIOTECA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3E05012-195B-6358-F10C-A4BCC298B8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FB32C1A-4762-7730-E52B-1B11BFFA7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C5B6900-09F5-F369-3EB7-8D798540312D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13E6EA0D-E551-6DB3-7199-9A35C06E69AC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359D67A-87A0-3AC1-08A7-0407C3C34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44EF0-77E8-4CB1-1D82-8D19294B3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CABD7-EA4D-3E97-07A8-E248E2A4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B1D9F0-11C8-71B7-7C70-FF973474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ZUMO DE NARANJA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D835F5A2-82C3-2351-321C-BA275878D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7EDC00-F0D8-704F-3C7D-6FC8257D6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CE05F6C-0D72-3E80-AAAF-AED12DB507A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1B526F8-6E3D-2B4C-2AAD-CB3E872EAF82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D4F8EABE-206D-50BE-C1E7-EE46E89B0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1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CFB33-FB59-1128-D9E8-613EEE6D1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0088B-A614-5340-5083-4419CEF5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41BDA-38D9-845A-37BB-46A414E1F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RUGBY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6F473B8A-434A-C4D8-DA28-B68E5839A0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6C59FC-AACB-D774-A5AD-8111F80DC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4AE5EC1-F82B-63D7-B9DB-9B95395AE203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1C9741F2-8B8D-CE16-C8A8-50C5AA4D5A9C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6A87742-D4F1-F673-0BE9-5CFA45ACD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FD835-2031-0F45-5941-52749107A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FF31B-4ED6-898D-7DBB-BA7EE2D1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F22D7-50D6-F410-EF7B-A97A5118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TOSTADORA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4BE511C-65B7-E9E8-7F91-C4EE33BB4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B9344EF-46E5-BFC1-6DC6-7EA921CDB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9A8B711-7A5C-607F-67D4-F7FA9A6DFECE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B07D0983-4B46-7E59-BB97-ED8E1E446F74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3211A05A-E3B8-6B24-25D5-EB44DE726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E36FD-8837-A0EB-2061-30976D7EF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8F4B0-228C-6E76-2225-B2D96E12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0C03A-B85B-4C8E-8151-48A9D6E13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TELEVISIÓN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66326A3A-8B9B-770E-088D-C4960847A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B25E70F-D91F-8171-D9C2-0243CDC54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F70A56A-8ACA-7355-A1D0-52711D3D7A20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25144DA8-C6BE-2A0A-6B99-BEE4F641D8F8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187250F-33A4-AABF-A1F8-A26BFAC22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D45F7-1DDA-F8E0-977E-306F39B8E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A51E21-A5B9-1AC2-C464-661CE917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E3BDFA-74D6-A382-9EF4-7A2843FF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D521B8AD-FA7F-9CD1-A7FF-50A9379679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C1BE2BA-974C-B5FA-F0C1-8D51BB4D7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AD98D5E-E564-09A3-7BC4-1FB22D67F0A9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7EF6595B-1960-6C36-5508-821D892CA6C5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E96A2B9-4BB7-8F09-9343-693D4AB45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BE18C-3447-F225-E124-7CD4C929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CDB31-7545-04AC-DF2F-275613A22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CD5FC-1A28-E91D-DC43-23BC936A6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AVIÓN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AE7151CA-97F0-FE8B-80F9-0DBC9AF0A0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B9F06D2-30B4-6C93-0272-09C2A2959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310190C-CC47-F1F4-71AB-25904048596E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2CE418F-2BF2-AC59-E37C-B6B145D592E4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D1E1612F-C216-D715-83E4-9D142BCE1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2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66FFB-2337-31C5-AE64-0969E1C1F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14CC1-CD27-2AA9-0DDC-A0825F0A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9953C6-E200-EAA1-DFEB-D19577825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SOFÁ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D7D39301-BD66-5B38-5F6F-5BD0D7F0BA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B3BCAFF-0F38-C6B1-49FA-F51400C3F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C576193-1F77-0F16-594A-CD19A2B9FD6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E9EA9436-78FB-DD5C-4911-F76949F918FF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3078069E-AD8F-F3B8-88D6-43F6869AF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BA0EB-9656-AC61-6EFA-C3F3ECFAE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89C92-2F72-DF9C-F473-E2F0107D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0F738E-AC95-6AB8-88A1-DB81CA1F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SARTÉN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B9D5E50-A28B-D739-20B8-2F82E47A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40474D8-A902-9845-F35B-79DEC2645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F44AFD4-CB01-3016-98BD-170F4845D138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04F9759-1E64-CA69-ACAA-36CB390AD514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7D2FE5C-0620-86D8-F595-EB11D83AA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3DFCD-ABC3-A82A-AD39-C2CC55C68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CBC90-ACBD-AAA0-ED32-F1781737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6AD3E2-2D68-356C-B923-2DB40E854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1BF6C7E-BE10-BEE6-B51B-5FF44808BE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9314A78-30A8-667E-02C6-AABBC1461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22E6C97-EF99-3A46-EE17-DAFDEBE5530E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A829947-EAFB-61F0-760E-DD3CD7D9157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E34B361A-2EE6-7E72-F6FE-F6EF0A5E7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1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7A5A3-3813-07C3-FD7F-7A7E97A38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7A670-4D8B-C361-D427-FF05D8C3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A0A50B-0016-6A66-E1EF-B2DF66A15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7171D1A-21B3-A70B-5726-A8E182D49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07C01DA-647F-A356-02EB-0A6F4055D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09F0F4F-ACEC-53D2-F824-FBA1528D7DDD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5534266A-11A0-DB77-486F-B5992ECA25DF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6079E43-0FDC-4A7A-2DD0-10048CEEC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33973-437E-4FC9-F07C-A20BFE680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D1DC7-C08B-2C7D-D693-E20AA1D7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86219-0715-2E03-A386-E764112F0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ESCRITORIO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E863368-1A5B-86E4-471F-E4DD9F7D52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65F92A4-D2D9-45F2-4CA6-10DB47CAD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958ED07-767B-B851-4320-A5FA2867B0D1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F0A4120-493A-7477-7A1B-3AD681DE4A50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C94C9726-CA73-6AE7-B58E-6598B9B1F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F7F61-D7BD-4A97-CD0D-50BD5412A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49C47-62F2-63F3-1C07-9ECB8FD4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2AF134-8D1E-BAED-55AD-AA8906B79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HOTEL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A27286E3-9D27-38D2-6B4A-F8C21CF96E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2D75C2-8DA6-17CC-1CEA-E667F596B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C7C4323-26B9-2D31-306F-83C6FB8C0175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4B98C61D-9480-F870-CD48-D29F6F7D009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0BADF03-1506-39B6-0816-1E95DA5F2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4EA4A-DDAC-5DE1-B453-47DC50BF1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288DA-8F88-B194-6A84-DE5B4083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B96243-8B0F-8B32-CE5B-05DAD0A80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DB172615-397B-B4A4-12F4-1AD4710B78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2501E59-2F94-9BAF-C947-964DA995B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EFAE429-1096-E67D-E18D-35901044C990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A93B47C5-6B81-F144-D322-5263C54E45E1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D4506941-9BE0-8364-D5AA-52A68519D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5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2487F-BAD6-B67B-4860-71D1E12A2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47B3C-F990-F7DF-28BF-48C4A227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F7154E-1905-78D8-D2BB-BFA8FBED3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BRAGA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40F956B-34EC-136D-AA58-4C1BE60141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0DFBB22-B5BA-CBE5-82F6-F51706733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6553853-C3F0-D82D-A1DA-D388A30FCC51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1B10CD4A-D179-24E2-31EF-6E97436336E0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43F148C-E75A-496C-237E-409F9D683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57718-A5F2-5AA0-D043-EAB0AD792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BDC17E-26F1-9869-C5C9-8992E72E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E9B756-E3A1-ADEB-C65A-04BAB08C7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FLAUTA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3F7BDD4-2336-658F-70A1-6CB929948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0DD5E45-0EE4-3642-E955-FF8BB94B3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157470C-A655-BF4C-DFD3-DD6CE1D3E81C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2F13E0FD-9C8B-8E9E-A847-30A15EF08DA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5AEB6FB-AEC7-19E3-E006-9EED4A2FD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62CA2-905D-46A7-F01D-333666A07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8AB30-655E-C8DF-5438-466D509F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DE314F-1056-1F48-1852-091FF43F2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TÍPEX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08EE244F-2548-900D-A38F-615DB9E06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EAD321E-24B7-89B8-F220-7FE87B4A0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7D76849-6DC0-39DB-81D8-AEB901668D10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6A75B06D-5F1E-635C-C11D-782DCAEDE388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029B77A-AB1E-9089-B108-AFD732DDD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5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DA402-F2C3-77D8-3450-3BF06E4C9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F2D9F-5FEF-BFD4-28FF-DB42BEE5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3FC0D7-24AA-D522-2BB8-96D6A6ACA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BEÍSBOL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6FE1259C-AD78-7477-0F82-0B02E7501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EE4764-C360-F54D-141D-083D38F21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AAB7178-154E-C81F-704C-82264AF9C441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C94390A-C346-AD61-9E6E-D2D5BA061CC8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F855B74-A0DD-B097-39B4-0DDAA117E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BBA7F-7A0B-E9BE-2FDB-BFE0C73CE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6FA8D-C4AC-ABD7-4072-8BFF7AE1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FA24BF-390F-0656-5BD9-EFC628436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AEROPUERTO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0972EDA5-90D5-28E3-4499-BC422A244B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FF3A83-3057-B7DF-F405-B79C2F6A2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F66BA1A-8D0D-3AF5-A872-496992027BC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0ACB2C4-66B5-4D8A-BDE2-196983E13CE0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888D7B1-C4BD-89D2-7E88-06859C4F7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4A2B4-C6AD-F19A-817D-1C26763F2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F7FD5-72B7-6866-CC79-C872A02A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8ADDB-06F6-DA01-7402-4EFCFFEBF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CAMISETA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66AE5A7-E928-52BD-D1BB-CE96C57152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8108CC8-A489-8729-2B20-49201BB5A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2A1841E-7733-6CF9-64F6-362781DC2848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2BC76344-B83E-A83A-9252-3573197176C8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DD61920-315E-D759-A32A-F62E7704C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15DED-FBFC-1001-8125-732206373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FA68B-161C-5588-A359-F3FB4388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34F386-6A80-FDBE-7047-53A398053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BOLÍGRAFO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478EC9D-9E20-A7D6-9A88-326F3846A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8C78670-1A48-A863-01C5-805248B0B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AEF9BD9-9294-2B66-31DB-8C1F9271F84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29786A9B-5EEB-C129-C66C-4354D1F07243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175799E-BD2C-E619-78F0-39671D872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65B98-A25D-4A6B-24EC-F4B159710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7716F-191F-D446-CE4D-0B1F6D44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D6BBC5-1031-2E66-0FE2-D56D601F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ZAPATO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93272ED-5734-1D58-670C-EC51F7E48F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617D46A-5EC2-B4B6-F4AA-BBBE930C1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2E12772-950C-D30B-E208-C3410AE7BE7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B8AAF63-A54C-461E-160D-8652946749C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E85EE5C5-62AA-F0AD-D352-19BEA9E6B3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FB786-7F8F-9D87-1D2F-204C0C6A1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A3828-1C4A-502D-6F12-31B95792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1F608D-D416-4091-CA23-AE538779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TRANVÍA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C47BF115-BEB5-6B36-E17C-65C4F3564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9252891-6004-5FE5-F9B6-B66D87689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021976C-1F66-8271-6B34-AE8A65286FDA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E5CC46E3-1DCE-E0AA-4E80-10D6D49D70FE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C0531B1C-A8E7-9CF6-3379-60179609E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6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DB5EB-3B8A-E934-B85D-140BE4089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A37C9-3B27-596C-E5C0-B377960A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85155F-064E-50A8-39F1-4E430015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69309567-E270-82D8-52A7-00680FDF9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6477A0-55FD-67A3-141B-D199EAE5F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DF80D83-0703-B67E-1A76-97F36F772BC5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20946417-B362-9272-83AF-790F831697D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79B8A15-8C25-FE01-47A2-CE162CD13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89626-DEB3-2319-C499-2BCC7393E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35437-1374-96E2-880B-8E9FC3D7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29CC15-4E72-DE52-C1A2-ADD466726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5DDB7E6D-DC6F-069D-1C2F-804850CD1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811D6DE-5D27-6DE9-CC7D-E0BE8E274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C038CE4-E366-AADE-6BCA-D0457D8F9BE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67425492-47E1-C8AD-9277-243F2A037DD1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C1F577B-7651-FE63-80A3-45EBA2811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98DF3-BD36-7304-0030-1A61357D0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1FADB-A400-A164-634E-10763EA2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614DAB-190F-7772-7693-A26F306B6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OREJA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B95C0DE-093E-D8D6-F961-07FE390C92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8905973-2334-B879-2651-8585A0CD4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16EEF56-697D-1B55-D10C-51FE7A26D041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ACC7918F-A62F-D12F-DA21-6299EFE442DB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09639AC-C380-602B-1E4B-EB4D36638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0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AB59A-6329-9CDF-08E0-6246DBD75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75E7C-A20D-AA26-E308-679B33BA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9DF7A5-3D4F-6C45-0A31-1A8F8F938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PEGAMENTO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6EDE6BB0-BC87-00AD-3CD9-87DFE6D46B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DB5159-F9E1-E17F-E794-938A5113A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1A0EB7A-3B87-C40E-7DB8-29C2B3A04770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C6262A7-48D6-03C0-4643-71BB9CFB358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4087096-069C-6849-478B-5E031585B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3EE42-3246-743C-D2C6-0CB8F244F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A6ECC-4B52-FB9D-91F3-9DDD39FB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7995E-8B56-B2FA-8BD7-92E61F94B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PEZ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84CE710-5301-CA5A-9369-07F763529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347F539-93F7-2A95-B751-B1BB8879A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BBC9490-5D69-AF50-A62B-D5AA1898153F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3608232-65D7-5AE4-8BD5-04176AAAEF1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670889E-9E53-F486-E1AA-08A560534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8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00128-FBDC-1A85-F7AC-366F3FD1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38CC2-C62A-5AA0-3819-772A1A20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E04676-32B4-0794-081D-01FED56BA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GOLF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7915046-C521-C6D1-B5E8-1A952A124C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8E2BEA6-B446-0BFA-7F6C-DAF15B3E4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DEC8DC1-B73A-2D19-C637-B62C4DFBA7A1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281261C1-5DD0-6460-7203-1446E8BE71E8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B815F172-8215-73C4-0531-6CAEDA1B4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3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B7791-BEC7-D62E-03F6-44BB2B61F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BAEBD-9705-1112-34FE-A03B339FA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B02A16-CC74-9A9E-9BA4-E057EA659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JIRAFA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B84F0C1-7225-40EB-7D23-AB7F5DACDF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4C3A71F-F1B3-7AB4-89F2-77D34133B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31E8623-C0A1-B346-10AE-88BE953F9E5E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EE0A7C06-D7A1-A7D7-7603-CE833166D181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EF12411C-1C4C-9716-BFA1-6DAE7685A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0E771-F937-05A4-E92C-83A89A81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FFE46-BEBA-DD06-5D1D-38D86428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DF7645-3D7B-ADDB-AF47-9EEE12B9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3636D666-3E55-21CA-AEC3-D2B33BCB79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484DD9-6A3F-C507-7F42-53D62B1B0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92CFB1F-9F5A-1565-DDE5-369D9C8A7A2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1EBEE6CA-9C81-147E-09B0-E133589877E5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C6ADF28-D60D-3713-21E5-06D6CE1D8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DCF1F-CDEB-44A3-1D24-24379F3E6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35CBF-CC76-EBD6-B356-84C9647F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A1C34-037D-AD6C-3138-90B7F792C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ASPIRADORA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FC03D2D-F7C8-BE9C-A9C2-B61F589F46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E1CA462-C9D7-468F-9B08-9BC7934F2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1BFF19F-454C-85B4-98BC-25341DA9D22C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6C7A7FA1-5FEA-2DBF-11E2-200209D3A408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C68E556-B2A4-67D8-F5AA-F27419F6F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90744-FF8A-1CB3-9D35-723350230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E2F32-348A-D68E-DC20-69B5B91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7CA1C4-1490-642C-B34C-B0915BC5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CA63CCCA-E34D-37A7-7F6E-FC0277E71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99424F6-AFCC-70A8-EAC9-2E40B083B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EB8EFF6-A1F3-6E8C-72BF-7A55AE1191D8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EA1D5822-3094-7F22-F03C-C2B90BC565F0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BB01EF04-475B-C5CB-A553-57EDC9877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08279-F907-EC54-AA34-A0390B8B7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4CDA2-D57B-1E72-283D-A27F856D7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3D117E-293D-2AB6-9AE5-6406D6AE6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A904CC5B-E6F3-42EE-E7DB-C26C6833D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EEB21F4-91A3-6E7A-747C-DFBB8D6F3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E2E2827-BD46-47CD-6675-0D32FF6C3F3E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C021F86-0042-87A1-6BE2-97E111E2E874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39309785-01DE-81A2-610B-A96BBEC28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46441-765C-E440-2234-2FE15A66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D047C-48D3-CF32-A759-75E50228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857D41-275F-B662-4FDD-0D0D0AE3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C9DCA4A-6A8C-B938-1B2E-B42DB2539E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7BD11B8-FC87-61F9-AB6E-9AB78CD04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FC6ED2E-2728-6E3D-4515-13307D1CB36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D125E594-E63A-3A8A-FD44-46AAD64FBBA5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72F13D9-74EB-C1D4-072C-363177309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8BF5B-6BB5-081D-9A2B-DC1891CF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36564-C38F-DF29-42C3-46B8398B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6CDBCD-02AB-D7D0-0C65-01765D28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ESTACIÓN DE TREN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41F71C7-483D-0B76-DDD9-4748D28D1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2B42724-D458-F792-D9E8-8AF91DA20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8CCB238-B5A7-1008-35F9-7F30A2FB9D04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FAF83B43-A4D3-0CCC-24EE-175361CBF173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FDFD347-D0DA-D12B-F59C-782F6E891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4C3FC-1137-DC32-AAB7-51B07BFD9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780AE-953D-73C2-1CE6-C56895C8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F632E4-1410-426B-C4A4-AD0132B06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10004946-C202-B20C-7AD6-D294343424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6B5F3DE-641E-7EBD-BC1A-1E21307E7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830FE1E-51D3-9562-47B0-35624BDAD5E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4C46B9D-9BCF-4146-D383-06EADB41EC4E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795FD18-EF2B-BCB7-390E-DA292B06D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9960B-2B02-244F-A206-A461A1B6B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9B906-C1C6-D9A5-5175-40B1D23C9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1A13D8-38C9-22A8-38D7-2CCC80A0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MARTILLO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250E1C8-B5EB-B7D0-75C4-4146AE02A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9FE7DA2-707E-6623-176B-ED78616F5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F41401F-6659-BB08-9371-35B2C7FC32A4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B09F682D-139D-585A-5744-1B8A064AF33B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A9D8687-5F8F-F2CB-C8A5-585975891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EF7B7-1BD8-30A0-7940-A1887E824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826C1-4182-4E71-F305-CA7187C2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CAD16-171A-D324-12A7-061F09D34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TORTUGA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3504E6F8-545E-B84E-F4C7-FBF502369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5B19EFC-53F5-F8DE-6FC5-C9B045711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AE19907-E2FE-988A-D09D-C86BBD75E8BC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23D88036-1DB5-AE7A-19C7-E7FABF405AEE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89F0082-3713-7288-DC38-9A9686BAE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EC519-69BC-EF64-324A-C060DA87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BCAE2-EED2-2FA3-325C-E348FC7E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F14B1B-C0F7-C33F-E7BE-BEC59DCB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18A8495-86B4-13CE-0B04-0EE02C190C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5B6FB5-3007-C288-EDEE-D93D6E83F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C3D034D-9030-857C-07E8-2A93FE9F65FE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91B8D011-8B19-9464-D42F-D267EB9A1A3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B69C5727-C72B-49F7-4F4D-E35898E85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CE9EF-0C05-4FBC-A552-9F7AD7539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F6F95-9F76-8697-408E-9A6E80D76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B28EFF-6D2D-F21D-9B0D-C5F9CA14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880D947-CFCC-D980-BD99-BBDDF8B51E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0ADA908-085F-E00B-9BCC-D0350F48D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3B5C030-6001-3F33-2C61-6B7C2C42767F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DC6DCFE2-A203-8414-3F06-D9F84B92AB3E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D06E5FD-8DC8-6ED0-AC3B-807399BF4E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DFEEB-B676-CE34-0686-D580E333F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0989D-275A-DB0B-4E9E-FBF0F58C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3ABF97-D7A2-C24C-1B29-0C90509C3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FC133D3-3101-94B3-19C3-04F3A9EEF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02DC30-CBAC-24D2-7339-B6110306E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A6FF942-0AA1-DFAE-4724-6BF2E68247CC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85DF73C4-5E8B-107D-2F71-E87523BA3515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B90A458-5A5D-E930-38E9-B069DCE16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96DBA-E7BD-80F6-7CF3-C8CADC605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2F1D7-59CF-7707-70B2-07155D1C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8CCB33-3F4C-4D54-B118-AF2A74143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TALADRO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DFBF9D6-204D-18FA-623C-17765F6D73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3F6137-F698-1B8B-B3A5-D5E74AA6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2CD224A-3187-0C4E-A75C-E398834A4B80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D585630D-9D1B-CFC3-A133-89FB4EA5349E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FCB0A5F-1EDF-A01D-6FCC-9B745A5A48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1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F67F9-87F3-0663-2F71-195E78464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26F87-9CBC-6C36-B83B-4949F6B4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84AE6C-0481-5FC3-8C7A-3A01ED4AB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PANTALÓN CHANDAL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54A9C95F-FF63-2F8A-F7B1-8D2AE9364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F3403D8-2F57-5556-3633-B5F7A45D7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47E47DE-0557-22F2-C582-16F275ED3E16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B22BA302-E44B-BA6E-B6C2-BED7677B747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1C614309-255C-6BD9-39D9-2EAED0C37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474EC-9E26-5A8B-7E5D-CE5B4CC2E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EA5CF-23BE-9244-E886-86795D57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ED18D6-F898-0420-9376-B69AE11BC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HORNO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F8E7A83F-5704-D451-63CE-F70B4BC7C4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3C0A7BE-8921-98AF-F7E1-E233C3310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B092103-D5A8-10B8-BD24-2F341894088A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517D4F4F-2590-24BE-10DA-57BDE16E77EB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BDFC066-1CAC-E7D4-4FF4-8866DC343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1F420-6E11-58CB-51B9-5D9648364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D30B5-D129-31B6-DD6F-B92E88CC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66003D-8961-10B0-C3DB-96EB6A7C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GUITARRA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8BE3450-7BA4-26B7-7CE8-56DD0FA0BE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8EEA919-0B09-627D-314B-A76C98EE3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4375C60-1846-ABB0-248E-68076D3B7A95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511F387C-CB55-18B5-20D3-354517E91DD2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F49DF61-70EE-168E-4A56-BF59A754B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7627F-9696-C226-143A-F82C41123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90236-BEA2-6C7E-489C-3B49B82C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50E164-13B6-D0D2-28CB-98BAC90EE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COCODRILO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C8988BB-D553-F281-4B4C-A87A33511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BBD4F60-239F-7BAB-A0C7-A3677508C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33A423B-71B3-825D-849E-67F150A87913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6FA59145-1332-05D1-6CED-3141AA1B2A0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05EFF39-2F8F-98FA-9AC7-52E474BD5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46B54-9B79-7EB6-64C9-0986924B9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D5D6D-D8DA-6CC3-AB16-D13501AF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FAEDE3-BFD8-D1D2-FB19-59A83097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ROTULADORES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89F7CC28-FBEC-3B8D-2AC3-FBFBB35F02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158BC95-089E-03FF-2FB1-822E55B34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9DF8B30-C931-A6E3-AEE3-7D21FA0283A4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54EBFDD1-202A-9E00-FD3A-0E369608AA1B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0247CBC-8EB7-94A6-04E8-36381E940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8C981-F0E0-4254-3B19-86913DF0D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55F63-FB3E-E0FC-FBDD-8B001723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5CAE26-AE23-42EA-1B34-EB6E1DC22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DBBBA8B6-8237-DD26-CE6D-586EB2966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2841294-84B7-424E-67FC-FEA8A3FE4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664A01E-AB6B-E863-5484-066B539381DE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33C95B66-51E7-5A3A-53EC-346D39B1D65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</a:t>
            </a:r>
            <a:r>
              <a:rPr lang="es-ES" sz="900" dirty="0"/>
              <a:t>.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12038D3-A780-C1F4-9507-49932FADA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B353D-E009-0D4F-D767-E5AC256BA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AA8E5-05D9-8F3D-49BA-9BBDFEF3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CCE889-DC51-2648-C6CD-AFADD6363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AUTOBÚS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D277812-6AF6-E11E-3383-4E4EF1F46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3223798-712E-F57E-8692-90250D0A4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87DC836-331E-F86D-CAE6-4DDC33A10A4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6FEC25AA-2FC7-D533-CC0E-499743D097D3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A380DB9E-4963-B291-45BC-05B30EB4D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846A3-36EE-B712-1DD5-A5636DD6C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9EF40-D6DA-C0EB-4FD0-D6D1270A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8A9A1C-8EDB-75BE-8F8D-2C092C0A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CABALLO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F542E552-AC21-9115-8C87-63DA32376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1FA9CF1-A3A7-C9D6-7F3C-6332ECFAD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763A43-A7FC-099C-5366-C858E42FEA27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BA7A732B-2ECD-9867-B300-5168F99C5590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DE8ADE8-2B3B-B9DD-2B6B-8B84E44B6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DB757-18EA-6317-EFCE-03B556760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443BD-215A-C2AA-0A63-85AC369A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C6318A-F3E0-144E-C014-9EF2A56F9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5223616A-C8AB-7D6A-03CA-BA85AB2849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D21E29F-E340-FC47-6134-462333338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7CB4C62-94AD-5D66-0AD8-8844D3BB7F1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D343052F-4FC6-229A-58BD-D1F740C9E4FB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7E70C3C-8709-0105-CDA1-AE7232110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9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0081B-63C1-A6C8-7FAF-33B554C6E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30CF5-3137-5EE3-A9EB-69F81648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85F1E-2750-91FA-B27C-56C1F29CD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SIERRA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5573466E-0937-DBFD-9524-B8445B9EAC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F937EBB-A5CA-901B-6426-CE4F84FBE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02C4EB-40D9-9FA2-A05F-529A6DFDD911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B47A3333-1084-94C8-67BD-ACDA318E9326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D06ED90-7BCB-0EA3-55EB-6E82F00F9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C437C-653A-2190-1A6F-72FE6DA79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162A7-7364-7DD9-9075-BDE2F842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ADED5F-0298-B981-18A7-6C2C76122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TEATRO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A79015C-A08B-D3A5-639B-24E174BBF6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D8F542-3BEC-5A8C-C159-9900BAAE0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B9FE4C0-D889-1687-7BE4-E99FAF588A42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D1DF3289-697A-2A70-295F-809DB0F4B650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96967949-A546-0146-7599-0044E53EF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1D8F6-A354-63B3-08AC-C84EB032A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5317F-FC89-E3F2-EF2E-7938F63E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90EA00-3659-7F91-6C9C-09E5AB595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CALZONCILLOS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34262F43-65FC-FB1B-ABAC-CC48B4A6B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4147F0A-3D63-5245-BA4A-B93DA8E78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27A59F0-4276-2414-F59A-4E17C0B87711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5067B23E-A311-98CC-9D2E-4C05958D47FB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DF97153-1738-E42A-9379-C2A7B1DB8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20B9-9131-4131-7E7E-517981AA9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07766-97AF-EA93-64F0-FADCE1483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7EF14D-791B-E27D-B0CE-C283315F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SACAPUNTAS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C85C666E-45A4-503B-E593-34E527E99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A4719F3-C7A5-74F7-2863-6491F2781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3C3652E-A3AB-B0D3-82D5-787728994C03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488FA39B-9D73-943A-EC14-DDBC0BE60F64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7448167-BB1B-FC4F-B6F8-7EB78AEA2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824D3-0251-FF5F-71F0-BB5A264A8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51928-0E64-949C-EE48-822DBBAA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C5A475-48E0-37C1-A4E2-2A738226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GALLETAS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467991C7-5447-C2B6-A516-80CC34C8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563CB08-ABCE-7BDF-6018-D54A566C4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172EF66-BB21-F25F-3772-AEC6524DF05E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E233903C-5EB9-EC0C-5248-023D2EFE60A7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C133053-2652-1075-85F0-9CB7EB6B7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C1A9D-A8A6-CCC2-6C3A-3B9831639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54C35-0941-4626-71D1-926C6F96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1CB28C-236B-E613-D84D-9384B5391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FARMACIA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FBE815C5-095D-41F9-0ACA-088D597879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9F86EC-AD03-9326-C64F-4EEE207DB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FBC7FF2-40AF-5E06-B5EB-D3D3C268527F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8F2B7D7-9213-D2A5-C9AC-AB11DEBAD9EA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E1E7114C-EA1C-C3AB-2AF2-27023B578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271F9-4FE3-0890-C454-C4A6AE245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FAD79-2A89-16C6-21E5-D4FE687F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5657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FD91A6-285F-AAB4-7F75-DB4E7CA89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0217"/>
            <a:ext cx="10515600" cy="1415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endParaRPr lang="es-ES" sz="8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Un conjunto de letras negr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AB2223A-65F6-4F2F-126B-15E0017AD1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59" r="6543" b="5325"/>
          <a:stretch/>
        </p:blipFill>
        <p:spPr>
          <a:xfrm rot="16200000">
            <a:off x="8818784" y="2216"/>
            <a:ext cx="1517980" cy="2128838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078A420-50FC-BF77-9CB1-62365105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00" y="235126"/>
            <a:ext cx="1517980" cy="151798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868FB6A-4994-50AD-592B-91901353FA51}"/>
              </a:ext>
            </a:extLst>
          </p:cNvPr>
          <p:cNvCxnSpPr/>
          <p:nvPr/>
        </p:nvCxnSpPr>
        <p:spPr>
          <a:xfrm>
            <a:off x="925286" y="2133600"/>
            <a:ext cx="1006928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06780E32-6111-DC68-91E2-9656A9960189}"/>
              </a:ext>
            </a:extLst>
          </p:cNvPr>
          <p:cNvSpPr txBox="1">
            <a:spLocks/>
          </p:cNvSpPr>
          <p:nvPr/>
        </p:nvSpPr>
        <p:spPr>
          <a:xfrm>
            <a:off x="454375" y="6375015"/>
            <a:ext cx="11482922" cy="395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900" b="1" dirty="0"/>
              <a:t>Autor pictogramas: Sergio Palao. Procedencia: ARASAAC http://arasaac.org Licencia: CC (BY-NC-SA) Propiedad: Gobierno de Aragón. Autor: Álvaro Aranda</a:t>
            </a:r>
            <a:endParaRPr lang="es-ES" sz="900" dirty="0"/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8CEBCF1F-ED43-8DBC-3F34-DA8F4395A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06045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7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wipe/>
        <p:sndAc>
          <p:stSnd>
            <p:snd r:embed="rId2" name="laser.wav"/>
          </p:stSnd>
        </p:sndAc>
      </p:transition>
    </mc:Choice>
    <mc:Fallback xmlns="">
      <p:transition advClick="0" advTm="20000">
        <p:wipe/>
        <p:sndAc>
          <p:stSnd>
            <p:snd r:embed="rId6" name="laser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5345</Words>
  <Application>Microsoft Office PowerPoint</Application>
  <PresentationFormat>Panorámica</PresentationFormat>
  <Paragraphs>517</Paragraphs>
  <Slides>172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172</vt:i4>
      </vt:variant>
    </vt:vector>
  </HeadingPairs>
  <TitlesOfParts>
    <vt:vector size="176" baseType="lpstr">
      <vt:lpstr>Aptos</vt:lpstr>
      <vt:lpstr>Aptos Display</vt:lpstr>
      <vt:lpstr>Arial</vt:lpstr>
      <vt:lpstr>Tema de Office</vt:lpstr>
      <vt:lpstr>JUEGO VOCABULARIO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  <vt:lpstr>BUSCAR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Álvaro Aranda</cp:lastModifiedBy>
  <cp:revision>6</cp:revision>
  <dcterms:created xsi:type="dcterms:W3CDTF">2024-11-20T14:38:34Z</dcterms:created>
  <dcterms:modified xsi:type="dcterms:W3CDTF">2024-11-20T20:06:11Z</dcterms:modified>
</cp:coreProperties>
</file>