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89" r:id="rId2"/>
  </p:sldIdLst>
  <p:sldSz cx="10045700" cy="7778750"/>
  <p:notesSz cx="10045700" cy="777875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AE65"/>
    <a:srgbClr val="F07EBD"/>
    <a:srgbClr val="F7ED00"/>
    <a:srgbClr val="EB5361"/>
    <a:srgbClr val="E11A2C"/>
    <a:srgbClr val="C1E9F9"/>
    <a:srgbClr val="F07C84"/>
    <a:srgbClr val="D71928"/>
    <a:srgbClr val="F8AEFC"/>
    <a:srgbClr val="8600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423" autoAdjust="0"/>
    <p:restoredTop sz="94674"/>
  </p:normalViewPr>
  <p:slideViewPr>
    <p:cSldViewPr>
      <p:cViewPr>
        <p:scale>
          <a:sx n="238" d="100"/>
          <a:sy n="238" d="100"/>
        </p:scale>
        <p:origin x="-4446" y="174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52925" cy="3905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689600" y="0"/>
            <a:ext cx="4354513" cy="3905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946B66-60BF-490D-8544-FD248F4C5ABB}" type="datetimeFigureOut">
              <a:rPr lang="es-ES" smtClean="0"/>
              <a:t>21/01/2025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328988" y="973138"/>
            <a:ext cx="3387725" cy="2624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1004888" y="3743325"/>
            <a:ext cx="8035925" cy="30638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7388225"/>
            <a:ext cx="4352925" cy="3905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689600" y="7388225"/>
            <a:ext cx="4354513" cy="3905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45B4AC-0851-4225-8499-F71C9C2C433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36378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3427" y="2411412"/>
            <a:ext cx="8538845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6855" y="4356100"/>
            <a:ext cx="703199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5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5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285" y="1789112"/>
            <a:ext cx="4369879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73535" y="1789112"/>
            <a:ext cx="4369879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5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2895" y="474281"/>
            <a:ext cx="9439909" cy="629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5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285" y="1789112"/>
            <a:ext cx="904113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5538" y="7234237"/>
            <a:ext cx="3214624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285" y="7234237"/>
            <a:ext cx="2310511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32904" y="7234237"/>
            <a:ext cx="2310511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15570" y="184150"/>
            <a:ext cx="9814560" cy="7434580"/>
          </a:xfrm>
          <a:custGeom>
            <a:avLst/>
            <a:gdLst/>
            <a:ahLst/>
            <a:cxnLst/>
            <a:rect l="l" t="t" r="r" b="b"/>
            <a:pathLst>
              <a:path w="9814560" h="7434580">
                <a:moveTo>
                  <a:pt x="0" y="7434580"/>
                </a:moveTo>
                <a:lnTo>
                  <a:pt x="9814560" y="7434580"/>
                </a:lnTo>
                <a:lnTo>
                  <a:pt x="9814560" y="0"/>
                </a:lnTo>
                <a:lnTo>
                  <a:pt x="0" y="0"/>
                </a:lnTo>
                <a:lnTo>
                  <a:pt x="0" y="7434580"/>
                </a:lnTo>
                <a:close/>
              </a:path>
            </a:pathLst>
          </a:custGeom>
          <a:ln w="38100">
            <a:solidFill>
              <a:srgbClr val="F07C8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274008" y="1800686"/>
          <a:ext cx="2880845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030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5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5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55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55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355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60" dirty="0">
                          <a:latin typeface="Tahoma"/>
                          <a:cs typeface="Tahoma"/>
                        </a:rPr>
                        <a:t>1.-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14" dirty="0">
                          <a:latin typeface="Tahoma"/>
                          <a:cs typeface="Tahoma"/>
                        </a:rPr>
                        <a:t>2.-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35" dirty="0">
                          <a:latin typeface="Tahoma"/>
                          <a:cs typeface="Tahoma"/>
                        </a:rPr>
                        <a:t>3.-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05" dirty="0">
                          <a:latin typeface="Tahoma"/>
                          <a:cs typeface="Tahoma"/>
                        </a:rPr>
                        <a:t>4.-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14" dirty="0">
                          <a:latin typeface="Tahoma"/>
                          <a:cs typeface="Tahoma"/>
                        </a:rPr>
                        <a:t>5.-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1000" spc="-100" dirty="0">
                          <a:latin typeface="Tahoma"/>
                          <a:cs typeface="Tahoma"/>
                        </a:rPr>
                        <a:t>6.-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080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20" dirty="0">
                          <a:latin typeface="Tahoma"/>
                          <a:cs typeface="Tahoma"/>
                        </a:rPr>
                        <a:t>7.-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05" dirty="0">
                          <a:latin typeface="Tahoma"/>
                          <a:cs typeface="Tahoma"/>
                        </a:rPr>
                        <a:t>8.-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14" dirty="0">
                          <a:latin typeface="Tahoma"/>
                          <a:cs typeface="Tahoma"/>
                        </a:rPr>
                        <a:t>9.-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14" dirty="0">
                          <a:latin typeface="Tahoma"/>
                          <a:cs typeface="Tahoma"/>
                        </a:rPr>
                        <a:t>10.-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85" dirty="0">
                          <a:latin typeface="Tahoma"/>
                          <a:cs typeface="Tahoma"/>
                        </a:rPr>
                        <a:t>11.-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000" spc="-150" dirty="0">
                          <a:latin typeface="Tahoma"/>
                          <a:cs typeface="Tahoma"/>
                        </a:rPr>
                        <a:t>12.-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70" dirty="0">
                          <a:latin typeface="Tahoma"/>
                          <a:cs typeface="Tahoma"/>
                        </a:rPr>
                        <a:t>13.-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50" dirty="0">
                          <a:latin typeface="Tahoma"/>
                          <a:cs typeface="Tahoma"/>
                        </a:rPr>
                        <a:t>14.-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50" dirty="0">
                          <a:latin typeface="Tahoma"/>
                          <a:cs typeface="Tahoma"/>
                        </a:rPr>
                        <a:t>15.-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45" dirty="0">
                          <a:latin typeface="Tahoma"/>
                          <a:cs typeface="Tahoma"/>
                        </a:rPr>
                        <a:t>16.-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60" dirty="0">
                          <a:latin typeface="Tahoma"/>
                          <a:cs typeface="Tahoma"/>
                        </a:rPr>
                        <a:t>17.-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50" dirty="0">
                          <a:latin typeface="Tahoma"/>
                          <a:cs typeface="Tahoma"/>
                        </a:rPr>
                        <a:t>18.-</a:t>
                      </a:r>
                      <a:endParaRPr sz="100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150" dirty="0">
                          <a:latin typeface="Tahoma"/>
                          <a:cs typeface="Tahoma"/>
                        </a:rPr>
                        <a:t>19.-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spc="-80" dirty="0">
                          <a:latin typeface="Tahoma"/>
                          <a:cs typeface="Tahoma"/>
                        </a:rPr>
                        <a:t>20.-</a:t>
                      </a:r>
                      <a:endParaRPr sz="1000" dirty="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lang="es-ES" sz="1000" spc="-80" dirty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21.-</a:t>
                      </a:r>
                      <a:endParaRPr sz="1000" spc="-8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672990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lang="es-ES" sz="1000" spc="-80" dirty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22.-</a:t>
                      </a:r>
                      <a:endParaRPr sz="1000" spc="-8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947076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lang="es-ES" sz="1000" spc="-160" dirty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23.-</a:t>
                      </a: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318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lang="es-ES" sz="1000" spc="-80" dirty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24.-</a:t>
                      </a:r>
                      <a:endParaRPr sz="1000" spc="-8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801492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lang="es-ES" sz="1000" spc="-160" dirty="0">
                          <a:solidFill>
                            <a:schemeClr val="tx1"/>
                          </a:solidFill>
                          <a:latin typeface="Tahoma"/>
                          <a:ea typeface="+mn-ea"/>
                          <a:cs typeface="Tahoma"/>
                        </a:rPr>
                        <a:t>25.-</a:t>
                      </a: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52069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spc="-160" dirty="0">
                        <a:solidFill>
                          <a:schemeClr val="tx1"/>
                        </a:solidFill>
                        <a:latin typeface="Tahoma"/>
                        <a:ea typeface="+mn-ea"/>
                        <a:cs typeface="Tahoma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3709324"/>
                  </a:ext>
                </a:extLst>
              </a:tr>
            </a:tbl>
          </a:graphicData>
        </a:graphic>
      </p:graphicFrame>
      <p:grpSp>
        <p:nvGrpSpPr>
          <p:cNvPr id="17" name="object 17"/>
          <p:cNvGrpSpPr/>
          <p:nvPr/>
        </p:nvGrpSpPr>
        <p:grpSpPr>
          <a:xfrm>
            <a:off x="291596" y="272351"/>
            <a:ext cx="9462508" cy="655764"/>
            <a:chOff x="124460" y="375920"/>
            <a:chExt cx="9827260" cy="889000"/>
          </a:xfrm>
          <a:solidFill>
            <a:srgbClr val="F07C84"/>
          </a:solidFill>
        </p:grpSpPr>
        <p:sp>
          <p:nvSpPr>
            <p:cNvPr id="18" name="object 18"/>
            <p:cNvSpPr/>
            <p:nvPr/>
          </p:nvSpPr>
          <p:spPr>
            <a:xfrm>
              <a:off x="130810" y="382270"/>
              <a:ext cx="9814560" cy="876300"/>
            </a:xfrm>
            <a:custGeom>
              <a:avLst/>
              <a:gdLst/>
              <a:ahLst/>
              <a:cxnLst/>
              <a:rect l="l" t="t" r="r" b="b"/>
              <a:pathLst>
                <a:path w="9814560" h="876300">
                  <a:moveTo>
                    <a:pt x="0" y="0"/>
                  </a:moveTo>
                  <a:lnTo>
                    <a:pt x="0" y="876300"/>
                  </a:lnTo>
                  <a:lnTo>
                    <a:pt x="9814560" y="701040"/>
                  </a:lnTo>
                  <a:lnTo>
                    <a:pt x="9814560" y="17526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solidFill>
                <a:srgbClr val="00206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30810" y="382270"/>
              <a:ext cx="9814560" cy="876300"/>
            </a:xfrm>
            <a:custGeom>
              <a:avLst/>
              <a:gdLst/>
              <a:ahLst/>
              <a:cxnLst/>
              <a:rect l="l" t="t" r="r" b="b"/>
              <a:pathLst>
                <a:path w="9814560" h="876300">
                  <a:moveTo>
                    <a:pt x="0" y="876300"/>
                  </a:moveTo>
                  <a:lnTo>
                    <a:pt x="0" y="0"/>
                  </a:lnTo>
                  <a:lnTo>
                    <a:pt x="9814560" y="175260"/>
                  </a:lnTo>
                  <a:lnTo>
                    <a:pt x="9814560" y="701040"/>
                  </a:lnTo>
                  <a:lnTo>
                    <a:pt x="0" y="876300"/>
                  </a:lnTo>
                  <a:close/>
                </a:path>
              </a:pathLst>
            </a:custGeom>
            <a:grpFill/>
            <a:ln w="12700">
              <a:solidFill>
                <a:srgbClr val="F07C84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aphicFrame>
        <p:nvGraphicFramePr>
          <p:cNvPr id="59" name="Tabla 58">
            <a:extLst>
              <a:ext uri="{FF2B5EF4-FFF2-40B4-BE49-F238E27FC236}">
                <a16:creationId xmlns:a16="http://schemas.microsoft.com/office/drawing/2014/main" id="{626152C5-D914-8946-B7D0-F2F20BAC0823}"/>
              </a:ext>
            </a:extLst>
          </p:cNvPr>
          <p:cNvGraphicFramePr>
            <a:graphicFrameLocks noGrp="1"/>
          </p:cNvGraphicFramePr>
          <p:nvPr/>
        </p:nvGraphicFramePr>
        <p:xfrm>
          <a:off x="3382328" y="1792800"/>
          <a:ext cx="1169380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876">
                  <a:extLst>
                    <a:ext uri="{9D8B030D-6E8A-4147-A177-3AD203B41FA5}">
                      <a16:colId xmlns:a16="http://schemas.microsoft.com/office/drawing/2014/main" val="2437927969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4095164783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3745561292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2332409185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586869919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967596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63260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94859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995137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8903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62717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122904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469184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457479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4816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909333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242929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14113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64601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359807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7913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468001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81692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042409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23896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211068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86240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796428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962799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6050783"/>
                  </a:ext>
                </a:extLst>
              </a:tr>
            </a:tbl>
          </a:graphicData>
        </a:graphic>
      </p:graphicFrame>
      <p:graphicFrame>
        <p:nvGraphicFramePr>
          <p:cNvPr id="60" name="Tabla 59">
            <a:extLst>
              <a:ext uri="{FF2B5EF4-FFF2-40B4-BE49-F238E27FC236}">
                <a16:creationId xmlns:a16="http://schemas.microsoft.com/office/drawing/2014/main" id="{AE66FFE7-533F-77AA-BFB1-5311C6F4F904}"/>
              </a:ext>
            </a:extLst>
          </p:cNvPr>
          <p:cNvGraphicFramePr>
            <a:graphicFrameLocks noGrp="1"/>
          </p:cNvGraphicFramePr>
          <p:nvPr/>
        </p:nvGraphicFramePr>
        <p:xfrm>
          <a:off x="4794250" y="1792800"/>
          <a:ext cx="1169380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876">
                  <a:extLst>
                    <a:ext uri="{9D8B030D-6E8A-4147-A177-3AD203B41FA5}">
                      <a16:colId xmlns:a16="http://schemas.microsoft.com/office/drawing/2014/main" val="2437927969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4095164783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3745561292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2332409185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586869919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967596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63260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94859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995137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8903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62717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122904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469184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457479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4816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909333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242929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14113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64601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359807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7913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468001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81692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042409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23896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211068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86240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796428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962799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6050783"/>
                  </a:ext>
                </a:extLst>
              </a:tr>
            </a:tbl>
          </a:graphicData>
        </a:graphic>
      </p:graphicFrame>
      <p:graphicFrame>
        <p:nvGraphicFramePr>
          <p:cNvPr id="61" name="Tabla 60">
            <a:extLst>
              <a:ext uri="{FF2B5EF4-FFF2-40B4-BE49-F238E27FC236}">
                <a16:creationId xmlns:a16="http://schemas.microsoft.com/office/drawing/2014/main" id="{B12821C4-0D2A-B653-9097-BFE289F4BCB8}"/>
              </a:ext>
            </a:extLst>
          </p:cNvPr>
          <p:cNvGraphicFramePr>
            <a:graphicFrameLocks noGrp="1"/>
          </p:cNvGraphicFramePr>
          <p:nvPr/>
        </p:nvGraphicFramePr>
        <p:xfrm>
          <a:off x="6172640" y="1792800"/>
          <a:ext cx="1169380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876">
                  <a:extLst>
                    <a:ext uri="{9D8B030D-6E8A-4147-A177-3AD203B41FA5}">
                      <a16:colId xmlns:a16="http://schemas.microsoft.com/office/drawing/2014/main" val="2437927969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4095164783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3745561292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2332409185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586869919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967596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63260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94859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995137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8903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62717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122904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469184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457479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4816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909333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242929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14113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64601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359807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7913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468001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81692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042409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23896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211068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86240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796428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962799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6050783"/>
                  </a:ext>
                </a:extLst>
              </a:tr>
            </a:tbl>
          </a:graphicData>
        </a:graphic>
      </p:graphicFrame>
      <p:pic>
        <p:nvPicPr>
          <p:cNvPr id="160" name="Imagen 159">
            <a:extLst>
              <a:ext uri="{FF2B5EF4-FFF2-40B4-BE49-F238E27FC236}">
                <a16:creationId xmlns:a16="http://schemas.microsoft.com/office/drawing/2014/main" id="{ECF1EF5B-A87A-0C11-D8B0-08C3711FC06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0943" y="292578"/>
            <a:ext cx="2552371" cy="638967"/>
          </a:xfrm>
          <a:prstGeom prst="rect">
            <a:avLst/>
          </a:prstGeom>
        </p:spPr>
      </p:pic>
      <p:sp>
        <p:nvSpPr>
          <p:cNvPr id="39" name="object 25">
            <a:extLst>
              <a:ext uri="{FF2B5EF4-FFF2-40B4-BE49-F238E27FC236}">
                <a16:creationId xmlns:a16="http://schemas.microsoft.com/office/drawing/2014/main" id="{D37F5E7B-C03A-81DA-F96E-FBC556D4C40E}"/>
              </a:ext>
            </a:extLst>
          </p:cNvPr>
          <p:cNvSpPr txBox="1"/>
          <p:nvPr/>
        </p:nvSpPr>
        <p:spPr>
          <a:xfrm>
            <a:off x="7615874" y="605739"/>
            <a:ext cx="612027" cy="1150036"/>
          </a:xfrm>
          <a:prstGeom prst="rect">
            <a:avLst/>
          </a:prstGeom>
        </p:spPr>
        <p:txBody>
          <a:bodyPr vert="vert270" wrap="square" lIns="0" tIns="5080" rIns="0" bIns="0" rtlCol="0">
            <a:spAutoFit/>
          </a:bodyPr>
          <a:lstStyle/>
          <a:p>
            <a:pPr marL="20320">
              <a:lnSpc>
                <a:spcPct val="100000"/>
              </a:lnSpc>
              <a:spcBef>
                <a:spcPts val="40"/>
              </a:spcBef>
            </a:pPr>
            <a:r>
              <a:rPr sz="1200" b="1" spc="100" dirty="0">
                <a:latin typeface="CCMediterraneo" panose="02000603000000000000" pitchFamily="2" charset="0"/>
                <a:ea typeface="CCMediterraneo" panose="02000603000000000000" pitchFamily="2" charset="0"/>
                <a:cs typeface="Trebuchet MS"/>
              </a:rPr>
              <a:t>Asistencias</a:t>
            </a:r>
          </a:p>
          <a:p>
            <a:pPr marL="26034" marR="5080" indent="-13970">
              <a:lnSpc>
                <a:spcPct val="101899"/>
              </a:lnSpc>
              <a:spcBef>
                <a:spcPts val="240"/>
              </a:spcBef>
            </a:pPr>
            <a:r>
              <a:rPr sz="1200" b="1" spc="100" dirty="0" err="1">
                <a:latin typeface="CCMediterraneo" panose="02000603000000000000" pitchFamily="2" charset="0"/>
                <a:ea typeface="CCMediterraneo" panose="02000603000000000000" pitchFamily="2" charset="0"/>
                <a:cs typeface="Trebuchet MS"/>
              </a:rPr>
              <a:t>Justificada</a:t>
            </a:r>
            <a:r>
              <a:rPr lang="es-ES" sz="1400" b="1" spc="100" dirty="0">
                <a:latin typeface="CCMediterraneo" panose="02000603000000000000" pitchFamily="2" charset="0"/>
                <a:ea typeface="CCMediterraneo" panose="02000603000000000000" pitchFamily="2" charset="0"/>
                <a:cs typeface="Trebuchet MS"/>
              </a:rPr>
              <a:t>s</a:t>
            </a:r>
            <a:r>
              <a:rPr sz="1400" b="1" spc="100" dirty="0">
                <a:latin typeface="CCMediterraneo" panose="02000603000000000000" pitchFamily="2" charset="0"/>
                <a:ea typeface="CCMediterraneo" panose="02000603000000000000" pitchFamily="2" charset="0"/>
                <a:cs typeface="Trebuchet MS"/>
              </a:rPr>
              <a:t>  </a:t>
            </a:r>
            <a:r>
              <a:rPr sz="1200" b="1" spc="100" dirty="0">
                <a:latin typeface="CCMediterraneo" panose="02000603000000000000" pitchFamily="2" charset="0"/>
                <a:ea typeface="CCMediterraneo" panose="02000603000000000000" pitchFamily="2" charset="0"/>
                <a:cs typeface="Trebuchet MS"/>
              </a:rPr>
              <a:t>Faltas</a:t>
            </a:r>
            <a:endParaRPr sz="1400" b="1" spc="100" dirty="0">
              <a:latin typeface="CCMediterraneo" panose="02000603000000000000" pitchFamily="2" charset="0"/>
              <a:ea typeface="CCMediterraneo" panose="02000603000000000000" pitchFamily="2" charset="0"/>
              <a:cs typeface="Trebuchet MS"/>
            </a:endParaRPr>
          </a:p>
        </p:txBody>
      </p:sp>
      <p:graphicFrame>
        <p:nvGraphicFramePr>
          <p:cNvPr id="40" name="Tabla 39">
            <a:extLst>
              <a:ext uri="{FF2B5EF4-FFF2-40B4-BE49-F238E27FC236}">
                <a16:creationId xmlns:a16="http://schemas.microsoft.com/office/drawing/2014/main" id="{0DC546A0-1D2A-BF0C-3004-AA42A573DB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8862932"/>
              </p:ext>
            </p:extLst>
          </p:nvPr>
        </p:nvGraphicFramePr>
        <p:xfrm>
          <a:off x="7581160" y="1786519"/>
          <a:ext cx="701628" cy="547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876">
                  <a:extLst>
                    <a:ext uri="{9D8B030D-6E8A-4147-A177-3AD203B41FA5}">
                      <a16:colId xmlns:a16="http://schemas.microsoft.com/office/drawing/2014/main" val="151185832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2923622418"/>
                    </a:ext>
                  </a:extLst>
                </a:gridCol>
                <a:gridCol w="233876">
                  <a:extLst>
                    <a:ext uri="{9D8B030D-6E8A-4147-A177-3AD203B41FA5}">
                      <a16:colId xmlns:a16="http://schemas.microsoft.com/office/drawing/2014/main" val="3321575955"/>
                    </a:ext>
                  </a:extLst>
                </a:gridCol>
              </a:tblGrid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784324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930873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500021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3041081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1960027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244035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25495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52334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967845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630917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42343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1455196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519568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2775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3863172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705290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135674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057076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951287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8402425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2154750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3999093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7403838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8820904"/>
                  </a:ext>
                </a:extLst>
              </a:tr>
              <a:tr h="21890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4A4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12700">
                      <a:solidFill>
                        <a:srgbClr val="A4A4A4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3274247"/>
                  </a:ext>
                </a:extLst>
              </a:tr>
            </a:tbl>
          </a:graphicData>
        </a:graphic>
      </p:graphicFrame>
      <p:sp>
        <p:nvSpPr>
          <p:cNvPr id="9" name="object 4">
            <a:extLst>
              <a:ext uri="{FF2B5EF4-FFF2-40B4-BE49-F238E27FC236}">
                <a16:creationId xmlns:a16="http://schemas.microsoft.com/office/drawing/2014/main" id="{3DD2BF4E-6248-0D10-7C90-30270D9D2376}"/>
              </a:ext>
            </a:extLst>
          </p:cNvPr>
          <p:cNvSpPr txBox="1"/>
          <p:nvPr/>
        </p:nvSpPr>
        <p:spPr>
          <a:xfrm>
            <a:off x="8074024" y="229443"/>
            <a:ext cx="1781429" cy="28341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es-ES" sz="1750" spc="-95" dirty="0">
                <a:latin typeface="Trebuchet MS"/>
                <a:cs typeface="Trebuchet MS"/>
              </a:rPr>
              <a:t>CURSO 2024-2025</a:t>
            </a:r>
            <a:endParaRPr sz="1750" dirty="0">
              <a:latin typeface="Trebuchet MS"/>
              <a:cs typeface="Trebuchet MS"/>
            </a:endParaRPr>
          </a:p>
        </p:txBody>
      </p:sp>
      <p:graphicFrame>
        <p:nvGraphicFramePr>
          <p:cNvPr id="25" name="object 10">
            <a:extLst>
              <a:ext uri="{FF2B5EF4-FFF2-40B4-BE49-F238E27FC236}">
                <a16:creationId xmlns:a16="http://schemas.microsoft.com/office/drawing/2014/main" id="{70C2301F-24D7-EC00-B799-D214DD244F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29081"/>
              </p:ext>
            </p:extLst>
          </p:nvPr>
        </p:nvGraphicFramePr>
        <p:xfrm>
          <a:off x="1968500" y="1146175"/>
          <a:ext cx="1162048" cy="5290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9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3492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000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3619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2857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2384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07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43" name="object 12">
            <a:extLst>
              <a:ext uri="{FF2B5EF4-FFF2-40B4-BE49-F238E27FC236}">
                <a16:creationId xmlns:a16="http://schemas.microsoft.com/office/drawing/2014/main" id="{DDC75C26-5585-ECF3-13F3-29E784E26FAA}"/>
              </a:ext>
            </a:extLst>
          </p:cNvPr>
          <p:cNvGrpSpPr/>
          <p:nvPr/>
        </p:nvGrpSpPr>
        <p:grpSpPr>
          <a:xfrm>
            <a:off x="2026412" y="1169543"/>
            <a:ext cx="808990" cy="335280"/>
            <a:chOff x="2077085" y="1591056"/>
            <a:chExt cx="808990" cy="335280"/>
          </a:xfrm>
        </p:grpSpPr>
        <p:pic>
          <p:nvPicPr>
            <p:cNvPr id="44" name="object 13">
              <a:extLst>
                <a:ext uri="{FF2B5EF4-FFF2-40B4-BE49-F238E27FC236}">
                  <a16:creationId xmlns:a16="http://schemas.microsoft.com/office/drawing/2014/main" id="{68954E28-539F-9EC1-1702-DFD6E75FE108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077085" y="1591056"/>
              <a:ext cx="264160" cy="335279"/>
            </a:xfrm>
            <a:prstGeom prst="rect">
              <a:avLst/>
            </a:prstGeom>
          </p:spPr>
        </p:pic>
        <p:pic>
          <p:nvPicPr>
            <p:cNvPr id="45" name="object 14">
              <a:extLst>
                <a:ext uri="{FF2B5EF4-FFF2-40B4-BE49-F238E27FC236}">
                  <a16:creationId xmlns:a16="http://schemas.microsoft.com/office/drawing/2014/main" id="{E3B83731-2326-A724-35A0-EE718EC918BB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10155" y="1609979"/>
              <a:ext cx="375919" cy="269239"/>
            </a:xfrm>
            <a:prstGeom prst="rect">
              <a:avLst/>
            </a:prstGeom>
          </p:spPr>
        </p:pic>
        <p:pic>
          <p:nvPicPr>
            <p:cNvPr id="46" name="object 15">
              <a:extLst>
                <a:ext uri="{FF2B5EF4-FFF2-40B4-BE49-F238E27FC236}">
                  <a16:creationId xmlns:a16="http://schemas.microsoft.com/office/drawing/2014/main" id="{23577BC2-15E2-338E-8098-EF74B479CBAD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278380" y="1609725"/>
              <a:ext cx="375919" cy="269239"/>
            </a:xfrm>
            <a:prstGeom prst="rect">
              <a:avLst/>
            </a:prstGeom>
          </p:spPr>
        </p:pic>
      </p:grpSp>
      <p:pic>
        <p:nvPicPr>
          <p:cNvPr id="47" name="object 16">
            <a:extLst>
              <a:ext uri="{FF2B5EF4-FFF2-40B4-BE49-F238E27FC236}">
                <a16:creationId xmlns:a16="http://schemas.microsoft.com/office/drawing/2014/main" id="{A6657ED6-AD17-6B71-8184-DB649DA18CE2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15768" y="1188910"/>
            <a:ext cx="538480" cy="270700"/>
          </a:xfrm>
          <a:prstGeom prst="rect">
            <a:avLst/>
          </a:prstGeom>
        </p:spPr>
      </p:pic>
      <p:graphicFrame>
        <p:nvGraphicFramePr>
          <p:cNvPr id="48" name="object 27">
            <a:extLst>
              <a:ext uri="{FF2B5EF4-FFF2-40B4-BE49-F238E27FC236}">
                <a16:creationId xmlns:a16="http://schemas.microsoft.com/office/drawing/2014/main" id="{85988CA7-2794-91F0-7BEE-DA27B283C5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7651691"/>
              </p:ext>
            </p:extLst>
          </p:nvPr>
        </p:nvGraphicFramePr>
        <p:xfrm>
          <a:off x="3363594" y="1146175"/>
          <a:ext cx="1162048" cy="5290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9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191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699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3873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9" name="object 28">
            <a:extLst>
              <a:ext uri="{FF2B5EF4-FFF2-40B4-BE49-F238E27FC236}">
                <a16:creationId xmlns:a16="http://schemas.microsoft.com/office/drawing/2014/main" id="{92ED3457-751D-2690-CA08-2B46864671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3433305"/>
              </p:ext>
            </p:extLst>
          </p:nvPr>
        </p:nvGraphicFramePr>
        <p:xfrm>
          <a:off x="4758817" y="1146175"/>
          <a:ext cx="1162048" cy="5290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9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3746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17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4254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18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3937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19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0" name="object 29">
            <a:extLst>
              <a:ext uri="{FF2B5EF4-FFF2-40B4-BE49-F238E27FC236}">
                <a16:creationId xmlns:a16="http://schemas.microsoft.com/office/drawing/2014/main" id="{98D4D10E-CD53-3011-9FDB-48CC9B787E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2327447"/>
              </p:ext>
            </p:extLst>
          </p:nvPr>
        </p:nvGraphicFramePr>
        <p:xfrm>
          <a:off x="6153911" y="1146175"/>
          <a:ext cx="1162048" cy="5290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24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9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826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5334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5016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42545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27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45720">
                        <a:lnSpc>
                          <a:spcPct val="100000"/>
                        </a:lnSpc>
                      </a:pPr>
                      <a:r>
                        <a:rPr sz="1200" spc="-10" dirty="0">
                          <a:solidFill>
                            <a:srgbClr val="006FC0"/>
                          </a:solidFill>
                          <a:latin typeface="Calibri"/>
                          <a:cs typeface="Calibri"/>
                        </a:rPr>
                        <a:t>28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A4A4A4"/>
                      </a:solidFill>
                      <a:prstDash val="solid"/>
                    </a:lnL>
                    <a:lnR w="12700">
                      <a:solidFill>
                        <a:srgbClr val="A4A4A4"/>
                      </a:solidFill>
                      <a:prstDash val="solid"/>
                    </a:lnR>
                    <a:lnT w="12700">
                      <a:solidFill>
                        <a:srgbClr val="A4A4A4"/>
                      </a:solidFill>
                      <a:prstDash val="solid"/>
                    </a:lnT>
                    <a:lnB w="28575">
                      <a:solidFill>
                        <a:srgbClr val="A4A4A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51" name="object 30">
            <a:extLst>
              <a:ext uri="{FF2B5EF4-FFF2-40B4-BE49-F238E27FC236}">
                <a16:creationId xmlns:a16="http://schemas.microsoft.com/office/drawing/2014/main" id="{5A7D651C-ED86-5BF9-AEE6-C4DFD203F743}"/>
              </a:ext>
            </a:extLst>
          </p:cNvPr>
          <p:cNvGrpSpPr/>
          <p:nvPr/>
        </p:nvGrpSpPr>
        <p:grpSpPr>
          <a:xfrm>
            <a:off x="3426841" y="1175893"/>
            <a:ext cx="809625" cy="335280"/>
            <a:chOff x="3477514" y="1597406"/>
            <a:chExt cx="809625" cy="335280"/>
          </a:xfrm>
        </p:grpSpPr>
        <p:pic>
          <p:nvPicPr>
            <p:cNvPr id="52" name="object 31">
              <a:extLst>
                <a:ext uri="{FF2B5EF4-FFF2-40B4-BE49-F238E27FC236}">
                  <a16:creationId xmlns:a16="http://schemas.microsoft.com/office/drawing/2014/main" id="{2FE3219F-AB61-5EDD-1896-0B035CAFC271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477514" y="1597406"/>
              <a:ext cx="264795" cy="335279"/>
            </a:xfrm>
            <a:prstGeom prst="rect">
              <a:avLst/>
            </a:prstGeom>
          </p:spPr>
        </p:pic>
        <p:pic>
          <p:nvPicPr>
            <p:cNvPr id="53" name="object 32">
              <a:extLst>
                <a:ext uri="{FF2B5EF4-FFF2-40B4-BE49-F238E27FC236}">
                  <a16:creationId xmlns:a16="http://schemas.microsoft.com/office/drawing/2014/main" id="{FE468434-4F44-D9A3-441F-CCF5761ACC30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910965" y="1616329"/>
              <a:ext cx="375920" cy="269239"/>
            </a:xfrm>
            <a:prstGeom prst="rect">
              <a:avLst/>
            </a:prstGeom>
          </p:spPr>
        </p:pic>
        <p:pic>
          <p:nvPicPr>
            <p:cNvPr id="54" name="object 33">
              <a:extLst>
                <a:ext uri="{FF2B5EF4-FFF2-40B4-BE49-F238E27FC236}">
                  <a16:creationId xmlns:a16="http://schemas.microsoft.com/office/drawing/2014/main" id="{81365FC1-85D6-7D26-3CE0-5D5DE1B702DA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678809" y="1616075"/>
              <a:ext cx="375920" cy="269239"/>
            </a:xfrm>
            <a:prstGeom prst="rect">
              <a:avLst/>
            </a:prstGeom>
          </p:spPr>
        </p:pic>
      </p:grpSp>
      <p:pic>
        <p:nvPicPr>
          <p:cNvPr id="55" name="object 34">
            <a:extLst>
              <a:ext uri="{FF2B5EF4-FFF2-40B4-BE49-F238E27FC236}">
                <a16:creationId xmlns:a16="http://schemas.microsoft.com/office/drawing/2014/main" id="{B324385E-7EC1-BBA4-E28B-2074033E3EDA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116578" y="1195578"/>
            <a:ext cx="538479" cy="270383"/>
          </a:xfrm>
          <a:prstGeom prst="rect">
            <a:avLst/>
          </a:prstGeom>
        </p:spPr>
      </p:pic>
      <p:grpSp>
        <p:nvGrpSpPr>
          <p:cNvPr id="56" name="object 35">
            <a:extLst>
              <a:ext uri="{FF2B5EF4-FFF2-40B4-BE49-F238E27FC236}">
                <a16:creationId xmlns:a16="http://schemas.microsoft.com/office/drawing/2014/main" id="{E5D99466-A4A1-8039-0BEA-570ACD83A5F6}"/>
              </a:ext>
            </a:extLst>
          </p:cNvPr>
          <p:cNvGrpSpPr/>
          <p:nvPr/>
        </p:nvGrpSpPr>
        <p:grpSpPr>
          <a:xfrm>
            <a:off x="4821936" y="1160907"/>
            <a:ext cx="809625" cy="335280"/>
            <a:chOff x="4872609" y="1582420"/>
            <a:chExt cx="809625" cy="335280"/>
          </a:xfrm>
        </p:grpSpPr>
        <p:pic>
          <p:nvPicPr>
            <p:cNvPr id="58" name="object 36">
              <a:extLst>
                <a:ext uri="{FF2B5EF4-FFF2-40B4-BE49-F238E27FC236}">
                  <a16:creationId xmlns:a16="http://schemas.microsoft.com/office/drawing/2014/main" id="{FDDF7B17-453A-C185-3239-E771588F8624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872609" y="1582420"/>
              <a:ext cx="264160" cy="335279"/>
            </a:xfrm>
            <a:prstGeom prst="rect">
              <a:avLst/>
            </a:prstGeom>
          </p:spPr>
        </p:pic>
        <p:pic>
          <p:nvPicPr>
            <p:cNvPr id="63" name="object 37">
              <a:extLst>
                <a:ext uri="{FF2B5EF4-FFF2-40B4-BE49-F238E27FC236}">
                  <a16:creationId xmlns:a16="http://schemas.microsoft.com/office/drawing/2014/main" id="{2110DDE9-7668-A98C-498C-5430445E142A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305679" y="1601152"/>
              <a:ext cx="376554" cy="269557"/>
            </a:xfrm>
            <a:prstGeom prst="rect">
              <a:avLst/>
            </a:prstGeom>
          </p:spPr>
        </p:pic>
        <p:pic>
          <p:nvPicPr>
            <p:cNvPr id="128" name="object 38">
              <a:extLst>
                <a:ext uri="{FF2B5EF4-FFF2-40B4-BE49-F238E27FC236}">
                  <a16:creationId xmlns:a16="http://schemas.microsoft.com/office/drawing/2014/main" id="{E0316719-40DB-4E17-1721-F8E9026F5A8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073904" y="1601216"/>
              <a:ext cx="375920" cy="269239"/>
            </a:xfrm>
            <a:prstGeom prst="rect">
              <a:avLst/>
            </a:prstGeom>
          </p:spPr>
        </p:pic>
      </p:grpSp>
      <p:pic>
        <p:nvPicPr>
          <p:cNvPr id="129" name="object 39">
            <a:extLst>
              <a:ext uri="{FF2B5EF4-FFF2-40B4-BE49-F238E27FC236}">
                <a16:creationId xmlns:a16="http://schemas.microsoft.com/office/drawing/2014/main" id="{32A09B84-0AA9-60E1-A091-833196E36866}"/>
              </a:ext>
            </a:extLst>
          </p:cNvPr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511292" y="1180274"/>
            <a:ext cx="539114" cy="271081"/>
          </a:xfrm>
          <a:prstGeom prst="rect">
            <a:avLst/>
          </a:prstGeom>
        </p:spPr>
      </p:pic>
      <p:grpSp>
        <p:nvGrpSpPr>
          <p:cNvPr id="130" name="object 40">
            <a:extLst>
              <a:ext uri="{FF2B5EF4-FFF2-40B4-BE49-F238E27FC236}">
                <a16:creationId xmlns:a16="http://schemas.microsoft.com/office/drawing/2014/main" id="{A2D2422B-7601-21A0-BE24-FBE276209061}"/>
              </a:ext>
            </a:extLst>
          </p:cNvPr>
          <p:cNvGrpSpPr/>
          <p:nvPr/>
        </p:nvGrpSpPr>
        <p:grpSpPr>
          <a:xfrm>
            <a:off x="6212586" y="1169543"/>
            <a:ext cx="809625" cy="335280"/>
            <a:chOff x="6263259" y="1591056"/>
            <a:chExt cx="809625" cy="335280"/>
          </a:xfrm>
        </p:grpSpPr>
        <p:pic>
          <p:nvPicPr>
            <p:cNvPr id="131" name="object 41">
              <a:extLst>
                <a:ext uri="{FF2B5EF4-FFF2-40B4-BE49-F238E27FC236}">
                  <a16:creationId xmlns:a16="http://schemas.microsoft.com/office/drawing/2014/main" id="{F9BE0955-ADF3-F928-F858-A27296CBCAD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3259" y="1591056"/>
              <a:ext cx="264160" cy="335279"/>
            </a:xfrm>
            <a:prstGeom prst="rect">
              <a:avLst/>
            </a:prstGeom>
          </p:spPr>
        </p:pic>
        <p:pic>
          <p:nvPicPr>
            <p:cNvPr id="132" name="object 42">
              <a:extLst>
                <a:ext uri="{FF2B5EF4-FFF2-40B4-BE49-F238E27FC236}">
                  <a16:creationId xmlns:a16="http://schemas.microsoft.com/office/drawing/2014/main" id="{3F4AE556-BA36-72A5-4ECB-ED08D7D92A85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696456" y="1609979"/>
              <a:ext cx="375920" cy="269239"/>
            </a:xfrm>
            <a:prstGeom prst="rect">
              <a:avLst/>
            </a:prstGeom>
          </p:spPr>
        </p:pic>
        <p:pic>
          <p:nvPicPr>
            <p:cNvPr id="133" name="object 43">
              <a:extLst>
                <a:ext uri="{FF2B5EF4-FFF2-40B4-BE49-F238E27FC236}">
                  <a16:creationId xmlns:a16="http://schemas.microsoft.com/office/drawing/2014/main" id="{B333220F-26E1-3E1F-0258-DEEA63E0C72B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464300" y="1609725"/>
              <a:ext cx="376554" cy="269239"/>
            </a:xfrm>
            <a:prstGeom prst="rect">
              <a:avLst/>
            </a:prstGeom>
          </p:spPr>
        </p:pic>
      </p:grpSp>
      <p:pic>
        <p:nvPicPr>
          <p:cNvPr id="134" name="object 44">
            <a:extLst>
              <a:ext uri="{FF2B5EF4-FFF2-40B4-BE49-F238E27FC236}">
                <a16:creationId xmlns:a16="http://schemas.microsoft.com/office/drawing/2014/main" id="{AE8D85D1-BC18-B456-D574-51471DF0AD4B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901942" y="1188910"/>
            <a:ext cx="538479" cy="270700"/>
          </a:xfrm>
          <a:prstGeom prst="rect">
            <a:avLst/>
          </a:prstGeom>
        </p:spPr>
      </p:pic>
      <p:pic>
        <p:nvPicPr>
          <p:cNvPr id="135" name="Imagen 134">
            <a:extLst>
              <a:ext uri="{FF2B5EF4-FFF2-40B4-BE49-F238E27FC236}">
                <a16:creationId xmlns:a16="http://schemas.microsoft.com/office/drawing/2014/main" id="{9C22D0AB-93A1-7ECC-917F-B0C68CF1DD3B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940" y="886962"/>
            <a:ext cx="725627" cy="918995"/>
          </a:xfrm>
          <a:prstGeom prst="rect">
            <a:avLst/>
          </a:prstGeom>
        </p:spPr>
      </p:pic>
      <p:pic>
        <p:nvPicPr>
          <p:cNvPr id="136" name="Imagen 135">
            <a:extLst>
              <a:ext uri="{FF2B5EF4-FFF2-40B4-BE49-F238E27FC236}">
                <a16:creationId xmlns:a16="http://schemas.microsoft.com/office/drawing/2014/main" id="{1BE65C08-ED43-1D75-3225-2F5ECE9D284E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902" y="886962"/>
            <a:ext cx="645336" cy="918994"/>
          </a:xfrm>
          <a:prstGeom prst="rect">
            <a:avLst/>
          </a:prstGeom>
        </p:spPr>
      </p:pic>
      <p:pic>
        <p:nvPicPr>
          <p:cNvPr id="137" name="Imagen 136">
            <a:extLst>
              <a:ext uri="{FF2B5EF4-FFF2-40B4-BE49-F238E27FC236}">
                <a16:creationId xmlns:a16="http://schemas.microsoft.com/office/drawing/2014/main" id="{F6D1CBD4-421A-0461-180F-16550E9D21B3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0195" y="172767"/>
            <a:ext cx="646397" cy="646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84423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1920</TotalTime>
  <Words>76</Words>
  <Application>Microsoft Office PowerPoint</Application>
  <PresentationFormat>Personalizado</PresentationFormat>
  <Paragraphs>87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Calibri</vt:lpstr>
      <vt:lpstr>CCMediterraneo</vt:lpstr>
      <vt:lpstr>Tahoma</vt:lpstr>
      <vt:lpstr>Times New Roman</vt:lpstr>
      <vt:lpstr>Trebuchet MS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Arnulfo Acosta</dc:creator>
  <cp:lastModifiedBy>María Olivares</cp:lastModifiedBy>
  <cp:revision>7</cp:revision>
  <dcterms:created xsi:type="dcterms:W3CDTF">2023-08-12T09:08:04Z</dcterms:created>
  <dcterms:modified xsi:type="dcterms:W3CDTF">2025-01-21T10:55:05Z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2023-07-09T00:00:00Z</vt:filetime>
  </property>
  <property fmtid="{D5CDD505-2E9C-101B-9397-08002B2CF9AE}" pid="3" name="Creator">
    <vt:lpwstr>Microsoft® PowerPoint® para Microsoft 365</vt:lpwstr>
  </property>
  <property fmtid="{D5CDD505-2E9C-101B-9397-08002B2CF9AE}" pid="4" name="LastSaved">
    <vt:filetime>2023-08-12T00:00:00Z</vt:filetime>
  </property>
</Properties>
</file>