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Lst>
  <p:sldSz cx="7556500" cy="10693400"/>
  <p:notesSz cx="6858000" cy="9144000"/>
  <p:embeddedFontLst>
    <p:embeddedFont>
      <p:font typeface="Brittany" charset="1" panose="00000000000000000000"/>
      <p:regular r:id="rId9"/>
    </p:embeddedFont>
    <p:embeddedFont>
      <p:font typeface="Escolar1" charset="1" panose="00000400000000000000"/>
      <p:regular r:id="rId10"/>
    </p:embeddedFont>
    <p:embeddedFont>
      <p:font typeface="Adventurous" charset="1" panose="00000500000000000000"/>
      <p:regular r:id="rId11"/>
    </p:embeddedFont>
    <p:embeddedFont>
      <p:font typeface="Yanone Kaffeesatz" charset="1" panose="0000050000000000000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56000" y="763390"/>
            <a:ext cx="2186199" cy="4582610"/>
          </a:xfrm>
          <a:custGeom>
            <a:avLst/>
            <a:gdLst/>
            <a:ahLst/>
            <a:cxnLst/>
            <a:rect r="r" b="b" t="t" l="l"/>
            <a:pathLst>
              <a:path h="4582610" w="2186199">
                <a:moveTo>
                  <a:pt x="0" y="0"/>
                </a:moveTo>
                <a:lnTo>
                  <a:pt x="2186199" y="0"/>
                </a:lnTo>
                <a:lnTo>
                  <a:pt x="2186199" y="4582610"/>
                </a:lnTo>
                <a:lnTo>
                  <a:pt x="0" y="45826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3037381" y="756000"/>
            <a:ext cx="4117032" cy="9148959"/>
          </a:xfrm>
          <a:custGeom>
            <a:avLst/>
            <a:gdLst/>
            <a:ahLst/>
            <a:cxnLst/>
            <a:rect r="r" b="b" t="t" l="l"/>
            <a:pathLst>
              <a:path h="9148959" w="4117032">
                <a:moveTo>
                  <a:pt x="4117032" y="0"/>
                </a:moveTo>
                <a:lnTo>
                  <a:pt x="0" y="0"/>
                </a:lnTo>
                <a:lnTo>
                  <a:pt x="0" y="9148959"/>
                </a:lnTo>
                <a:lnTo>
                  <a:pt x="4117032" y="9148959"/>
                </a:lnTo>
                <a:lnTo>
                  <a:pt x="411703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745175">
            <a:off x="934575" y="1262816"/>
            <a:ext cx="504035" cy="427170"/>
          </a:xfrm>
          <a:custGeom>
            <a:avLst/>
            <a:gdLst/>
            <a:ahLst/>
            <a:cxnLst/>
            <a:rect r="r" b="b" t="t" l="l"/>
            <a:pathLst>
              <a:path h="427170" w="504035">
                <a:moveTo>
                  <a:pt x="0" y="0"/>
                </a:moveTo>
                <a:lnTo>
                  <a:pt x="504035" y="0"/>
                </a:lnTo>
                <a:lnTo>
                  <a:pt x="504035" y="427170"/>
                </a:lnTo>
                <a:lnTo>
                  <a:pt x="0" y="427170"/>
                </a:lnTo>
                <a:lnTo>
                  <a:pt x="0" y="0"/>
                </a:lnTo>
                <a:close/>
              </a:path>
            </a:pathLst>
          </a:custGeom>
          <a:blipFill>
            <a:blip r:embed="rId6"/>
            <a:stretch>
              <a:fillRect l="0" t="0" r="0" b="0"/>
            </a:stretch>
          </a:blipFill>
        </p:spPr>
      </p:sp>
      <p:sp>
        <p:nvSpPr>
          <p:cNvPr name="Freeform 5" id="5"/>
          <p:cNvSpPr/>
          <p:nvPr/>
        </p:nvSpPr>
        <p:spPr>
          <a:xfrm flipH="false" flipV="false" rot="1312610">
            <a:off x="5558477" y="4216569"/>
            <a:ext cx="1299635" cy="750539"/>
          </a:xfrm>
          <a:custGeom>
            <a:avLst/>
            <a:gdLst/>
            <a:ahLst/>
            <a:cxnLst/>
            <a:rect r="r" b="b" t="t" l="l"/>
            <a:pathLst>
              <a:path h="750539" w="1299635">
                <a:moveTo>
                  <a:pt x="0" y="0"/>
                </a:moveTo>
                <a:lnTo>
                  <a:pt x="1299635" y="0"/>
                </a:lnTo>
                <a:lnTo>
                  <a:pt x="1299635" y="750539"/>
                </a:lnTo>
                <a:lnTo>
                  <a:pt x="0" y="750539"/>
                </a:lnTo>
                <a:lnTo>
                  <a:pt x="0" y="0"/>
                </a:lnTo>
                <a:close/>
              </a:path>
            </a:pathLst>
          </a:custGeom>
          <a:blipFill>
            <a:blip r:embed="rId7"/>
            <a:stretch>
              <a:fillRect l="0" t="0" r="0" b="0"/>
            </a:stretch>
          </a:blipFill>
        </p:spPr>
      </p:sp>
      <p:sp>
        <p:nvSpPr>
          <p:cNvPr name="Freeform 6" id="6"/>
          <p:cNvSpPr/>
          <p:nvPr/>
        </p:nvSpPr>
        <p:spPr>
          <a:xfrm flipH="false" flipV="false" rot="0">
            <a:off x="3834817" y="8435201"/>
            <a:ext cx="636987" cy="1158158"/>
          </a:xfrm>
          <a:custGeom>
            <a:avLst/>
            <a:gdLst/>
            <a:ahLst/>
            <a:cxnLst/>
            <a:rect r="r" b="b" t="t" l="l"/>
            <a:pathLst>
              <a:path h="1158158" w="636987">
                <a:moveTo>
                  <a:pt x="0" y="0"/>
                </a:moveTo>
                <a:lnTo>
                  <a:pt x="636987" y="0"/>
                </a:lnTo>
                <a:lnTo>
                  <a:pt x="636987" y="1158158"/>
                </a:lnTo>
                <a:lnTo>
                  <a:pt x="0" y="1158158"/>
                </a:lnTo>
                <a:lnTo>
                  <a:pt x="0" y="0"/>
                </a:lnTo>
                <a:close/>
              </a:path>
            </a:pathLst>
          </a:custGeom>
          <a:blipFill>
            <a:blip r:embed="rId8"/>
            <a:stretch>
              <a:fillRect l="0" t="0" r="0" b="0"/>
            </a:stretch>
          </a:blipFill>
        </p:spPr>
      </p:sp>
      <p:sp>
        <p:nvSpPr>
          <p:cNvPr name="Freeform 7" id="7"/>
          <p:cNvSpPr/>
          <p:nvPr/>
        </p:nvSpPr>
        <p:spPr>
          <a:xfrm flipH="false" flipV="false" rot="0">
            <a:off x="4718568" y="8435201"/>
            <a:ext cx="651464" cy="1158158"/>
          </a:xfrm>
          <a:custGeom>
            <a:avLst/>
            <a:gdLst/>
            <a:ahLst/>
            <a:cxnLst/>
            <a:rect r="r" b="b" t="t" l="l"/>
            <a:pathLst>
              <a:path h="1158158" w="651464">
                <a:moveTo>
                  <a:pt x="0" y="0"/>
                </a:moveTo>
                <a:lnTo>
                  <a:pt x="651464" y="0"/>
                </a:lnTo>
                <a:lnTo>
                  <a:pt x="651464" y="1158158"/>
                </a:lnTo>
                <a:lnTo>
                  <a:pt x="0" y="1158158"/>
                </a:lnTo>
                <a:lnTo>
                  <a:pt x="0" y="0"/>
                </a:lnTo>
                <a:close/>
              </a:path>
            </a:pathLst>
          </a:custGeom>
          <a:blipFill>
            <a:blip r:embed="rId9"/>
            <a:stretch>
              <a:fillRect l="0" t="0" r="0" b="0"/>
            </a:stretch>
          </a:blipFill>
        </p:spPr>
      </p:sp>
      <p:sp>
        <p:nvSpPr>
          <p:cNvPr name="Freeform 8" id="8"/>
          <p:cNvSpPr/>
          <p:nvPr/>
        </p:nvSpPr>
        <p:spPr>
          <a:xfrm flipH="false" flipV="false" rot="0">
            <a:off x="5637902" y="8435201"/>
            <a:ext cx="570393" cy="1158158"/>
          </a:xfrm>
          <a:custGeom>
            <a:avLst/>
            <a:gdLst/>
            <a:ahLst/>
            <a:cxnLst/>
            <a:rect r="r" b="b" t="t" l="l"/>
            <a:pathLst>
              <a:path h="1158158" w="570393">
                <a:moveTo>
                  <a:pt x="0" y="0"/>
                </a:moveTo>
                <a:lnTo>
                  <a:pt x="570393" y="0"/>
                </a:lnTo>
                <a:lnTo>
                  <a:pt x="570393" y="1158158"/>
                </a:lnTo>
                <a:lnTo>
                  <a:pt x="0" y="1158158"/>
                </a:lnTo>
                <a:lnTo>
                  <a:pt x="0" y="0"/>
                </a:lnTo>
                <a:close/>
              </a:path>
            </a:pathLst>
          </a:custGeom>
          <a:blipFill>
            <a:blip r:embed="rId10"/>
            <a:stretch>
              <a:fillRect l="0" t="0" r="0" b="0"/>
            </a:stretch>
          </a:blipFill>
        </p:spPr>
      </p:sp>
      <p:sp>
        <p:nvSpPr>
          <p:cNvPr name="Freeform 9" id="9"/>
          <p:cNvSpPr/>
          <p:nvPr/>
        </p:nvSpPr>
        <p:spPr>
          <a:xfrm flipH="false" flipV="false" rot="0">
            <a:off x="3583897" y="6366447"/>
            <a:ext cx="3024000" cy="884520"/>
          </a:xfrm>
          <a:custGeom>
            <a:avLst/>
            <a:gdLst/>
            <a:ahLst/>
            <a:cxnLst/>
            <a:rect r="r" b="b" t="t" l="l"/>
            <a:pathLst>
              <a:path h="884520" w="3024000">
                <a:moveTo>
                  <a:pt x="0" y="0"/>
                </a:moveTo>
                <a:lnTo>
                  <a:pt x="3024000" y="0"/>
                </a:lnTo>
                <a:lnTo>
                  <a:pt x="3024000" y="884520"/>
                </a:lnTo>
                <a:lnTo>
                  <a:pt x="0" y="884520"/>
                </a:lnTo>
                <a:lnTo>
                  <a:pt x="0" y="0"/>
                </a:lnTo>
                <a:close/>
              </a:path>
            </a:pathLst>
          </a:custGeom>
          <a:blipFill>
            <a:blip r:embed="rId11">
              <a:alphaModFix amt="7999"/>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3471004" y="4537688"/>
            <a:ext cx="2332196" cy="596901"/>
          </a:xfrm>
          <a:prstGeom prst="rect">
            <a:avLst/>
          </a:prstGeom>
        </p:spPr>
        <p:txBody>
          <a:bodyPr anchor="t" rtlCol="false" tIns="0" lIns="0" bIns="0" rIns="0">
            <a:spAutoFit/>
          </a:bodyPr>
          <a:lstStyle/>
          <a:p>
            <a:pPr algn="ctr">
              <a:lnSpc>
                <a:spcPts val="4899"/>
              </a:lnSpc>
              <a:spcBef>
                <a:spcPct val="0"/>
              </a:spcBef>
            </a:pPr>
            <a:r>
              <a:rPr lang="en-US" sz="3499">
                <a:solidFill>
                  <a:srgbClr val="000000"/>
                </a:solidFill>
                <a:latin typeface="Brittany"/>
                <a:ea typeface="Brittany"/>
                <a:cs typeface="Brittany"/>
                <a:sym typeface="Brittany"/>
              </a:rPr>
              <a:t>Queridos niños</a:t>
            </a:r>
          </a:p>
        </p:txBody>
      </p:sp>
      <p:sp>
        <p:nvSpPr>
          <p:cNvPr name="TextBox 11" id="11"/>
          <p:cNvSpPr txBox="true"/>
          <p:nvPr/>
        </p:nvSpPr>
        <p:spPr>
          <a:xfrm rot="0">
            <a:off x="3368254" y="5144114"/>
            <a:ext cx="3370065" cy="2581793"/>
          </a:xfrm>
          <a:prstGeom prst="rect">
            <a:avLst/>
          </a:prstGeom>
        </p:spPr>
        <p:txBody>
          <a:bodyPr anchor="t" rtlCol="false" tIns="0" lIns="0" bIns="0" rIns="0">
            <a:spAutoFit/>
          </a:bodyPr>
          <a:lstStyle/>
          <a:p>
            <a:pPr algn="ctr">
              <a:lnSpc>
                <a:spcPts val="2596"/>
              </a:lnSpc>
              <a:spcBef>
                <a:spcPct val="0"/>
              </a:spcBef>
            </a:pPr>
            <a:r>
              <a:rPr lang="en-US" sz="1854">
                <a:solidFill>
                  <a:srgbClr val="231F20"/>
                </a:solidFill>
                <a:latin typeface="Escolar1"/>
                <a:ea typeface="Escolar1"/>
                <a:cs typeface="Escolar1"/>
                <a:sym typeface="Escolar1"/>
              </a:rPr>
              <a:t>Escuchad con atención , esta llave mágica funciona sólo una vez al año. Si la tenéis en vuestras manos es porque habéis sido muy buenos, debéis colocarla en un lugar donde la podamos encontrar , para que la inolvidable noche de Reyes entremos a dejaros vuestros regalos.</a:t>
            </a:r>
          </a:p>
        </p:txBody>
      </p:sp>
      <p:sp>
        <p:nvSpPr>
          <p:cNvPr name="TextBox 12" id="12"/>
          <p:cNvSpPr txBox="true"/>
          <p:nvPr/>
        </p:nvSpPr>
        <p:spPr>
          <a:xfrm rot="0">
            <a:off x="3762113" y="8070077"/>
            <a:ext cx="2564374" cy="317499"/>
          </a:xfrm>
          <a:prstGeom prst="rect">
            <a:avLst/>
          </a:prstGeom>
        </p:spPr>
        <p:txBody>
          <a:bodyPr anchor="t" rtlCol="false" tIns="0" lIns="0" bIns="0" rIns="0">
            <a:spAutoFit/>
          </a:bodyPr>
          <a:lstStyle/>
          <a:p>
            <a:pPr algn="ctr">
              <a:lnSpc>
                <a:spcPts val="2621"/>
              </a:lnSpc>
              <a:spcBef>
                <a:spcPct val="0"/>
              </a:spcBef>
            </a:pPr>
            <a:r>
              <a:rPr lang="en-US" sz="1872">
                <a:solidFill>
                  <a:srgbClr val="000000"/>
                </a:solidFill>
                <a:latin typeface="Brittany"/>
                <a:ea typeface="Brittany"/>
                <a:cs typeface="Brittany"/>
                <a:sym typeface="Brittany"/>
              </a:rPr>
              <a:t> Melchor Gaspar y Baltasar</a:t>
            </a:r>
          </a:p>
        </p:txBody>
      </p:sp>
      <p:sp>
        <p:nvSpPr>
          <p:cNvPr name="TextBox 13" id="13"/>
          <p:cNvSpPr txBox="true"/>
          <p:nvPr/>
        </p:nvSpPr>
        <p:spPr>
          <a:xfrm rot="0">
            <a:off x="4254277" y="7640182"/>
            <a:ext cx="1383625" cy="420371"/>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Adventurous"/>
                <a:ea typeface="Adventurous"/>
                <a:cs typeface="Adventurous"/>
                <a:sym typeface="Adventurous"/>
              </a:rPr>
              <a:t>Con cariño</a:t>
            </a:r>
          </a:p>
        </p:txBody>
      </p:sp>
      <p:sp>
        <p:nvSpPr>
          <p:cNvPr name="TextBox 14" id="14"/>
          <p:cNvSpPr txBox="true"/>
          <p:nvPr/>
        </p:nvSpPr>
        <p:spPr>
          <a:xfrm rot="0">
            <a:off x="1404461" y="1608681"/>
            <a:ext cx="889278" cy="1092836"/>
          </a:xfrm>
          <a:prstGeom prst="rect">
            <a:avLst/>
          </a:prstGeom>
        </p:spPr>
        <p:txBody>
          <a:bodyPr anchor="t" rtlCol="false" tIns="0" lIns="0" bIns="0" rIns="0">
            <a:spAutoFit/>
          </a:bodyPr>
          <a:lstStyle/>
          <a:p>
            <a:pPr algn="ctr">
              <a:lnSpc>
                <a:spcPts val="4339"/>
              </a:lnSpc>
            </a:pPr>
            <a:r>
              <a:rPr lang="en-US" sz="3099">
                <a:solidFill>
                  <a:srgbClr val="000000"/>
                </a:solidFill>
                <a:latin typeface="Yanone Kaffeesatz"/>
                <a:ea typeface="Yanone Kaffeesatz"/>
                <a:cs typeface="Yanone Kaffeesatz"/>
                <a:sym typeface="Yanone Kaffeesatz"/>
              </a:rPr>
              <a:t>LLAVE</a:t>
            </a:r>
          </a:p>
          <a:p>
            <a:pPr algn="ctr">
              <a:lnSpc>
                <a:spcPts val="4339"/>
              </a:lnSpc>
              <a:spcBef>
                <a:spcPct val="0"/>
              </a:spcBef>
            </a:pPr>
            <a:r>
              <a:rPr lang="en-US" sz="3099">
                <a:solidFill>
                  <a:srgbClr val="000000"/>
                </a:solidFill>
                <a:latin typeface="Yanone Kaffeesatz"/>
                <a:ea typeface="Yanone Kaffeesatz"/>
                <a:cs typeface="Yanone Kaffeesatz"/>
                <a:sym typeface="Yanone Kaffeesatz"/>
              </a:rPr>
              <a:t>MÁGICA</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56000" y="763390"/>
            <a:ext cx="2186199" cy="4582610"/>
          </a:xfrm>
          <a:custGeom>
            <a:avLst/>
            <a:gdLst/>
            <a:ahLst/>
            <a:cxnLst/>
            <a:rect r="r" b="b" t="t" l="l"/>
            <a:pathLst>
              <a:path h="4582610" w="2186199">
                <a:moveTo>
                  <a:pt x="0" y="0"/>
                </a:moveTo>
                <a:lnTo>
                  <a:pt x="2186199" y="0"/>
                </a:lnTo>
                <a:lnTo>
                  <a:pt x="2186199" y="4582610"/>
                </a:lnTo>
                <a:lnTo>
                  <a:pt x="0" y="45826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3037381" y="756000"/>
            <a:ext cx="4117032" cy="9148959"/>
          </a:xfrm>
          <a:custGeom>
            <a:avLst/>
            <a:gdLst/>
            <a:ahLst/>
            <a:cxnLst/>
            <a:rect r="r" b="b" t="t" l="l"/>
            <a:pathLst>
              <a:path h="9148959" w="4117032">
                <a:moveTo>
                  <a:pt x="4117032" y="0"/>
                </a:moveTo>
                <a:lnTo>
                  <a:pt x="0" y="0"/>
                </a:lnTo>
                <a:lnTo>
                  <a:pt x="0" y="9148959"/>
                </a:lnTo>
                <a:lnTo>
                  <a:pt x="4117032" y="9148959"/>
                </a:lnTo>
                <a:lnTo>
                  <a:pt x="411703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745175">
            <a:off x="934575" y="1262816"/>
            <a:ext cx="504035" cy="427170"/>
          </a:xfrm>
          <a:custGeom>
            <a:avLst/>
            <a:gdLst/>
            <a:ahLst/>
            <a:cxnLst/>
            <a:rect r="r" b="b" t="t" l="l"/>
            <a:pathLst>
              <a:path h="427170" w="504035">
                <a:moveTo>
                  <a:pt x="0" y="0"/>
                </a:moveTo>
                <a:lnTo>
                  <a:pt x="504035" y="0"/>
                </a:lnTo>
                <a:lnTo>
                  <a:pt x="504035" y="427170"/>
                </a:lnTo>
                <a:lnTo>
                  <a:pt x="0" y="427170"/>
                </a:lnTo>
                <a:lnTo>
                  <a:pt x="0" y="0"/>
                </a:lnTo>
                <a:close/>
              </a:path>
            </a:pathLst>
          </a:custGeom>
          <a:blipFill>
            <a:blip r:embed="rId6"/>
            <a:stretch>
              <a:fillRect l="0" t="0" r="0" b="0"/>
            </a:stretch>
          </a:blipFill>
        </p:spPr>
      </p:sp>
      <p:sp>
        <p:nvSpPr>
          <p:cNvPr name="Freeform 5" id="5"/>
          <p:cNvSpPr/>
          <p:nvPr/>
        </p:nvSpPr>
        <p:spPr>
          <a:xfrm flipH="false" flipV="false" rot="1312610">
            <a:off x="5558477" y="4216569"/>
            <a:ext cx="1299635" cy="750539"/>
          </a:xfrm>
          <a:custGeom>
            <a:avLst/>
            <a:gdLst/>
            <a:ahLst/>
            <a:cxnLst/>
            <a:rect r="r" b="b" t="t" l="l"/>
            <a:pathLst>
              <a:path h="750539" w="1299635">
                <a:moveTo>
                  <a:pt x="0" y="0"/>
                </a:moveTo>
                <a:lnTo>
                  <a:pt x="1299635" y="0"/>
                </a:lnTo>
                <a:lnTo>
                  <a:pt x="1299635" y="750539"/>
                </a:lnTo>
                <a:lnTo>
                  <a:pt x="0" y="750539"/>
                </a:lnTo>
                <a:lnTo>
                  <a:pt x="0" y="0"/>
                </a:lnTo>
                <a:close/>
              </a:path>
            </a:pathLst>
          </a:custGeom>
          <a:blipFill>
            <a:blip r:embed="rId7"/>
            <a:stretch>
              <a:fillRect l="0" t="0" r="0" b="0"/>
            </a:stretch>
          </a:blipFill>
        </p:spPr>
      </p:sp>
      <p:sp>
        <p:nvSpPr>
          <p:cNvPr name="Freeform 6" id="6"/>
          <p:cNvSpPr/>
          <p:nvPr/>
        </p:nvSpPr>
        <p:spPr>
          <a:xfrm flipH="false" flipV="false" rot="0">
            <a:off x="3834817" y="8435201"/>
            <a:ext cx="636987" cy="1158158"/>
          </a:xfrm>
          <a:custGeom>
            <a:avLst/>
            <a:gdLst/>
            <a:ahLst/>
            <a:cxnLst/>
            <a:rect r="r" b="b" t="t" l="l"/>
            <a:pathLst>
              <a:path h="1158158" w="636987">
                <a:moveTo>
                  <a:pt x="0" y="0"/>
                </a:moveTo>
                <a:lnTo>
                  <a:pt x="636987" y="0"/>
                </a:lnTo>
                <a:lnTo>
                  <a:pt x="636987" y="1158158"/>
                </a:lnTo>
                <a:lnTo>
                  <a:pt x="0" y="1158158"/>
                </a:lnTo>
                <a:lnTo>
                  <a:pt x="0" y="0"/>
                </a:lnTo>
                <a:close/>
              </a:path>
            </a:pathLst>
          </a:custGeom>
          <a:blipFill>
            <a:blip r:embed="rId8"/>
            <a:stretch>
              <a:fillRect l="0" t="0" r="0" b="0"/>
            </a:stretch>
          </a:blipFill>
        </p:spPr>
      </p:sp>
      <p:sp>
        <p:nvSpPr>
          <p:cNvPr name="Freeform 7" id="7"/>
          <p:cNvSpPr/>
          <p:nvPr/>
        </p:nvSpPr>
        <p:spPr>
          <a:xfrm flipH="false" flipV="false" rot="0">
            <a:off x="4718568" y="8435201"/>
            <a:ext cx="651464" cy="1158158"/>
          </a:xfrm>
          <a:custGeom>
            <a:avLst/>
            <a:gdLst/>
            <a:ahLst/>
            <a:cxnLst/>
            <a:rect r="r" b="b" t="t" l="l"/>
            <a:pathLst>
              <a:path h="1158158" w="651464">
                <a:moveTo>
                  <a:pt x="0" y="0"/>
                </a:moveTo>
                <a:lnTo>
                  <a:pt x="651464" y="0"/>
                </a:lnTo>
                <a:lnTo>
                  <a:pt x="651464" y="1158158"/>
                </a:lnTo>
                <a:lnTo>
                  <a:pt x="0" y="1158158"/>
                </a:lnTo>
                <a:lnTo>
                  <a:pt x="0" y="0"/>
                </a:lnTo>
                <a:close/>
              </a:path>
            </a:pathLst>
          </a:custGeom>
          <a:blipFill>
            <a:blip r:embed="rId9"/>
            <a:stretch>
              <a:fillRect l="0" t="0" r="0" b="0"/>
            </a:stretch>
          </a:blipFill>
        </p:spPr>
      </p:sp>
      <p:sp>
        <p:nvSpPr>
          <p:cNvPr name="Freeform 8" id="8"/>
          <p:cNvSpPr/>
          <p:nvPr/>
        </p:nvSpPr>
        <p:spPr>
          <a:xfrm flipH="false" flipV="false" rot="0">
            <a:off x="5637902" y="8435201"/>
            <a:ext cx="570393" cy="1158158"/>
          </a:xfrm>
          <a:custGeom>
            <a:avLst/>
            <a:gdLst/>
            <a:ahLst/>
            <a:cxnLst/>
            <a:rect r="r" b="b" t="t" l="l"/>
            <a:pathLst>
              <a:path h="1158158" w="570393">
                <a:moveTo>
                  <a:pt x="0" y="0"/>
                </a:moveTo>
                <a:lnTo>
                  <a:pt x="570393" y="0"/>
                </a:lnTo>
                <a:lnTo>
                  <a:pt x="570393" y="1158158"/>
                </a:lnTo>
                <a:lnTo>
                  <a:pt x="0" y="1158158"/>
                </a:lnTo>
                <a:lnTo>
                  <a:pt x="0" y="0"/>
                </a:lnTo>
                <a:close/>
              </a:path>
            </a:pathLst>
          </a:custGeom>
          <a:blipFill>
            <a:blip r:embed="rId10"/>
            <a:stretch>
              <a:fillRect l="0" t="0" r="0" b="0"/>
            </a:stretch>
          </a:blipFill>
        </p:spPr>
      </p:sp>
      <p:sp>
        <p:nvSpPr>
          <p:cNvPr name="Freeform 9" id="9"/>
          <p:cNvSpPr/>
          <p:nvPr/>
        </p:nvSpPr>
        <p:spPr>
          <a:xfrm flipH="false" flipV="false" rot="0">
            <a:off x="3583897" y="6366447"/>
            <a:ext cx="3024000" cy="884520"/>
          </a:xfrm>
          <a:custGeom>
            <a:avLst/>
            <a:gdLst/>
            <a:ahLst/>
            <a:cxnLst/>
            <a:rect r="r" b="b" t="t" l="l"/>
            <a:pathLst>
              <a:path h="884520" w="3024000">
                <a:moveTo>
                  <a:pt x="0" y="0"/>
                </a:moveTo>
                <a:lnTo>
                  <a:pt x="3024000" y="0"/>
                </a:lnTo>
                <a:lnTo>
                  <a:pt x="3024000" y="884520"/>
                </a:lnTo>
                <a:lnTo>
                  <a:pt x="0" y="884520"/>
                </a:lnTo>
                <a:lnTo>
                  <a:pt x="0" y="0"/>
                </a:lnTo>
                <a:close/>
              </a:path>
            </a:pathLst>
          </a:custGeom>
          <a:blipFill>
            <a:blip r:embed="rId11">
              <a:alphaModFix amt="7999"/>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3489161" y="4537688"/>
            <a:ext cx="2295882" cy="596901"/>
          </a:xfrm>
          <a:prstGeom prst="rect">
            <a:avLst/>
          </a:prstGeom>
        </p:spPr>
        <p:txBody>
          <a:bodyPr anchor="t" rtlCol="false" tIns="0" lIns="0" bIns="0" rIns="0">
            <a:spAutoFit/>
          </a:bodyPr>
          <a:lstStyle/>
          <a:p>
            <a:pPr algn="ctr">
              <a:lnSpc>
                <a:spcPts val="4899"/>
              </a:lnSpc>
              <a:spcBef>
                <a:spcPct val="0"/>
              </a:spcBef>
            </a:pPr>
            <a:r>
              <a:rPr lang="en-US" sz="3499">
                <a:solidFill>
                  <a:srgbClr val="000000"/>
                </a:solidFill>
                <a:latin typeface="Brittany"/>
                <a:ea typeface="Brittany"/>
                <a:cs typeface="Brittany"/>
                <a:sym typeface="Brittany"/>
              </a:rPr>
              <a:t>Querido Luca </a:t>
            </a:r>
          </a:p>
        </p:txBody>
      </p:sp>
      <p:sp>
        <p:nvSpPr>
          <p:cNvPr name="TextBox 11" id="11"/>
          <p:cNvSpPr txBox="true"/>
          <p:nvPr/>
        </p:nvSpPr>
        <p:spPr>
          <a:xfrm rot="0">
            <a:off x="3368254" y="5144114"/>
            <a:ext cx="3370065" cy="2581793"/>
          </a:xfrm>
          <a:prstGeom prst="rect">
            <a:avLst/>
          </a:prstGeom>
        </p:spPr>
        <p:txBody>
          <a:bodyPr anchor="t" rtlCol="false" tIns="0" lIns="0" bIns="0" rIns="0">
            <a:spAutoFit/>
          </a:bodyPr>
          <a:lstStyle/>
          <a:p>
            <a:pPr algn="ctr">
              <a:lnSpc>
                <a:spcPts val="2596"/>
              </a:lnSpc>
              <a:spcBef>
                <a:spcPct val="0"/>
              </a:spcBef>
            </a:pPr>
            <a:r>
              <a:rPr lang="en-US" sz="1854">
                <a:solidFill>
                  <a:srgbClr val="231F20"/>
                </a:solidFill>
                <a:latin typeface="Escolar1"/>
                <a:ea typeface="Escolar1"/>
                <a:cs typeface="Escolar1"/>
                <a:sym typeface="Escolar1"/>
              </a:rPr>
              <a:t>Escucha con atención ,  Esta llave mágica solo funciona una vez al año. Si la tienes en tus manos, es porque has sido muy bueno. Colócala en un lugar especial donde podamos encontrarla y, así, en la mágica noche de Reyes, podamos entrar para dejarte tus regalos. 🎁✨</a:t>
            </a:r>
          </a:p>
        </p:txBody>
      </p:sp>
      <p:sp>
        <p:nvSpPr>
          <p:cNvPr name="TextBox 12" id="12"/>
          <p:cNvSpPr txBox="true"/>
          <p:nvPr/>
        </p:nvSpPr>
        <p:spPr>
          <a:xfrm rot="0">
            <a:off x="3762113" y="8070077"/>
            <a:ext cx="2564374" cy="317499"/>
          </a:xfrm>
          <a:prstGeom prst="rect">
            <a:avLst/>
          </a:prstGeom>
        </p:spPr>
        <p:txBody>
          <a:bodyPr anchor="t" rtlCol="false" tIns="0" lIns="0" bIns="0" rIns="0">
            <a:spAutoFit/>
          </a:bodyPr>
          <a:lstStyle/>
          <a:p>
            <a:pPr algn="ctr">
              <a:lnSpc>
                <a:spcPts val="2621"/>
              </a:lnSpc>
              <a:spcBef>
                <a:spcPct val="0"/>
              </a:spcBef>
            </a:pPr>
            <a:r>
              <a:rPr lang="en-US" sz="1872">
                <a:solidFill>
                  <a:srgbClr val="000000"/>
                </a:solidFill>
                <a:latin typeface="Brittany"/>
                <a:ea typeface="Brittany"/>
                <a:cs typeface="Brittany"/>
                <a:sym typeface="Brittany"/>
              </a:rPr>
              <a:t> Melchor Gaspar y Baltasar</a:t>
            </a:r>
          </a:p>
        </p:txBody>
      </p:sp>
      <p:sp>
        <p:nvSpPr>
          <p:cNvPr name="TextBox 13" id="13"/>
          <p:cNvSpPr txBox="true"/>
          <p:nvPr/>
        </p:nvSpPr>
        <p:spPr>
          <a:xfrm rot="0">
            <a:off x="4254277" y="7640182"/>
            <a:ext cx="1383625" cy="420371"/>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Adventurous"/>
                <a:ea typeface="Adventurous"/>
                <a:cs typeface="Adventurous"/>
                <a:sym typeface="Adventurous"/>
              </a:rPr>
              <a:t>Con cariño</a:t>
            </a:r>
          </a:p>
        </p:txBody>
      </p:sp>
      <p:sp>
        <p:nvSpPr>
          <p:cNvPr name="TextBox 14" id="14"/>
          <p:cNvSpPr txBox="true"/>
          <p:nvPr/>
        </p:nvSpPr>
        <p:spPr>
          <a:xfrm rot="0">
            <a:off x="1404461" y="1608681"/>
            <a:ext cx="889278" cy="1092836"/>
          </a:xfrm>
          <a:prstGeom prst="rect">
            <a:avLst/>
          </a:prstGeom>
        </p:spPr>
        <p:txBody>
          <a:bodyPr anchor="t" rtlCol="false" tIns="0" lIns="0" bIns="0" rIns="0">
            <a:spAutoFit/>
          </a:bodyPr>
          <a:lstStyle/>
          <a:p>
            <a:pPr algn="ctr">
              <a:lnSpc>
                <a:spcPts val="4339"/>
              </a:lnSpc>
            </a:pPr>
            <a:r>
              <a:rPr lang="en-US" sz="3099">
                <a:solidFill>
                  <a:srgbClr val="000000"/>
                </a:solidFill>
                <a:latin typeface="Yanone Kaffeesatz"/>
                <a:ea typeface="Yanone Kaffeesatz"/>
                <a:cs typeface="Yanone Kaffeesatz"/>
                <a:sym typeface="Yanone Kaffeesatz"/>
              </a:rPr>
              <a:t>LLAVE</a:t>
            </a:r>
          </a:p>
          <a:p>
            <a:pPr algn="ctr">
              <a:lnSpc>
                <a:spcPts val="4339"/>
              </a:lnSpc>
              <a:spcBef>
                <a:spcPct val="0"/>
              </a:spcBef>
            </a:pPr>
            <a:r>
              <a:rPr lang="en-US" sz="3099">
                <a:solidFill>
                  <a:srgbClr val="000000"/>
                </a:solidFill>
                <a:latin typeface="Yanone Kaffeesatz"/>
                <a:ea typeface="Yanone Kaffeesatz"/>
                <a:cs typeface="Yanone Kaffeesatz"/>
                <a:sym typeface="Yanone Kaffeesatz"/>
              </a:rPr>
              <a:t>MÁGICA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56000" y="763390"/>
            <a:ext cx="2186199" cy="4582610"/>
          </a:xfrm>
          <a:custGeom>
            <a:avLst/>
            <a:gdLst/>
            <a:ahLst/>
            <a:cxnLst/>
            <a:rect r="r" b="b" t="t" l="l"/>
            <a:pathLst>
              <a:path h="4582610" w="2186199">
                <a:moveTo>
                  <a:pt x="0" y="0"/>
                </a:moveTo>
                <a:lnTo>
                  <a:pt x="2186199" y="0"/>
                </a:lnTo>
                <a:lnTo>
                  <a:pt x="2186199" y="4582610"/>
                </a:lnTo>
                <a:lnTo>
                  <a:pt x="0" y="45826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3037381" y="756000"/>
            <a:ext cx="4117032" cy="9148959"/>
          </a:xfrm>
          <a:custGeom>
            <a:avLst/>
            <a:gdLst/>
            <a:ahLst/>
            <a:cxnLst/>
            <a:rect r="r" b="b" t="t" l="l"/>
            <a:pathLst>
              <a:path h="9148959" w="4117032">
                <a:moveTo>
                  <a:pt x="4117032" y="0"/>
                </a:moveTo>
                <a:lnTo>
                  <a:pt x="0" y="0"/>
                </a:lnTo>
                <a:lnTo>
                  <a:pt x="0" y="9148959"/>
                </a:lnTo>
                <a:lnTo>
                  <a:pt x="4117032" y="9148959"/>
                </a:lnTo>
                <a:lnTo>
                  <a:pt x="411703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745175">
            <a:off x="934575" y="1262816"/>
            <a:ext cx="504035" cy="427170"/>
          </a:xfrm>
          <a:custGeom>
            <a:avLst/>
            <a:gdLst/>
            <a:ahLst/>
            <a:cxnLst/>
            <a:rect r="r" b="b" t="t" l="l"/>
            <a:pathLst>
              <a:path h="427170" w="504035">
                <a:moveTo>
                  <a:pt x="0" y="0"/>
                </a:moveTo>
                <a:lnTo>
                  <a:pt x="504035" y="0"/>
                </a:lnTo>
                <a:lnTo>
                  <a:pt x="504035" y="427170"/>
                </a:lnTo>
                <a:lnTo>
                  <a:pt x="0" y="427170"/>
                </a:lnTo>
                <a:lnTo>
                  <a:pt x="0" y="0"/>
                </a:lnTo>
                <a:close/>
              </a:path>
            </a:pathLst>
          </a:custGeom>
          <a:blipFill>
            <a:blip r:embed="rId6"/>
            <a:stretch>
              <a:fillRect l="0" t="0" r="0" b="0"/>
            </a:stretch>
          </a:blipFill>
        </p:spPr>
      </p:sp>
      <p:sp>
        <p:nvSpPr>
          <p:cNvPr name="Freeform 5" id="5"/>
          <p:cNvSpPr/>
          <p:nvPr/>
        </p:nvSpPr>
        <p:spPr>
          <a:xfrm flipH="false" flipV="false" rot="1312610">
            <a:off x="5558477" y="4216569"/>
            <a:ext cx="1299635" cy="750539"/>
          </a:xfrm>
          <a:custGeom>
            <a:avLst/>
            <a:gdLst/>
            <a:ahLst/>
            <a:cxnLst/>
            <a:rect r="r" b="b" t="t" l="l"/>
            <a:pathLst>
              <a:path h="750539" w="1299635">
                <a:moveTo>
                  <a:pt x="0" y="0"/>
                </a:moveTo>
                <a:lnTo>
                  <a:pt x="1299635" y="0"/>
                </a:lnTo>
                <a:lnTo>
                  <a:pt x="1299635" y="750539"/>
                </a:lnTo>
                <a:lnTo>
                  <a:pt x="0" y="750539"/>
                </a:lnTo>
                <a:lnTo>
                  <a:pt x="0" y="0"/>
                </a:lnTo>
                <a:close/>
              </a:path>
            </a:pathLst>
          </a:custGeom>
          <a:blipFill>
            <a:blip r:embed="rId7"/>
            <a:stretch>
              <a:fillRect l="0" t="0" r="0" b="0"/>
            </a:stretch>
          </a:blipFill>
        </p:spPr>
      </p:sp>
      <p:sp>
        <p:nvSpPr>
          <p:cNvPr name="Freeform 6" id="6"/>
          <p:cNvSpPr/>
          <p:nvPr/>
        </p:nvSpPr>
        <p:spPr>
          <a:xfrm flipH="false" flipV="false" rot="0">
            <a:off x="3834817" y="8435201"/>
            <a:ext cx="636987" cy="1158158"/>
          </a:xfrm>
          <a:custGeom>
            <a:avLst/>
            <a:gdLst/>
            <a:ahLst/>
            <a:cxnLst/>
            <a:rect r="r" b="b" t="t" l="l"/>
            <a:pathLst>
              <a:path h="1158158" w="636987">
                <a:moveTo>
                  <a:pt x="0" y="0"/>
                </a:moveTo>
                <a:lnTo>
                  <a:pt x="636987" y="0"/>
                </a:lnTo>
                <a:lnTo>
                  <a:pt x="636987" y="1158158"/>
                </a:lnTo>
                <a:lnTo>
                  <a:pt x="0" y="1158158"/>
                </a:lnTo>
                <a:lnTo>
                  <a:pt x="0" y="0"/>
                </a:lnTo>
                <a:close/>
              </a:path>
            </a:pathLst>
          </a:custGeom>
          <a:blipFill>
            <a:blip r:embed="rId8"/>
            <a:stretch>
              <a:fillRect l="0" t="0" r="0" b="0"/>
            </a:stretch>
          </a:blipFill>
        </p:spPr>
      </p:sp>
      <p:sp>
        <p:nvSpPr>
          <p:cNvPr name="Freeform 7" id="7"/>
          <p:cNvSpPr/>
          <p:nvPr/>
        </p:nvSpPr>
        <p:spPr>
          <a:xfrm flipH="false" flipV="false" rot="0">
            <a:off x="4718568" y="8435201"/>
            <a:ext cx="651464" cy="1158158"/>
          </a:xfrm>
          <a:custGeom>
            <a:avLst/>
            <a:gdLst/>
            <a:ahLst/>
            <a:cxnLst/>
            <a:rect r="r" b="b" t="t" l="l"/>
            <a:pathLst>
              <a:path h="1158158" w="651464">
                <a:moveTo>
                  <a:pt x="0" y="0"/>
                </a:moveTo>
                <a:lnTo>
                  <a:pt x="651464" y="0"/>
                </a:lnTo>
                <a:lnTo>
                  <a:pt x="651464" y="1158158"/>
                </a:lnTo>
                <a:lnTo>
                  <a:pt x="0" y="1158158"/>
                </a:lnTo>
                <a:lnTo>
                  <a:pt x="0" y="0"/>
                </a:lnTo>
                <a:close/>
              </a:path>
            </a:pathLst>
          </a:custGeom>
          <a:blipFill>
            <a:blip r:embed="rId9"/>
            <a:stretch>
              <a:fillRect l="0" t="0" r="0" b="0"/>
            </a:stretch>
          </a:blipFill>
        </p:spPr>
      </p:sp>
      <p:sp>
        <p:nvSpPr>
          <p:cNvPr name="Freeform 8" id="8"/>
          <p:cNvSpPr/>
          <p:nvPr/>
        </p:nvSpPr>
        <p:spPr>
          <a:xfrm flipH="false" flipV="false" rot="0">
            <a:off x="5637902" y="8435201"/>
            <a:ext cx="570393" cy="1158158"/>
          </a:xfrm>
          <a:custGeom>
            <a:avLst/>
            <a:gdLst/>
            <a:ahLst/>
            <a:cxnLst/>
            <a:rect r="r" b="b" t="t" l="l"/>
            <a:pathLst>
              <a:path h="1158158" w="570393">
                <a:moveTo>
                  <a:pt x="0" y="0"/>
                </a:moveTo>
                <a:lnTo>
                  <a:pt x="570393" y="0"/>
                </a:lnTo>
                <a:lnTo>
                  <a:pt x="570393" y="1158158"/>
                </a:lnTo>
                <a:lnTo>
                  <a:pt x="0" y="1158158"/>
                </a:lnTo>
                <a:lnTo>
                  <a:pt x="0" y="0"/>
                </a:lnTo>
                <a:close/>
              </a:path>
            </a:pathLst>
          </a:custGeom>
          <a:blipFill>
            <a:blip r:embed="rId10"/>
            <a:stretch>
              <a:fillRect l="0" t="0" r="0" b="0"/>
            </a:stretch>
          </a:blipFill>
        </p:spPr>
      </p:sp>
      <p:sp>
        <p:nvSpPr>
          <p:cNvPr name="Freeform 9" id="9"/>
          <p:cNvSpPr/>
          <p:nvPr/>
        </p:nvSpPr>
        <p:spPr>
          <a:xfrm flipH="false" flipV="false" rot="0">
            <a:off x="3583897" y="6366447"/>
            <a:ext cx="3024000" cy="884520"/>
          </a:xfrm>
          <a:custGeom>
            <a:avLst/>
            <a:gdLst/>
            <a:ahLst/>
            <a:cxnLst/>
            <a:rect r="r" b="b" t="t" l="l"/>
            <a:pathLst>
              <a:path h="884520" w="3024000">
                <a:moveTo>
                  <a:pt x="0" y="0"/>
                </a:moveTo>
                <a:lnTo>
                  <a:pt x="3024000" y="0"/>
                </a:lnTo>
                <a:lnTo>
                  <a:pt x="3024000" y="884520"/>
                </a:lnTo>
                <a:lnTo>
                  <a:pt x="0" y="884520"/>
                </a:lnTo>
                <a:lnTo>
                  <a:pt x="0" y="0"/>
                </a:lnTo>
                <a:close/>
              </a:path>
            </a:pathLst>
          </a:custGeom>
          <a:blipFill>
            <a:blip r:embed="rId11">
              <a:alphaModFix amt="7999"/>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3431594" y="4537688"/>
            <a:ext cx="2411016" cy="596901"/>
          </a:xfrm>
          <a:prstGeom prst="rect">
            <a:avLst/>
          </a:prstGeom>
        </p:spPr>
        <p:txBody>
          <a:bodyPr anchor="t" rtlCol="false" tIns="0" lIns="0" bIns="0" rIns="0">
            <a:spAutoFit/>
          </a:bodyPr>
          <a:lstStyle/>
          <a:p>
            <a:pPr algn="ctr">
              <a:lnSpc>
                <a:spcPts val="4899"/>
              </a:lnSpc>
              <a:spcBef>
                <a:spcPct val="0"/>
              </a:spcBef>
            </a:pPr>
            <a:r>
              <a:rPr lang="en-US" sz="3499">
                <a:solidFill>
                  <a:srgbClr val="000000"/>
                </a:solidFill>
                <a:latin typeface="Brittany"/>
                <a:ea typeface="Brittany"/>
                <a:cs typeface="Brittany"/>
                <a:sym typeface="Brittany"/>
              </a:rPr>
              <a:t>Querida Vera </a:t>
            </a:r>
          </a:p>
        </p:txBody>
      </p:sp>
      <p:sp>
        <p:nvSpPr>
          <p:cNvPr name="TextBox 11" id="11"/>
          <p:cNvSpPr txBox="true"/>
          <p:nvPr/>
        </p:nvSpPr>
        <p:spPr>
          <a:xfrm rot="0">
            <a:off x="3368254" y="5144114"/>
            <a:ext cx="3370065" cy="2581793"/>
          </a:xfrm>
          <a:prstGeom prst="rect">
            <a:avLst/>
          </a:prstGeom>
        </p:spPr>
        <p:txBody>
          <a:bodyPr anchor="t" rtlCol="false" tIns="0" lIns="0" bIns="0" rIns="0">
            <a:spAutoFit/>
          </a:bodyPr>
          <a:lstStyle/>
          <a:p>
            <a:pPr algn="ctr">
              <a:lnSpc>
                <a:spcPts val="2596"/>
              </a:lnSpc>
              <a:spcBef>
                <a:spcPct val="0"/>
              </a:spcBef>
            </a:pPr>
            <a:r>
              <a:rPr lang="en-US" sz="1854">
                <a:solidFill>
                  <a:srgbClr val="231F20"/>
                </a:solidFill>
                <a:latin typeface="Escolar1"/>
                <a:ea typeface="Escolar1"/>
                <a:cs typeface="Escolar1"/>
                <a:sym typeface="Escolar1"/>
              </a:rPr>
              <a:t>Escucha con atención ,  Esta llave mágica solo funciona una vez al año. Si la tienes en tus manos, es porque has sido muy buena. Colócala en un lugar especial donde podamos encontrarla y, así, en la mágica noche de Reyes, podamos entrar para dejarte tus regalos. 🎁✨</a:t>
            </a:r>
          </a:p>
        </p:txBody>
      </p:sp>
      <p:sp>
        <p:nvSpPr>
          <p:cNvPr name="TextBox 12" id="12"/>
          <p:cNvSpPr txBox="true"/>
          <p:nvPr/>
        </p:nvSpPr>
        <p:spPr>
          <a:xfrm rot="0">
            <a:off x="3762113" y="8070077"/>
            <a:ext cx="2564374" cy="317499"/>
          </a:xfrm>
          <a:prstGeom prst="rect">
            <a:avLst/>
          </a:prstGeom>
        </p:spPr>
        <p:txBody>
          <a:bodyPr anchor="t" rtlCol="false" tIns="0" lIns="0" bIns="0" rIns="0">
            <a:spAutoFit/>
          </a:bodyPr>
          <a:lstStyle/>
          <a:p>
            <a:pPr algn="ctr">
              <a:lnSpc>
                <a:spcPts val="2621"/>
              </a:lnSpc>
              <a:spcBef>
                <a:spcPct val="0"/>
              </a:spcBef>
            </a:pPr>
            <a:r>
              <a:rPr lang="en-US" sz="1872">
                <a:solidFill>
                  <a:srgbClr val="000000"/>
                </a:solidFill>
                <a:latin typeface="Brittany"/>
                <a:ea typeface="Brittany"/>
                <a:cs typeface="Brittany"/>
                <a:sym typeface="Brittany"/>
              </a:rPr>
              <a:t> Melchor Gaspar y Baltasar</a:t>
            </a:r>
          </a:p>
        </p:txBody>
      </p:sp>
      <p:sp>
        <p:nvSpPr>
          <p:cNvPr name="TextBox 13" id="13"/>
          <p:cNvSpPr txBox="true"/>
          <p:nvPr/>
        </p:nvSpPr>
        <p:spPr>
          <a:xfrm rot="0">
            <a:off x="4254277" y="7640182"/>
            <a:ext cx="1383625" cy="420371"/>
          </a:xfrm>
          <a:prstGeom prst="rect">
            <a:avLst/>
          </a:prstGeom>
        </p:spPr>
        <p:txBody>
          <a:bodyPr anchor="t" rtlCol="false" tIns="0" lIns="0" bIns="0" rIns="0">
            <a:spAutoFit/>
          </a:bodyPr>
          <a:lstStyle/>
          <a:p>
            <a:pPr algn="ctr">
              <a:lnSpc>
                <a:spcPts val="3079"/>
              </a:lnSpc>
              <a:spcBef>
                <a:spcPct val="0"/>
              </a:spcBef>
            </a:pPr>
            <a:r>
              <a:rPr lang="en-US" sz="2199">
                <a:solidFill>
                  <a:srgbClr val="000000"/>
                </a:solidFill>
                <a:latin typeface="Adventurous"/>
                <a:ea typeface="Adventurous"/>
                <a:cs typeface="Adventurous"/>
                <a:sym typeface="Adventurous"/>
              </a:rPr>
              <a:t>Con cariño</a:t>
            </a:r>
          </a:p>
        </p:txBody>
      </p:sp>
      <p:sp>
        <p:nvSpPr>
          <p:cNvPr name="TextBox 14" id="14"/>
          <p:cNvSpPr txBox="true"/>
          <p:nvPr/>
        </p:nvSpPr>
        <p:spPr>
          <a:xfrm rot="0">
            <a:off x="1404461" y="1608681"/>
            <a:ext cx="889278" cy="1092836"/>
          </a:xfrm>
          <a:prstGeom prst="rect">
            <a:avLst/>
          </a:prstGeom>
        </p:spPr>
        <p:txBody>
          <a:bodyPr anchor="t" rtlCol="false" tIns="0" lIns="0" bIns="0" rIns="0">
            <a:spAutoFit/>
          </a:bodyPr>
          <a:lstStyle/>
          <a:p>
            <a:pPr algn="ctr">
              <a:lnSpc>
                <a:spcPts val="4339"/>
              </a:lnSpc>
            </a:pPr>
            <a:r>
              <a:rPr lang="en-US" sz="3099">
                <a:solidFill>
                  <a:srgbClr val="000000"/>
                </a:solidFill>
                <a:latin typeface="Yanone Kaffeesatz"/>
                <a:ea typeface="Yanone Kaffeesatz"/>
                <a:cs typeface="Yanone Kaffeesatz"/>
                <a:sym typeface="Yanone Kaffeesatz"/>
              </a:rPr>
              <a:t>LLAVE</a:t>
            </a:r>
          </a:p>
          <a:p>
            <a:pPr algn="ctr">
              <a:lnSpc>
                <a:spcPts val="4339"/>
              </a:lnSpc>
              <a:spcBef>
                <a:spcPct val="0"/>
              </a:spcBef>
            </a:pPr>
            <a:r>
              <a:rPr lang="en-US" sz="3099">
                <a:solidFill>
                  <a:srgbClr val="000000"/>
                </a:solidFill>
                <a:latin typeface="Yanone Kaffeesatz"/>
                <a:ea typeface="Yanone Kaffeesatz"/>
                <a:cs typeface="Yanone Kaffeesatz"/>
                <a:sym typeface="Yanone Kaffeesatz"/>
              </a:rPr>
              <a:t>MÁGICA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DAGbOQqqbCM</dc:identifier>
  <dcterms:modified xsi:type="dcterms:W3CDTF">2011-08-01T06:04:30Z</dcterms:modified>
  <cp:revision>1</cp:revision>
  <dc:title>LLAVE MÁGICA Y COLGADOR PARA LOS REYES MAGOS 3 MODELOS</dc:title>
</cp:coreProperties>
</file>