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4F79D-5CCD-240A-7632-088CCF60A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F0BE19-39A0-255E-411E-0E7E514CB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A88045-A68E-30D3-2A24-96A0F406C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35533C-3B3C-A7F1-E149-2A48D67B1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DEAE33-CB4B-0B10-D1C8-0667EEA1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95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6A86F-7ACC-D761-18E2-065477922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9B54A6-DCDB-8706-F912-F902AA0B8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11D808-384A-47B9-BFBD-4B5AC51FB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86ECDE-218E-5D0C-2128-1854AF95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1E056E-A64D-723C-A635-3554AF33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82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D8EA7D-515E-C833-CDC3-B66539E14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86B21C-37C9-86EA-0D76-D067F26AF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F79DBF-D4FD-A40A-F797-552D2108E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398B55-82C7-48A9-CD08-7B4AC766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E1E596-DB16-3AA8-1CA2-93ADB56C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8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2A8C7-4FF7-0BC0-26A4-81E6A285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0E0C9B-2365-EA74-BAD1-D67723F27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CC6AC-1DFE-C624-2492-7326B63E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6CF1E5-D041-86BE-C5B9-08B429D81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4E091D-750A-5F7E-59E8-086FBFC9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523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DCE02-2123-F5F0-9E8E-1611049CC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8EF30D-5A0F-44EB-A119-0859290A6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7E2CA0-4F63-92A5-E150-232352A5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31A5E4-4505-B7C2-3BEE-9C47FFEA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44C737-4F46-9083-CB11-EC35F08EB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37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AF33B-5056-B774-3EB9-1F4FB2DAB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0E72B-38B5-6685-38B6-91D14D349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9FA7D9-DABC-1FB7-0C7A-1C8B0FA71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BA20D7-CE9C-1AD0-B4D9-FC8525F4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E42941-707C-1A80-B87F-06DBC44BC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6471B2-4BC0-3DFC-A600-BFC0609D1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37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B7EE1-364B-9B4F-99AB-3E5E3D27D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34981B-FB32-2EEC-15D5-E40B0EB5B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6F422D-7FFB-3B2D-2A78-AEDDEF7BE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C69220-8513-49F4-9A4E-F387491A0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958DFB-27BC-A1FA-5BEF-D3AAF3BC8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06C929-FBF0-A5FC-8A68-69B78869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CFAEF9-1FC6-6CE5-2EAF-96AB688EC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37A68D-BE04-63F4-3672-A3EC4B82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97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5B7AA-AF3E-5766-56EB-6177B045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B9F669-A932-405D-D6A1-E6B42C2CD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600BA22-0357-33FD-D4A0-246A9CC45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42D06C-0ECC-7271-0924-E06B30BB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964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161D19-7370-1D2F-C855-23E86B29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CA7F60-FC68-BC5B-B167-7BF73518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2B6F40-FADA-E72A-D3C4-8FCFB1E8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06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64379-27E1-3C3F-33B2-675928D23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809362-18CE-761D-899A-72B8F1D28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CDBE48-9B91-F70E-1939-B41FB3408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D5D898-AB20-15C3-C674-096DBEDB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645E82-BB42-7E8D-15F6-0F0EBE565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4C8336-7468-5432-80FA-338EAECD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03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23037C-C9CB-42F0-CA02-C5D0CC974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3CB9F8D-30C3-86AC-DA00-6F1483FD4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6CC6AC-486B-DE37-6C43-045D1B264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75947D-B706-A4F3-647F-A787F5C20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AA7E5-6A4C-AA71-D297-FD1A228D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6196F3-A04C-8778-B98D-063EA423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447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237DB8-FCA8-7A42-65E3-85BEBDE60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7DD599-0B3F-8942-0DC6-8EB5A06C7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19371-99A4-CE96-283F-0AC25A2386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E3AFE-5A0F-4048-8F83-15F1BBD73AB7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CACB7F-8658-E02A-C06E-D1FC16DFE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58FCCF-3A12-B1A8-78C9-2DC301105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F4AED-70AC-4364-88E8-D3DFA5605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870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4492E05-D66B-BEF1-95CC-69B67CEF1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51100"/>
              </p:ext>
            </p:extLst>
          </p:nvPr>
        </p:nvGraphicFramePr>
        <p:xfrm>
          <a:off x="838200" y="583311"/>
          <a:ext cx="10515600" cy="1911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8356">
                  <a:extLst>
                    <a:ext uri="{9D8B030D-6E8A-4147-A177-3AD203B41FA5}">
                      <a16:colId xmlns:a16="http://schemas.microsoft.com/office/drawing/2014/main" val="2093244382"/>
                    </a:ext>
                  </a:extLst>
                </a:gridCol>
                <a:gridCol w="5287244">
                  <a:extLst>
                    <a:ext uri="{9D8B030D-6E8A-4147-A177-3AD203B41FA5}">
                      <a16:colId xmlns:a16="http://schemas.microsoft.com/office/drawing/2014/main" val="48631387"/>
                    </a:ext>
                  </a:extLst>
                </a:gridCol>
              </a:tblGrid>
              <a:tr h="49372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8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ABSURDOS VERBALES      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66790"/>
                  </a:ext>
                </a:extLst>
              </a:tr>
              <a:tr h="4941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Las naranjas son de color azul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618714"/>
                  </a:ext>
                </a:extLst>
              </a:tr>
              <a:tr h="7046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¿Qué hay que cambiar?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36166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62C3AA7-2F0C-7EF9-72EC-B7B2379FE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204730"/>
              </p:ext>
            </p:extLst>
          </p:nvPr>
        </p:nvGraphicFramePr>
        <p:xfrm>
          <a:off x="838200" y="2747391"/>
          <a:ext cx="10515600" cy="1911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8356">
                  <a:extLst>
                    <a:ext uri="{9D8B030D-6E8A-4147-A177-3AD203B41FA5}">
                      <a16:colId xmlns:a16="http://schemas.microsoft.com/office/drawing/2014/main" val="2093244382"/>
                    </a:ext>
                  </a:extLst>
                </a:gridCol>
                <a:gridCol w="5287244">
                  <a:extLst>
                    <a:ext uri="{9D8B030D-6E8A-4147-A177-3AD203B41FA5}">
                      <a16:colId xmlns:a16="http://schemas.microsoft.com/office/drawing/2014/main" val="48631387"/>
                    </a:ext>
                  </a:extLst>
                </a:gridCol>
              </a:tblGrid>
              <a:tr h="49372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8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ABSURDOS VERBALES      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66790"/>
                  </a:ext>
                </a:extLst>
              </a:tr>
              <a:tr h="4941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Marte es un planeta 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618714"/>
                  </a:ext>
                </a:extLst>
              </a:tr>
              <a:tr h="7046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¿Qué hay que cambiar?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3616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0EEA7C5-E6F0-9820-9751-846B3FC18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925799"/>
              </p:ext>
            </p:extLst>
          </p:nvPr>
        </p:nvGraphicFramePr>
        <p:xfrm>
          <a:off x="838200" y="4789551"/>
          <a:ext cx="10515600" cy="1911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8356">
                  <a:extLst>
                    <a:ext uri="{9D8B030D-6E8A-4147-A177-3AD203B41FA5}">
                      <a16:colId xmlns:a16="http://schemas.microsoft.com/office/drawing/2014/main" val="2093244382"/>
                    </a:ext>
                  </a:extLst>
                </a:gridCol>
                <a:gridCol w="5287244">
                  <a:extLst>
                    <a:ext uri="{9D8B030D-6E8A-4147-A177-3AD203B41FA5}">
                      <a16:colId xmlns:a16="http://schemas.microsoft.com/office/drawing/2014/main" val="48631387"/>
                    </a:ext>
                  </a:extLst>
                </a:gridCol>
              </a:tblGrid>
              <a:tr h="49372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38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ABSURDOS VERBALES      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66790"/>
                  </a:ext>
                </a:extLst>
              </a:tr>
              <a:tr h="4941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80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 pongo los calcetines en las manos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618714"/>
                  </a:ext>
                </a:extLst>
              </a:tr>
              <a:tr h="7046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dirty="0">
                          <a:solidFill>
                            <a:schemeClr val="tx1"/>
                          </a:solidFill>
                          <a:effectLst/>
                          <a:latin typeface="Escolar1" panose="00000400000000000000" pitchFamily="2" charset="0"/>
                        </a:rPr>
                        <a:t>¿Qué hay que cambiar?</a:t>
                      </a:r>
                      <a:endParaRPr lang="es-ES" sz="1400" dirty="0">
                        <a:solidFill>
                          <a:schemeClr val="tx1"/>
                        </a:solidFill>
                        <a:effectLst/>
                        <a:latin typeface="Escolar1" panose="000004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36166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20BB2ED8-471D-3015-6BA7-CFCC8C935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2026920" y="1791034"/>
            <a:ext cx="1407160" cy="70358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C7D9A24-AE46-8C4C-5A47-2D47D511F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76" t="50000" r="5776"/>
          <a:stretch/>
        </p:blipFill>
        <p:spPr>
          <a:xfrm>
            <a:off x="3357880" y="1791034"/>
            <a:ext cx="1407160" cy="70358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99A6179-8D30-4B71-7D40-03121436E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2026920" y="3955114"/>
            <a:ext cx="1407160" cy="70358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329626A-2A95-38BB-9B0D-B823ECFCE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76" t="50000" r="5776"/>
          <a:stretch/>
        </p:blipFill>
        <p:spPr>
          <a:xfrm>
            <a:off x="3357880" y="3955114"/>
            <a:ext cx="1407160" cy="70358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DC83A86-EC09-E71A-6A8C-C4898B9B5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2026920" y="5997274"/>
            <a:ext cx="1407160" cy="70358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7EDEA1F-2ADB-3C03-3DCC-47E8AA1D9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76" t="50000" r="5776"/>
          <a:stretch/>
        </p:blipFill>
        <p:spPr>
          <a:xfrm>
            <a:off x="3357880" y="5997274"/>
            <a:ext cx="1407160" cy="70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425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Escolar1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Gines Ciudad Real</dc:creator>
  <cp:lastModifiedBy>Gines Ciudad Real</cp:lastModifiedBy>
  <cp:revision>3</cp:revision>
  <dcterms:created xsi:type="dcterms:W3CDTF">2025-01-16T08:58:07Z</dcterms:created>
  <dcterms:modified xsi:type="dcterms:W3CDTF">2025-01-16T09:21:36Z</dcterms:modified>
</cp:coreProperties>
</file>