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518" r:id="rId3"/>
    <p:sldId id="524" r:id="rId4"/>
    <p:sldId id="516" r:id="rId5"/>
    <p:sldId id="522" r:id="rId6"/>
    <p:sldId id="517" r:id="rId7"/>
    <p:sldId id="519" r:id="rId8"/>
    <p:sldId id="520" r:id="rId9"/>
    <p:sldId id="521" r:id="rId10"/>
    <p:sldId id="523" r:id="rId1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orient="horz" pos="3534" userDrawn="1">
          <p15:clr>
            <a:srgbClr val="A4A3A4"/>
          </p15:clr>
        </p15:guide>
        <p15:guide id="3" pos="1208" userDrawn="1">
          <p15:clr>
            <a:srgbClr val="A4A3A4"/>
          </p15:clr>
        </p15:guide>
        <p15:guide id="4" pos="3368" userDrawn="1">
          <p15:clr>
            <a:srgbClr val="A4A3A4"/>
          </p15:clr>
        </p15:guide>
        <p15:guide id="5" pos="5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1"/>
    <p:restoredTop sz="94685"/>
  </p:normalViewPr>
  <p:slideViewPr>
    <p:cSldViewPr>
      <p:cViewPr varScale="1">
        <p:scale>
          <a:sx n="125" d="100"/>
          <a:sy n="125" d="100"/>
        </p:scale>
        <p:origin x="1160" y="168"/>
      </p:cViewPr>
      <p:guideLst>
        <p:guide orient="horz" pos="1230"/>
        <p:guide orient="horz" pos="3534"/>
        <p:guide pos="1208"/>
        <p:guide pos="3368"/>
        <p:guide pos="5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0BD3-B5AC-8B4A-94F4-5FBE3A829107}" type="datetimeFigureOut">
              <a:rPr lang="es-ES_tradnl" smtClean="0"/>
              <a:t>16/1/25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FDD2-6EAC-1D49-9D01-B3AA73A722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94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FDD2-6EAC-1D49-9D01-B3AA73A7221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296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3" y="359664"/>
            <a:ext cx="9988296" cy="68275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369" y="405765"/>
            <a:ext cx="3219450" cy="32880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2043" y="359664"/>
            <a:ext cx="9988296" cy="68275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9751" y="2837814"/>
            <a:ext cx="2993897" cy="68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963" y="1228699"/>
            <a:ext cx="9999980" cy="520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72895"/>
              </p:ext>
            </p:extLst>
          </p:nvPr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panderete</a:t>
            </a:r>
            <a:endParaRPr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macarcas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caja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cabasa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bongos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djembe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854006D-EA11-BCF8-7546-F82D0FCF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76" y="572461"/>
            <a:ext cx="2286000" cy="2286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C0E0427-8745-D11A-E63D-8F709AA2D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572461"/>
            <a:ext cx="2286000" cy="2286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2C711FC-DB20-DE2F-E73E-F84D830BF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572461"/>
            <a:ext cx="2286000" cy="2286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7DA0B15-619F-F3BA-235C-66FF08548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76" y="4403363"/>
            <a:ext cx="2286000" cy="2286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7CBCAC7-1D52-8D93-DF1B-29DA1F85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4403363"/>
            <a:ext cx="2286000" cy="2286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4C829EB-9C71-2CC9-4FD5-A5756EAF2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4403363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oboe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tuba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ocarina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trompeta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trombón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fagot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B64CA51-C01C-BD55-3C29-1C131B5B9EB6}"/>
              </a:ext>
            </a:extLst>
          </p:cNvPr>
          <p:cNvSpPr/>
          <p:nvPr/>
        </p:nvSpPr>
        <p:spPr>
          <a:xfrm>
            <a:off x="309880" y="474446"/>
            <a:ext cx="3215640" cy="2726055"/>
          </a:xfrm>
          <a:custGeom>
            <a:avLst/>
            <a:gdLst/>
            <a:ahLst/>
            <a:cxnLst/>
            <a:rect l="l" t="t" r="r" b="b"/>
            <a:pathLst>
              <a:path w="3215640" h="2726054">
                <a:moveTo>
                  <a:pt x="2761234" y="0"/>
                </a:moveTo>
                <a:lnTo>
                  <a:pt x="454342" y="0"/>
                </a:lnTo>
                <a:lnTo>
                  <a:pt x="407892" y="2346"/>
                </a:lnTo>
                <a:lnTo>
                  <a:pt x="362783" y="9232"/>
                </a:lnTo>
                <a:lnTo>
                  <a:pt x="319244" y="20429"/>
                </a:lnTo>
                <a:lnTo>
                  <a:pt x="277502" y="35708"/>
                </a:lnTo>
                <a:lnTo>
                  <a:pt x="237787" y="54842"/>
                </a:lnTo>
                <a:lnTo>
                  <a:pt x="200326" y="77601"/>
                </a:lnTo>
                <a:lnTo>
                  <a:pt x="165348" y="103756"/>
                </a:lnTo>
                <a:lnTo>
                  <a:pt x="133083" y="133080"/>
                </a:lnTo>
                <a:lnTo>
                  <a:pt x="103757" y="165342"/>
                </a:lnTo>
                <a:lnTo>
                  <a:pt x="77601" y="200316"/>
                </a:lnTo>
                <a:lnTo>
                  <a:pt x="54841" y="237772"/>
                </a:lnTo>
                <a:lnTo>
                  <a:pt x="35708" y="277481"/>
                </a:lnTo>
                <a:lnTo>
                  <a:pt x="20428" y="319214"/>
                </a:lnTo>
                <a:lnTo>
                  <a:pt x="9231" y="362744"/>
                </a:lnTo>
                <a:lnTo>
                  <a:pt x="2345" y="407842"/>
                </a:lnTo>
                <a:lnTo>
                  <a:pt x="0" y="454279"/>
                </a:lnTo>
                <a:lnTo>
                  <a:pt x="0" y="2271649"/>
                </a:lnTo>
                <a:lnTo>
                  <a:pt x="2345" y="2318109"/>
                </a:lnTo>
                <a:lnTo>
                  <a:pt x="9231" y="2363228"/>
                </a:lnTo>
                <a:lnTo>
                  <a:pt x="20428" y="2406776"/>
                </a:lnTo>
                <a:lnTo>
                  <a:pt x="35708" y="2448525"/>
                </a:lnTo>
                <a:lnTo>
                  <a:pt x="54841" y="2488247"/>
                </a:lnTo>
                <a:lnTo>
                  <a:pt x="77601" y="2525713"/>
                </a:lnTo>
                <a:lnTo>
                  <a:pt x="103757" y="2560694"/>
                </a:lnTo>
                <a:lnTo>
                  <a:pt x="133083" y="2592963"/>
                </a:lnTo>
                <a:lnTo>
                  <a:pt x="165348" y="2622291"/>
                </a:lnTo>
                <a:lnTo>
                  <a:pt x="200326" y="2648450"/>
                </a:lnTo>
                <a:lnTo>
                  <a:pt x="237787" y="2671211"/>
                </a:lnTo>
                <a:lnTo>
                  <a:pt x="277502" y="2690345"/>
                </a:lnTo>
                <a:lnTo>
                  <a:pt x="319244" y="2705626"/>
                </a:lnTo>
                <a:lnTo>
                  <a:pt x="362783" y="2716823"/>
                </a:lnTo>
                <a:lnTo>
                  <a:pt x="407892" y="2723708"/>
                </a:lnTo>
                <a:lnTo>
                  <a:pt x="454342" y="2726055"/>
                </a:lnTo>
                <a:lnTo>
                  <a:pt x="2761234" y="2726055"/>
                </a:lnTo>
                <a:lnTo>
                  <a:pt x="2807692" y="2723708"/>
                </a:lnTo>
                <a:lnTo>
                  <a:pt x="2852809" y="2716823"/>
                </a:lnTo>
                <a:lnTo>
                  <a:pt x="2896356" y="2705626"/>
                </a:lnTo>
                <a:lnTo>
                  <a:pt x="2938105" y="2690345"/>
                </a:lnTo>
                <a:lnTo>
                  <a:pt x="2977826" y="2671211"/>
                </a:lnTo>
                <a:lnTo>
                  <a:pt x="3015292" y="2648450"/>
                </a:lnTo>
                <a:lnTo>
                  <a:pt x="3050274" y="2622291"/>
                </a:lnTo>
                <a:lnTo>
                  <a:pt x="3082544" y="2592963"/>
                </a:lnTo>
                <a:lnTo>
                  <a:pt x="3111872" y="2560694"/>
                </a:lnTo>
                <a:lnTo>
                  <a:pt x="3138032" y="2525713"/>
                </a:lnTo>
                <a:lnTo>
                  <a:pt x="3160793" y="2488247"/>
                </a:lnTo>
                <a:lnTo>
                  <a:pt x="3179929" y="2448525"/>
                </a:lnTo>
                <a:lnTo>
                  <a:pt x="3195209" y="2406776"/>
                </a:lnTo>
                <a:lnTo>
                  <a:pt x="3206407" y="2363228"/>
                </a:lnTo>
                <a:lnTo>
                  <a:pt x="3213293" y="2318109"/>
                </a:lnTo>
                <a:lnTo>
                  <a:pt x="3215640" y="2271649"/>
                </a:lnTo>
                <a:lnTo>
                  <a:pt x="3215640" y="454279"/>
                </a:lnTo>
                <a:lnTo>
                  <a:pt x="3213293" y="407842"/>
                </a:lnTo>
                <a:lnTo>
                  <a:pt x="3206407" y="362744"/>
                </a:lnTo>
                <a:lnTo>
                  <a:pt x="3195209" y="319214"/>
                </a:lnTo>
                <a:lnTo>
                  <a:pt x="3179929" y="277481"/>
                </a:lnTo>
                <a:lnTo>
                  <a:pt x="3160793" y="237772"/>
                </a:lnTo>
                <a:lnTo>
                  <a:pt x="3138032" y="200316"/>
                </a:lnTo>
                <a:lnTo>
                  <a:pt x="3111872" y="165342"/>
                </a:lnTo>
                <a:lnTo>
                  <a:pt x="3082544" y="133080"/>
                </a:lnTo>
                <a:lnTo>
                  <a:pt x="3050274" y="103756"/>
                </a:lnTo>
                <a:lnTo>
                  <a:pt x="3015292" y="77601"/>
                </a:lnTo>
                <a:lnTo>
                  <a:pt x="2977826" y="54842"/>
                </a:lnTo>
                <a:lnTo>
                  <a:pt x="2938105" y="35708"/>
                </a:lnTo>
                <a:lnTo>
                  <a:pt x="2896356" y="20429"/>
                </a:lnTo>
                <a:lnTo>
                  <a:pt x="2852809" y="9232"/>
                </a:lnTo>
                <a:lnTo>
                  <a:pt x="2807692" y="2346"/>
                </a:lnTo>
                <a:lnTo>
                  <a:pt x="276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20">
            <a:extLst>
              <a:ext uri="{FF2B5EF4-FFF2-40B4-BE49-F238E27FC236}">
                <a16:creationId xmlns:a16="http://schemas.microsoft.com/office/drawing/2014/main" id="{804534B3-5F06-527E-8CC8-ED5DF25944F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" y="894361"/>
            <a:ext cx="2171700" cy="2171065"/>
          </a:xfrm>
          <a:prstGeom prst="rect">
            <a:avLst/>
          </a:prstGeom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id="{EE9730C2-7512-A931-6CB7-85D72AE8D9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7490" y="682428"/>
            <a:ext cx="2257425" cy="22574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1E83B4-E85E-5C90-77DA-1D8104E37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4059381"/>
            <a:ext cx="2609108" cy="26091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457104C-6725-8BA4-77F0-E945EF11D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64095">
            <a:off x="4394742" y="4219911"/>
            <a:ext cx="2410089" cy="24100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7FB3C0B-E9EE-6173-E727-7B87D3C5D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834751">
            <a:off x="7772400" y="873125"/>
            <a:ext cx="2159000" cy="2159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80FE53-103B-59BA-7B87-A24C669C2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164" y="4372489"/>
            <a:ext cx="2475472" cy="24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batería</a:t>
            </a:r>
            <a:endParaRPr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platillos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triángulo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conga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campana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cortinilla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C0E0427-8745-D11A-E63D-8F709AA2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572461"/>
            <a:ext cx="2286000" cy="2286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2C711FC-DB20-DE2F-E73E-F84D830BF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572461"/>
            <a:ext cx="2286000" cy="2286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7DA0B15-619F-F3BA-235C-66FF08548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76" y="4403363"/>
            <a:ext cx="2286000" cy="2286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7CBCAC7-1D52-8D93-DF1B-29DA1F85E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4403363"/>
            <a:ext cx="2286000" cy="2286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4C829EB-9C71-2CC9-4FD5-A5756EAF2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4403363"/>
            <a:ext cx="2286000" cy="228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9945F6-6C63-AAF0-12A8-B2B1F9674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112" y="66303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castañuelas</a:t>
            </a:r>
            <a:endParaRPr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Caja china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Cajón flamenco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xilófono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marimba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gong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9B9120-E1CF-1874-0783-71EF97437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03" y="733425"/>
            <a:ext cx="2184673" cy="21846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0116E5-C312-4F19-0588-FBA603D5E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588" y="733425"/>
            <a:ext cx="2540000" cy="25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5F7987-5207-A04B-D9CD-9BD90155F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250" y="860288"/>
            <a:ext cx="2184673" cy="21846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B388E0-EBB1-53D9-BE05-C406D0718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00" y="4054821"/>
            <a:ext cx="2163605" cy="21636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57EDD1-6043-4B96-15CE-6F55E23F7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292" y="4054821"/>
            <a:ext cx="2800196" cy="28001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344F94-60BA-0BB2-31A4-D6E5BBB41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5077" y="4193712"/>
            <a:ext cx="2495206" cy="24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5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guitarra</a:t>
            </a:r>
            <a:endParaRPr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arpa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lira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violín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balalaika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banjo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854006D-EA11-BCF8-7546-F82D0FCF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76" y="572461"/>
            <a:ext cx="2286000" cy="2286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C0E0427-8745-D11A-E63D-8F709AA2D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572461"/>
            <a:ext cx="2286000" cy="2286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2C711FC-DB20-DE2F-E73E-F84D830BF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572461"/>
            <a:ext cx="2286000" cy="2286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7DA0B15-619F-F3BA-235C-66FF08548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76" y="4403363"/>
            <a:ext cx="2286000" cy="2286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7CBCAC7-1D52-8D93-DF1B-29DA1F85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4403363"/>
            <a:ext cx="2286000" cy="2286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4C829EB-9C71-2CC9-4FD5-A5756EAF2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440336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viola</a:t>
            </a:r>
            <a:endParaRPr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bajo eléctrico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contrabajo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rabel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laúd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>
                <a:latin typeface="CCVUELTAALCOLE" panose="02000603000000000000" pitchFamily="2" charset="0"/>
                <a:ea typeface="CCVUELTAALCOLE" panose="02000603000000000000" pitchFamily="2" charset="0"/>
              </a:rPr>
              <a:t>guitarrón </a:t>
            </a: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mexicano</a:t>
            </a:r>
          </a:p>
        </p:txBody>
      </p:sp>
      <p:grpSp>
        <p:nvGrpSpPr>
          <p:cNvPr id="3" name="object 22">
            <a:extLst>
              <a:ext uri="{FF2B5EF4-FFF2-40B4-BE49-F238E27FC236}">
                <a16:creationId xmlns:a16="http://schemas.microsoft.com/office/drawing/2014/main" id="{6C46ECDE-D2BA-33C6-6E84-DCFF63CDE8F3}"/>
              </a:ext>
            </a:extLst>
          </p:cNvPr>
          <p:cNvGrpSpPr/>
          <p:nvPr/>
        </p:nvGrpSpPr>
        <p:grpSpPr>
          <a:xfrm>
            <a:off x="309880" y="471271"/>
            <a:ext cx="3215640" cy="2726055"/>
            <a:chOff x="7054850" y="3792854"/>
            <a:chExt cx="3215640" cy="2726055"/>
          </a:xfrm>
        </p:grpSpPr>
        <p:sp>
          <p:nvSpPr>
            <p:cNvPr id="4" name="object 23">
              <a:extLst>
                <a:ext uri="{FF2B5EF4-FFF2-40B4-BE49-F238E27FC236}">
                  <a16:creationId xmlns:a16="http://schemas.microsoft.com/office/drawing/2014/main" id="{2EA3EC77-DCEA-F5E6-5150-80B8D24F8CD7}"/>
                </a:ext>
              </a:extLst>
            </p:cNvPr>
            <p:cNvSpPr/>
            <p:nvPr/>
          </p:nvSpPr>
          <p:spPr>
            <a:xfrm>
              <a:off x="7054850" y="3792854"/>
              <a:ext cx="3215640" cy="2726055"/>
            </a:xfrm>
            <a:custGeom>
              <a:avLst/>
              <a:gdLst/>
              <a:ahLst/>
              <a:cxnLst/>
              <a:rect l="l" t="t" r="r" b="b"/>
              <a:pathLst>
                <a:path w="3215640" h="2726054">
                  <a:moveTo>
                    <a:pt x="2761233" y="0"/>
                  </a:moveTo>
                  <a:lnTo>
                    <a:pt x="454405" y="0"/>
                  </a:lnTo>
                  <a:lnTo>
                    <a:pt x="407947" y="2346"/>
                  </a:lnTo>
                  <a:lnTo>
                    <a:pt x="362830" y="9232"/>
                  </a:lnTo>
                  <a:lnTo>
                    <a:pt x="319283" y="20429"/>
                  </a:lnTo>
                  <a:lnTo>
                    <a:pt x="277534" y="35708"/>
                  </a:lnTo>
                  <a:lnTo>
                    <a:pt x="237813" y="54842"/>
                  </a:lnTo>
                  <a:lnTo>
                    <a:pt x="200347" y="77601"/>
                  </a:lnTo>
                  <a:lnTo>
                    <a:pt x="165365" y="103756"/>
                  </a:lnTo>
                  <a:lnTo>
                    <a:pt x="133096" y="133080"/>
                  </a:lnTo>
                  <a:lnTo>
                    <a:pt x="103767" y="165342"/>
                  </a:lnTo>
                  <a:lnTo>
                    <a:pt x="77607" y="200316"/>
                  </a:lnTo>
                  <a:lnTo>
                    <a:pt x="54846" y="237772"/>
                  </a:lnTo>
                  <a:lnTo>
                    <a:pt x="35710" y="277481"/>
                  </a:lnTo>
                  <a:lnTo>
                    <a:pt x="20430" y="319214"/>
                  </a:lnTo>
                  <a:lnTo>
                    <a:pt x="9232" y="362744"/>
                  </a:lnTo>
                  <a:lnTo>
                    <a:pt x="2346" y="407842"/>
                  </a:lnTo>
                  <a:lnTo>
                    <a:pt x="0" y="454279"/>
                  </a:lnTo>
                  <a:lnTo>
                    <a:pt x="0" y="2271649"/>
                  </a:lnTo>
                  <a:lnTo>
                    <a:pt x="2346" y="2318109"/>
                  </a:lnTo>
                  <a:lnTo>
                    <a:pt x="9232" y="2363228"/>
                  </a:lnTo>
                  <a:lnTo>
                    <a:pt x="20430" y="2406776"/>
                  </a:lnTo>
                  <a:lnTo>
                    <a:pt x="35710" y="2448525"/>
                  </a:lnTo>
                  <a:lnTo>
                    <a:pt x="54846" y="2488247"/>
                  </a:lnTo>
                  <a:lnTo>
                    <a:pt x="77607" y="2525713"/>
                  </a:lnTo>
                  <a:lnTo>
                    <a:pt x="103767" y="2560694"/>
                  </a:lnTo>
                  <a:lnTo>
                    <a:pt x="133096" y="2592963"/>
                  </a:lnTo>
                  <a:lnTo>
                    <a:pt x="165365" y="2622291"/>
                  </a:lnTo>
                  <a:lnTo>
                    <a:pt x="200347" y="2648450"/>
                  </a:lnTo>
                  <a:lnTo>
                    <a:pt x="237813" y="2671211"/>
                  </a:lnTo>
                  <a:lnTo>
                    <a:pt x="277534" y="2690345"/>
                  </a:lnTo>
                  <a:lnTo>
                    <a:pt x="319283" y="2705626"/>
                  </a:lnTo>
                  <a:lnTo>
                    <a:pt x="362830" y="2716823"/>
                  </a:lnTo>
                  <a:lnTo>
                    <a:pt x="407947" y="2723708"/>
                  </a:lnTo>
                  <a:lnTo>
                    <a:pt x="454405" y="2726055"/>
                  </a:lnTo>
                  <a:lnTo>
                    <a:pt x="2761233" y="2726055"/>
                  </a:lnTo>
                  <a:lnTo>
                    <a:pt x="2807692" y="2723708"/>
                  </a:lnTo>
                  <a:lnTo>
                    <a:pt x="2852809" y="2716823"/>
                  </a:lnTo>
                  <a:lnTo>
                    <a:pt x="2896356" y="2705626"/>
                  </a:lnTo>
                  <a:lnTo>
                    <a:pt x="2938105" y="2690345"/>
                  </a:lnTo>
                  <a:lnTo>
                    <a:pt x="2977826" y="2671211"/>
                  </a:lnTo>
                  <a:lnTo>
                    <a:pt x="3015292" y="2648450"/>
                  </a:lnTo>
                  <a:lnTo>
                    <a:pt x="3050274" y="2622291"/>
                  </a:lnTo>
                  <a:lnTo>
                    <a:pt x="3082544" y="2592963"/>
                  </a:lnTo>
                  <a:lnTo>
                    <a:pt x="3111872" y="2560694"/>
                  </a:lnTo>
                  <a:lnTo>
                    <a:pt x="3138032" y="2525713"/>
                  </a:lnTo>
                  <a:lnTo>
                    <a:pt x="3160793" y="2488247"/>
                  </a:lnTo>
                  <a:lnTo>
                    <a:pt x="3179929" y="2448525"/>
                  </a:lnTo>
                  <a:lnTo>
                    <a:pt x="3195209" y="2406776"/>
                  </a:lnTo>
                  <a:lnTo>
                    <a:pt x="3206407" y="2363228"/>
                  </a:lnTo>
                  <a:lnTo>
                    <a:pt x="3213293" y="2318109"/>
                  </a:lnTo>
                  <a:lnTo>
                    <a:pt x="3215640" y="2271649"/>
                  </a:lnTo>
                  <a:lnTo>
                    <a:pt x="3215640" y="454279"/>
                  </a:lnTo>
                  <a:lnTo>
                    <a:pt x="3213293" y="407842"/>
                  </a:lnTo>
                  <a:lnTo>
                    <a:pt x="3206407" y="362744"/>
                  </a:lnTo>
                  <a:lnTo>
                    <a:pt x="3195209" y="319214"/>
                  </a:lnTo>
                  <a:lnTo>
                    <a:pt x="3179929" y="277481"/>
                  </a:lnTo>
                  <a:lnTo>
                    <a:pt x="3160793" y="237772"/>
                  </a:lnTo>
                  <a:lnTo>
                    <a:pt x="3138032" y="200316"/>
                  </a:lnTo>
                  <a:lnTo>
                    <a:pt x="3111872" y="165342"/>
                  </a:lnTo>
                  <a:lnTo>
                    <a:pt x="3082544" y="133080"/>
                  </a:lnTo>
                  <a:lnTo>
                    <a:pt x="3050274" y="103756"/>
                  </a:lnTo>
                  <a:lnTo>
                    <a:pt x="3015292" y="77601"/>
                  </a:lnTo>
                  <a:lnTo>
                    <a:pt x="2977826" y="54842"/>
                  </a:lnTo>
                  <a:lnTo>
                    <a:pt x="2938105" y="35708"/>
                  </a:lnTo>
                  <a:lnTo>
                    <a:pt x="2896356" y="20429"/>
                  </a:lnTo>
                  <a:lnTo>
                    <a:pt x="2852809" y="9232"/>
                  </a:lnTo>
                  <a:lnTo>
                    <a:pt x="2807692" y="2346"/>
                  </a:lnTo>
                  <a:lnTo>
                    <a:pt x="2761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>
                <a:latin typeface="CCVUELTAALCOLE" panose="02000603000000000000" pitchFamily="2" charset="0"/>
                <a:ea typeface="CCVUELTAALCOLE" panose="02000603000000000000" pitchFamily="2" charset="0"/>
              </a:endParaRPr>
            </a:p>
          </p:txBody>
        </p:sp>
        <p:pic>
          <p:nvPicPr>
            <p:cNvPr id="5" name="object 24">
              <a:extLst>
                <a:ext uri="{FF2B5EF4-FFF2-40B4-BE49-F238E27FC236}">
                  <a16:creationId xmlns:a16="http://schemas.microsoft.com/office/drawing/2014/main" id="{F0267F06-DBE5-8A6E-5CF5-977B703240E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1476" y="3967543"/>
              <a:ext cx="2355850" cy="2355850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A3C595F8-77B9-05D9-3A4F-C47341B1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65" y="502444"/>
            <a:ext cx="2726055" cy="27260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58D85D-7431-5C5F-AB5C-61053FF69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917" y="612560"/>
            <a:ext cx="2584766" cy="25847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40C3CA-66FB-0484-0A3B-BCE846452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06" y="4238625"/>
            <a:ext cx="2184975" cy="2184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3CC9CD-CFC9-D03F-D3FF-529C64F1F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444" y="4503944"/>
            <a:ext cx="2184976" cy="21849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E87414-50D8-C724-2493-E3AE275E4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569" y="4094564"/>
            <a:ext cx="2658661" cy="26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guitarra eléctrica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mandolina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piano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ukelele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sitar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órgano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854006D-EA11-BCF8-7546-F82D0FCF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76" y="572461"/>
            <a:ext cx="2286000" cy="2286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C0E0427-8745-D11A-E63D-8F709AA2D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572461"/>
            <a:ext cx="2286000" cy="2286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2C711FC-DB20-DE2F-E73E-F84D830BF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572461"/>
            <a:ext cx="2286000" cy="2286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7CBCAC7-1D52-8D93-DF1B-29DA1F85E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4403363"/>
            <a:ext cx="2286000" cy="2286000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16200640-0F32-84FB-F5EB-DF6B4771DA7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3801" y="4619625"/>
            <a:ext cx="1863976" cy="18634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AC3664-6DA5-4241-FACC-3CA47BA6A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3548" y="4232215"/>
            <a:ext cx="2456703" cy="24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0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vuvucela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saxsofón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corneta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oboe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flauta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tuba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C0E0427-8745-D11A-E63D-8F709AA2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572461"/>
            <a:ext cx="2286000" cy="2286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2C711FC-DB20-DE2F-E73E-F84D830BF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572461"/>
            <a:ext cx="2286000" cy="2286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7CBCAC7-1D52-8D93-DF1B-29DA1F85E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4403363"/>
            <a:ext cx="2286000" cy="2286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4C829EB-9C71-2CC9-4FD5-A5756EAF2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4403363"/>
            <a:ext cx="2286000" cy="2286000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16200640-0F32-84FB-F5EB-DF6B4771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63" y="4619625"/>
            <a:ext cx="1863451" cy="1863451"/>
          </a:xfrm>
          <a:prstGeom prst="rect">
            <a:avLst/>
          </a:prstGeom>
        </p:spPr>
      </p:pic>
      <p:grpSp>
        <p:nvGrpSpPr>
          <p:cNvPr id="3" name="object 14">
            <a:extLst>
              <a:ext uri="{FF2B5EF4-FFF2-40B4-BE49-F238E27FC236}">
                <a16:creationId xmlns:a16="http://schemas.microsoft.com/office/drawing/2014/main" id="{41D2CF68-FA15-A6DF-B3B8-254CBA0A8396}"/>
              </a:ext>
            </a:extLst>
          </p:cNvPr>
          <p:cNvGrpSpPr/>
          <p:nvPr/>
        </p:nvGrpSpPr>
        <p:grpSpPr>
          <a:xfrm>
            <a:off x="366449" y="369841"/>
            <a:ext cx="3215640" cy="2726055"/>
            <a:chOff x="417830" y="3792220"/>
            <a:chExt cx="3215640" cy="2726055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EB64CA51-C01C-BD55-3C29-1C131B5B9EB6}"/>
                </a:ext>
              </a:extLst>
            </p:cNvPr>
            <p:cNvSpPr/>
            <p:nvPr/>
          </p:nvSpPr>
          <p:spPr>
            <a:xfrm>
              <a:off x="417830" y="3792220"/>
              <a:ext cx="3215640" cy="2726055"/>
            </a:xfrm>
            <a:custGeom>
              <a:avLst/>
              <a:gdLst/>
              <a:ahLst/>
              <a:cxnLst/>
              <a:rect l="l" t="t" r="r" b="b"/>
              <a:pathLst>
                <a:path w="3215640" h="2726054">
                  <a:moveTo>
                    <a:pt x="2761234" y="0"/>
                  </a:moveTo>
                  <a:lnTo>
                    <a:pt x="454342" y="0"/>
                  </a:lnTo>
                  <a:lnTo>
                    <a:pt x="407892" y="2346"/>
                  </a:lnTo>
                  <a:lnTo>
                    <a:pt x="362783" y="9232"/>
                  </a:lnTo>
                  <a:lnTo>
                    <a:pt x="319244" y="20429"/>
                  </a:lnTo>
                  <a:lnTo>
                    <a:pt x="277502" y="35708"/>
                  </a:lnTo>
                  <a:lnTo>
                    <a:pt x="237787" y="54842"/>
                  </a:lnTo>
                  <a:lnTo>
                    <a:pt x="200326" y="77601"/>
                  </a:lnTo>
                  <a:lnTo>
                    <a:pt x="165348" y="103756"/>
                  </a:lnTo>
                  <a:lnTo>
                    <a:pt x="133083" y="133080"/>
                  </a:lnTo>
                  <a:lnTo>
                    <a:pt x="103757" y="165342"/>
                  </a:lnTo>
                  <a:lnTo>
                    <a:pt x="77601" y="200316"/>
                  </a:lnTo>
                  <a:lnTo>
                    <a:pt x="54841" y="237772"/>
                  </a:lnTo>
                  <a:lnTo>
                    <a:pt x="35708" y="277481"/>
                  </a:lnTo>
                  <a:lnTo>
                    <a:pt x="20428" y="319214"/>
                  </a:lnTo>
                  <a:lnTo>
                    <a:pt x="9231" y="362744"/>
                  </a:lnTo>
                  <a:lnTo>
                    <a:pt x="2345" y="407842"/>
                  </a:lnTo>
                  <a:lnTo>
                    <a:pt x="0" y="454279"/>
                  </a:lnTo>
                  <a:lnTo>
                    <a:pt x="0" y="2271649"/>
                  </a:lnTo>
                  <a:lnTo>
                    <a:pt x="2345" y="2318109"/>
                  </a:lnTo>
                  <a:lnTo>
                    <a:pt x="9231" y="2363228"/>
                  </a:lnTo>
                  <a:lnTo>
                    <a:pt x="20428" y="2406776"/>
                  </a:lnTo>
                  <a:lnTo>
                    <a:pt x="35708" y="2448525"/>
                  </a:lnTo>
                  <a:lnTo>
                    <a:pt x="54841" y="2488247"/>
                  </a:lnTo>
                  <a:lnTo>
                    <a:pt x="77601" y="2525713"/>
                  </a:lnTo>
                  <a:lnTo>
                    <a:pt x="103757" y="2560694"/>
                  </a:lnTo>
                  <a:lnTo>
                    <a:pt x="133083" y="2592963"/>
                  </a:lnTo>
                  <a:lnTo>
                    <a:pt x="165348" y="2622291"/>
                  </a:lnTo>
                  <a:lnTo>
                    <a:pt x="200326" y="2648450"/>
                  </a:lnTo>
                  <a:lnTo>
                    <a:pt x="237787" y="2671211"/>
                  </a:lnTo>
                  <a:lnTo>
                    <a:pt x="277502" y="2690345"/>
                  </a:lnTo>
                  <a:lnTo>
                    <a:pt x="319244" y="2705626"/>
                  </a:lnTo>
                  <a:lnTo>
                    <a:pt x="362783" y="2716823"/>
                  </a:lnTo>
                  <a:lnTo>
                    <a:pt x="407892" y="2723708"/>
                  </a:lnTo>
                  <a:lnTo>
                    <a:pt x="454342" y="2726055"/>
                  </a:lnTo>
                  <a:lnTo>
                    <a:pt x="2761234" y="2726055"/>
                  </a:lnTo>
                  <a:lnTo>
                    <a:pt x="2807692" y="2723708"/>
                  </a:lnTo>
                  <a:lnTo>
                    <a:pt x="2852809" y="2716823"/>
                  </a:lnTo>
                  <a:lnTo>
                    <a:pt x="2896356" y="2705626"/>
                  </a:lnTo>
                  <a:lnTo>
                    <a:pt x="2938105" y="2690345"/>
                  </a:lnTo>
                  <a:lnTo>
                    <a:pt x="2977826" y="2671211"/>
                  </a:lnTo>
                  <a:lnTo>
                    <a:pt x="3015292" y="2648450"/>
                  </a:lnTo>
                  <a:lnTo>
                    <a:pt x="3050274" y="2622291"/>
                  </a:lnTo>
                  <a:lnTo>
                    <a:pt x="3082544" y="2592963"/>
                  </a:lnTo>
                  <a:lnTo>
                    <a:pt x="3111872" y="2560694"/>
                  </a:lnTo>
                  <a:lnTo>
                    <a:pt x="3138032" y="2525713"/>
                  </a:lnTo>
                  <a:lnTo>
                    <a:pt x="3160793" y="2488247"/>
                  </a:lnTo>
                  <a:lnTo>
                    <a:pt x="3179929" y="2448525"/>
                  </a:lnTo>
                  <a:lnTo>
                    <a:pt x="3195209" y="2406776"/>
                  </a:lnTo>
                  <a:lnTo>
                    <a:pt x="3206407" y="2363228"/>
                  </a:lnTo>
                  <a:lnTo>
                    <a:pt x="3213293" y="2318109"/>
                  </a:lnTo>
                  <a:lnTo>
                    <a:pt x="3215640" y="2271649"/>
                  </a:lnTo>
                  <a:lnTo>
                    <a:pt x="3215640" y="454279"/>
                  </a:lnTo>
                  <a:lnTo>
                    <a:pt x="3213293" y="407842"/>
                  </a:lnTo>
                  <a:lnTo>
                    <a:pt x="3206407" y="362744"/>
                  </a:lnTo>
                  <a:lnTo>
                    <a:pt x="3195209" y="319214"/>
                  </a:lnTo>
                  <a:lnTo>
                    <a:pt x="3179929" y="277481"/>
                  </a:lnTo>
                  <a:lnTo>
                    <a:pt x="3160793" y="237772"/>
                  </a:lnTo>
                  <a:lnTo>
                    <a:pt x="3138032" y="200316"/>
                  </a:lnTo>
                  <a:lnTo>
                    <a:pt x="3111872" y="165342"/>
                  </a:lnTo>
                  <a:lnTo>
                    <a:pt x="3082544" y="133080"/>
                  </a:lnTo>
                  <a:lnTo>
                    <a:pt x="3050274" y="103756"/>
                  </a:lnTo>
                  <a:lnTo>
                    <a:pt x="3015292" y="77601"/>
                  </a:lnTo>
                  <a:lnTo>
                    <a:pt x="2977826" y="54842"/>
                  </a:lnTo>
                  <a:lnTo>
                    <a:pt x="2938105" y="35708"/>
                  </a:lnTo>
                  <a:lnTo>
                    <a:pt x="2896356" y="20429"/>
                  </a:lnTo>
                  <a:lnTo>
                    <a:pt x="2852809" y="9232"/>
                  </a:lnTo>
                  <a:lnTo>
                    <a:pt x="2807692" y="2346"/>
                  </a:lnTo>
                  <a:lnTo>
                    <a:pt x="2761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6">
              <a:extLst>
                <a:ext uri="{FF2B5EF4-FFF2-40B4-BE49-F238E27FC236}">
                  <a16:creationId xmlns:a16="http://schemas.microsoft.com/office/drawing/2014/main" id="{DC9730F1-6D13-F927-BA21-99DE722EAC0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917" y="3966972"/>
              <a:ext cx="2346325" cy="2346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10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vuvucela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saxsofón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corneta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oboe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flauta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tuba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C0E0427-8745-D11A-E63D-8F709AA2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572461"/>
            <a:ext cx="2286000" cy="2286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2C711FC-DB20-DE2F-E73E-F84D830BF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572461"/>
            <a:ext cx="2286000" cy="2286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7CBCAC7-1D52-8D93-DF1B-29DA1F85E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700" y="4403363"/>
            <a:ext cx="2286000" cy="2286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4C829EB-9C71-2CC9-4FD5-A5756EAF2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923" y="4403363"/>
            <a:ext cx="2286000" cy="2286000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16200640-0F32-84FB-F5EB-DF6B4771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63" y="4619625"/>
            <a:ext cx="1863451" cy="1863451"/>
          </a:xfrm>
          <a:prstGeom prst="rect">
            <a:avLst/>
          </a:prstGeom>
        </p:spPr>
      </p:pic>
      <p:grpSp>
        <p:nvGrpSpPr>
          <p:cNvPr id="3" name="object 14">
            <a:extLst>
              <a:ext uri="{FF2B5EF4-FFF2-40B4-BE49-F238E27FC236}">
                <a16:creationId xmlns:a16="http://schemas.microsoft.com/office/drawing/2014/main" id="{41D2CF68-FA15-A6DF-B3B8-254CBA0A8396}"/>
              </a:ext>
            </a:extLst>
          </p:cNvPr>
          <p:cNvGrpSpPr/>
          <p:nvPr/>
        </p:nvGrpSpPr>
        <p:grpSpPr>
          <a:xfrm>
            <a:off x="366449" y="369841"/>
            <a:ext cx="3215640" cy="2726055"/>
            <a:chOff x="417830" y="3792220"/>
            <a:chExt cx="3215640" cy="2726055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EB64CA51-C01C-BD55-3C29-1C131B5B9EB6}"/>
                </a:ext>
              </a:extLst>
            </p:cNvPr>
            <p:cNvSpPr/>
            <p:nvPr/>
          </p:nvSpPr>
          <p:spPr>
            <a:xfrm>
              <a:off x="417830" y="3792220"/>
              <a:ext cx="3215640" cy="2726055"/>
            </a:xfrm>
            <a:custGeom>
              <a:avLst/>
              <a:gdLst/>
              <a:ahLst/>
              <a:cxnLst/>
              <a:rect l="l" t="t" r="r" b="b"/>
              <a:pathLst>
                <a:path w="3215640" h="2726054">
                  <a:moveTo>
                    <a:pt x="2761234" y="0"/>
                  </a:moveTo>
                  <a:lnTo>
                    <a:pt x="454342" y="0"/>
                  </a:lnTo>
                  <a:lnTo>
                    <a:pt x="407892" y="2346"/>
                  </a:lnTo>
                  <a:lnTo>
                    <a:pt x="362783" y="9232"/>
                  </a:lnTo>
                  <a:lnTo>
                    <a:pt x="319244" y="20429"/>
                  </a:lnTo>
                  <a:lnTo>
                    <a:pt x="277502" y="35708"/>
                  </a:lnTo>
                  <a:lnTo>
                    <a:pt x="237787" y="54842"/>
                  </a:lnTo>
                  <a:lnTo>
                    <a:pt x="200326" y="77601"/>
                  </a:lnTo>
                  <a:lnTo>
                    <a:pt x="165348" y="103756"/>
                  </a:lnTo>
                  <a:lnTo>
                    <a:pt x="133083" y="133080"/>
                  </a:lnTo>
                  <a:lnTo>
                    <a:pt x="103757" y="165342"/>
                  </a:lnTo>
                  <a:lnTo>
                    <a:pt x="77601" y="200316"/>
                  </a:lnTo>
                  <a:lnTo>
                    <a:pt x="54841" y="237772"/>
                  </a:lnTo>
                  <a:lnTo>
                    <a:pt x="35708" y="277481"/>
                  </a:lnTo>
                  <a:lnTo>
                    <a:pt x="20428" y="319214"/>
                  </a:lnTo>
                  <a:lnTo>
                    <a:pt x="9231" y="362744"/>
                  </a:lnTo>
                  <a:lnTo>
                    <a:pt x="2345" y="407842"/>
                  </a:lnTo>
                  <a:lnTo>
                    <a:pt x="0" y="454279"/>
                  </a:lnTo>
                  <a:lnTo>
                    <a:pt x="0" y="2271649"/>
                  </a:lnTo>
                  <a:lnTo>
                    <a:pt x="2345" y="2318109"/>
                  </a:lnTo>
                  <a:lnTo>
                    <a:pt x="9231" y="2363228"/>
                  </a:lnTo>
                  <a:lnTo>
                    <a:pt x="20428" y="2406776"/>
                  </a:lnTo>
                  <a:lnTo>
                    <a:pt x="35708" y="2448525"/>
                  </a:lnTo>
                  <a:lnTo>
                    <a:pt x="54841" y="2488247"/>
                  </a:lnTo>
                  <a:lnTo>
                    <a:pt x="77601" y="2525713"/>
                  </a:lnTo>
                  <a:lnTo>
                    <a:pt x="103757" y="2560694"/>
                  </a:lnTo>
                  <a:lnTo>
                    <a:pt x="133083" y="2592963"/>
                  </a:lnTo>
                  <a:lnTo>
                    <a:pt x="165348" y="2622291"/>
                  </a:lnTo>
                  <a:lnTo>
                    <a:pt x="200326" y="2648450"/>
                  </a:lnTo>
                  <a:lnTo>
                    <a:pt x="237787" y="2671211"/>
                  </a:lnTo>
                  <a:lnTo>
                    <a:pt x="277502" y="2690345"/>
                  </a:lnTo>
                  <a:lnTo>
                    <a:pt x="319244" y="2705626"/>
                  </a:lnTo>
                  <a:lnTo>
                    <a:pt x="362783" y="2716823"/>
                  </a:lnTo>
                  <a:lnTo>
                    <a:pt x="407892" y="2723708"/>
                  </a:lnTo>
                  <a:lnTo>
                    <a:pt x="454342" y="2726055"/>
                  </a:lnTo>
                  <a:lnTo>
                    <a:pt x="2761234" y="2726055"/>
                  </a:lnTo>
                  <a:lnTo>
                    <a:pt x="2807692" y="2723708"/>
                  </a:lnTo>
                  <a:lnTo>
                    <a:pt x="2852809" y="2716823"/>
                  </a:lnTo>
                  <a:lnTo>
                    <a:pt x="2896356" y="2705626"/>
                  </a:lnTo>
                  <a:lnTo>
                    <a:pt x="2938105" y="2690345"/>
                  </a:lnTo>
                  <a:lnTo>
                    <a:pt x="2977826" y="2671211"/>
                  </a:lnTo>
                  <a:lnTo>
                    <a:pt x="3015292" y="2648450"/>
                  </a:lnTo>
                  <a:lnTo>
                    <a:pt x="3050274" y="2622291"/>
                  </a:lnTo>
                  <a:lnTo>
                    <a:pt x="3082544" y="2592963"/>
                  </a:lnTo>
                  <a:lnTo>
                    <a:pt x="3111872" y="2560694"/>
                  </a:lnTo>
                  <a:lnTo>
                    <a:pt x="3138032" y="2525713"/>
                  </a:lnTo>
                  <a:lnTo>
                    <a:pt x="3160793" y="2488247"/>
                  </a:lnTo>
                  <a:lnTo>
                    <a:pt x="3179929" y="2448525"/>
                  </a:lnTo>
                  <a:lnTo>
                    <a:pt x="3195209" y="2406776"/>
                  </a:lnTo>
                  <a:lnTo>
                    <a:pt x="3206407" y="2363228"/>
                  </a:lnTo>
                  <a:lnTo>
                    <a:pt x="3213293" y="2318109"/>
                  </a:lnTo>
                  <a:lnTo>
                    <a:pt x="3215640" y="2271649"/>
                  </a:lnTo>
                  <a:lnTo>
                    <a:pt x="3215640" y="454279"/>
                  </a:lnTo>
                  <a:lnTo>
                    <a:pt x="3213293" y="407842"/>
                  </a:lnTo>
                  <a:lnTo>
                    <a:pt x="3206407" y="362744"/>
                  </a:lnTo>
                  <a:lnTo>
                    <a:pt x="3195209" y="319214"/>
                  </a:lnTo>
                  <a:lnTo>
                    <a:pt x="3179929" y="277481"/>
                  </a:lnTo>
                  <a:lnTo>
                    <a:pt x="3160793" y="237772"/>
                  </a:lnTo>
                  <a:lnTo>
                    <a:pt x="3138032" y="200316"/>
                  </a:lnTo>
                  <a:lnTo>
                    <a:pt x="3111872" y="165342"/>
                  </a:lnTo>
                  <a:lnTo>
                    <a:pt x="3082544" y="133080"/>
                  </a:lnTo>
                  <a:lnTo>
                    <a:pt x="3050274" y="103756"/>
                  </a:lnTo>
                  <a:lnTo>
                    <a:pt x="3015292" y="77601"/>
                  </a:lnTo>
                  <a:lnTo>
                    <a:pt x="2977826" y="54842"/>
                  </a:lnTo>
                  <a:lnTo>
                    <a:pt x="2938105" y="35708"/>
                  </a:lnTo>
                  <a:lnTo>
                    <a:pt x="2896356" y="20429"/>
                  </a:lnTo>
                  <a:lnTo>
                    <a:pt x="2852809" y="9232"/>
                  </a:lnTo>
                  <a:lnTo>
                    <a:pt x="2807692" y="2346"/>
                  </a:lnTo>
                  <a:lnTo>
                    <a:pt x="2761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6">
              <a:extLst>
                <a:ext uri="{FF2B5EF4-FFF2-40B4-BE49-F238E27FC236}">
                  <a16:creationId xmlns:a16="http://schemas.microsoft.com/office/drawing/2014/main" id="{DC9730F1-6D13-F927-BA21-99DE722EAC0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917" y="3966972"/>
              <a:ext cx="2346325" cy="2346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40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78025BEA-EE32-BD6C-C305-1FDC2287DE47}"/>
              </a:ext>
            </a:extLst>
          </p:cNvPr>
          <p:cNvGraphicFramePr>
            <a:graphicFrameLocks noGrp="1"/>
          </p:cNvGraphicFramePr>
          <p:nvPr/>
        </p:nvGraphicFramePr>
        <p:xfrm>
          <a:off x="176317" y="133705"/>
          <a:ext cx="10428183" cy="72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61">
                  <a:extLst>
                    <a:ext uri="{9D8B030D-6E8A-4147-A177-3AD203B41FA5}">
                      <a16:colId xmlns:a16="http://schemas.microsoft.com/office/drawing/2014/main" val="1954692891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548429282"/>
                    </a:ext>
                  </a:extLst>
                </a:gridCol>
                <a:gridCol w="3476061">
                  <a:extLst>
                    <a:ext uri="{9D8B030D-6E8A-4147-A177-3AD203B41FA5}">
                      <a16:colId xmlns:a16="http://schemas.microsoft.com/office/drawing/2014/main" val="3146026745"/>
                    </a:ext>
                  </a:extLst>
                </a:gridCol>
              </a:tblGrid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65"/>
                  </a:ext>
                </a:extLst>
              </a:tr>
              <a:tr h="362254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5061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16" y="3200501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oboe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9F7979A-BD25-6CF0-8ED2-CE59C780DF32}"/>
              </a:ext>
            </a:extLst>
          </p:cNvPr>
          <p:cNvSpPr txBox="1">
            <a:spLocks/>
          </p:cNvSpPr>
          <p:nvPr/>
        </p:nvSpPr>
        <p:spPr>
          <a:xfrm>
            <a:off x="3670300" y="3228500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tuba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43B936EB-49DC-F381-1C30-59EDAF3144E4}"/>
              </a:ext>
            </a:extLst>
          </p:cNvPr>
          <p:cNvSpPr txBox="1">
            <a:spLocks/>
          </p:cNvSpPr>
          <p:nvPr/>
        </p:nvSpPr>
        <p:spPr>
          <a:xfrm>
            <a:off x="7147347" y="3228499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ocarina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4B05974-4E8F-A7DC-441A-222FA6B85F0B}"/>
              </a:ext>
            </a:extLst>
          </p:cNvPr>
          <p:cNvSpPr txBox="1">
            <a:spLocks/>
          </p:cNvSpPr>
          <p:nvPr/>
        </p:nvSpPr>
        <p:spPr>
          <a:xfrm>
            <a:off x="165100" y="6753225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trompeta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339BE4C-7127-2A78-6148-9542714E94A2}"/>
              </a:ext>
            </a:extLst>
          </p:cNvPr>
          <p:cNvSpPr txBox="1">
            <a:spLocks/>
          </p:cNvSpPr>
          <p:nvPr/>
        </p:nvSpPr>
        <p:spPr>
          <a:xfrm>
            <a:off x="3659084" y="6781224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 err="1">
                <a:latin typeface="CCVUELTAALCOLE" panose="02000603000000000000" pitchFamily="2" charset="0"/>
                <a:ea typeface="CCVUELTAALCOLE" panose="02000603000000000000" pitchFamily="2" charset="0"/>
              </a:rPr>
              <a:t>trombóm</a:t>
            </a:r>
            <a:endParaRPr lang="es-ES" sz="3200" dirty="0">
              <a:latin typeface="CCVUELTAALCOLE" panose="02000603000000000000" pitchFamily="2" charset="0"/>
              <a:ea typeface="CCVUELTAALCOLE" panose="02000603000000000000" pitchFamily="2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3F24C44B-F1E9-FBC4-E343-B02C92B59CBA}"/>
              </a:ext>
            </a:extLst>
          </p:cNvPr>
          <p:cNvSpPr txBox="1">
            <a:spLocks/>
          </p:cNvSpPr>
          <p:nvPr/>
        </p:nvSpPr>
        <p:spPr>
          <a:xfrm>
            <a:off x="7136131" y="6781223"/>
            <a:ext cx="3457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3200" dirty="0">
                <a:latin typeface="CCVUELTAALCOLE" panose="02000603000000000000" pitchFamily="2" charset="0"/>
                <a:ea typeface="CCVUELTAALCOLE" panose="02000603000000000000" pitchFamily="2" charset="0"/>
              </a:rPr>
              <a:t>acordeón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B64CA51-C01C-BD55-3C29-1C131B5B9EB6}"/>
              </a:ext>
            </a:extLst>
          </p:cNvPr>
          <p:cNvSpPr/>
          <p:nvPr/>
        </p:nvSpPr>
        <p:spPr>
          <a:xfrm>
            <a:off x="309880" y="474446"/>
            <a:ext cx="3215640" cy="2726055"/>
          </a:xfrm>
          <a:custGeom>
            <a:avLst/>
            <a:gdLst/>
            <a:ahLst/>
            <a:cxnLst/>
            <a:rect l="l" t="t" r="r" b="b"/>
            <a:pathLst>
              <a:path w="3215640" h="2726054">
                <a:moveTo>
                  <a:pt x="2761234" y="0"/>
                </a:moveTo>
                <a:lnTo>
                  <a:pt x="454342" y="0"/>
                </a:lnTo>
                <a:lnTo>
                  <a:pt x="407892" y="2346"/>
                </a:lnTo>
                <a:lnTo>
                  <a:pt x="362783" y="9232"/>
                </a:lnTo>
                <a:lnTo>
                  <a:pt x="319244" y="20429"/>
                </a:lnTo>
                <a:lnTo>
                  <a:pt x="277502" y="35708"/>
                </a:lnTo>
                <a:lnTo>
                  <a:pt x="237787" y="54842"/>
                </a:lnTo>
                <a:lnTo>
                  <a:pt x="200326" y="77601"/>
                </a:lnTo>
                <a:lnTo>
                  <a:pt x="165348" y="103756"/>
                </a:lnTo>
                <a:lnTo>
                  <a:pt x="133083" y="133080"/>
                </a:lnTo>
                <a:lnTo>
                  <a:pt x="103757" y="165342"/>
                </a:lnTo>
                <a:lnTo>
                  <a:pt x="77601" y="200316"/>
                </a:lnTo>
                <a:lnTo>
                  <a:pt x="54841" y="237772"/>
                </a:lnTo>
                <a:lnTo>
                  <a:pt x="35708" y="277481"/>
                </a:lnTo>
                <a:lnTo>
                  <a:pt x="20428" y="319214"/>
                </a:lnTo>
                <a:lnTo>
                  <a:pt x="9231" y="362744"/>
                </a:lnTo>
                <a:lnTo>
                  <a:pt x="2345" y="407842"/>
                </a:lnTo>
                <a:lnTo>
                  <a:pt x="0" y="454279"/>
                </a:lnTo>
                <a:lnTo>
                  <a:pt x="0" y="2271649"/>
                </a:lnTo>
                <a:lnTo>
                  <a:pt x="2345" y="2318109"/>
                </a:lnTo>
                <a:lnTo>
                  <a:pt x="9231" y="2363228"/>
                </a:lnTo>
                <a:lnTo>
                  <a:pt x="20428" y="2406776"/>
                </a:lnTo>
                <a:lnTo>
                  <a:pt x="35708" y="2448525"/>
                </a:lnTo>
                <a:lnTo>
                  <a:pt x="54841" y="2488247"/>
                </a:lnTo>
                <a:lnTo>
                  <a:pt x="77601" y="2525713"/>
                </a:lnTo>
                <a:lnTo>
                  <a:pt x="103757" y="2560694"/>
                </a:lnTo>
                <a:lnTo>
                  <a:pt x="133083" y="2592963"/>
                </a:lnTo>
                <a:lnTo>
                  <a:pt x="165348" y="2622291"/>
                </a:lnTo>
                <a:lnTo>
                  <a:pt x="200326" y="2648450"/>
                </a:lnTo>
                <a:lnTo>
                  <a:pt x="237787" y="2671211"/>
                </a:lnTo>
                <a:lnTo>
                  <a:pt x="277502" y="2690345"/>
                </a:lnTo>
                <a:lnTo>
                  <a:pt x="319244" y="2705626"/>
                </a:lnTo>
                <a:lnTo>
                  <a:pt x="362783" y="2716823"/>
                </a:lnTo>
                <a:lnTo>
                  <a:pt x="407892" y="2723708"/>
                </a:lnTo>
                <a:lnTo>
                  <a:pt x="454342" y="2726055"/>
                </a:lnTo>
                <a:lnTo>
                  <a:pt x="2761234" y="2726055"/>
                </a:lnTo>
                <a:lnTo>
                  <a:pt x="2807692" y="2723708"/>
                </a:lnTo>
                <a:lnTo>
                  <a:pt x="2852809" y="2716823"/>
                </a:lnTo>
                <a:lnTo>
                  <a:pt x="2896356" y="2705626"/>
                </a:lnTo>
                <a:lnTo>
                  <a:pt x="2938105" y="2690345"/>
                </a:lnTo>
                <a:lnTo>
                  <a:pt x="2977826" y="2671211"/>
                </a:lnTo>
                <a:lnTo>
                  <a:pt x="3015292" y="2648450"/>
                </a:lnTo>
                <a:lnTo>
                  <a:pt x="3050274" y="2622291"/>
                </a:lnTo>
                <a:lnTo>
                  <a:pt x="3082544" y="2592963"/>
                </a:lnTo>
                <a:lnTo>
                  <a:pt x="3111872" y="2560694"/>
                </a:lnTo>
                <a:lnTo>
                  <a:pt x="3138032" y="2525713"/>
                </a:lnTo>
                <a:lnTo>
                  <a:pt x="3160793" y="2488247"/>
                </a:lnTo>
                <a:lnTo>
                  <a:pt x="3179929" y="2448525"/>
                </a:lnTo>
                <a:lnTo>
                  <a:pt x="3195209" y="2406776"/>
                </a:lnTo>
                <a:lnTo>
                  <a:pt x="3206407" y="2363228"/>
                </a:lnTo>
                <a:lnTo>
                  <a:pt x="3213293" y="2318109"/>
                </a:lnTo>
                <a:lnTo>
                  <a:pt x="3215640" y="2271649"/>
                </a:lnTo>
                <a:lnTo>
                  <a:pt x="3215640" y="454279"/>
                </a:lnTo>
                <a:lnTo>
                  <a:pt x="3213293" y="407842"/>
                </a:lnTo>
                <a:lnTo>
                  <a:pt x="3206407" y="362744"/>
                </a:lnTo>
                <a:lnTo>
                  <a:pt x="3195209" y="319214"/>
                </a:lnTo>
                <a:lnTo>
                  <a:pt x="3179929" y="277481"/>
                </a:lnTo>
                <a:lnTo>
                  <a:pt x="3160793" y="237772"/>
                </a:lnTo>
                <a:lnTo>
                  <a:pt x="3138032" y="200316"/>
                </a:lnTo>
                <a:lnTo>
                  <a:pt x="3111872" y="165342"/>
                </a:lnTo>
                <a:lnTo>
                  <a:pt x="3082544" y="133080"/>
                </a:lnTo>
                <a:lnTo>
                  <a:pt x="3050274" y="103756"/>
                </a:lnTo>
                <a:lnTo>
                  <a:pt x="3015292" y="77601"/>
                </a:lnTo>
                <a:lnTo>
                  <a:pt x="2977826" y="54842"/>
                </a:lnTo>
                <a:lnTo>
                  <a:pt x="2938105" y="35708"/>
                </a:lnTo>
                <a:lnTo>
                  <a:pt x="2896356" y="20429"/>
                </a:lnTo>
                <a:lnTo>
                  <a:pt x="2852809" y="9232"/>
                </a:lnTo>
                <a:lnTo>
                  <a:pt x="2807692" y="2346"/>
                </a:lnTo>
                <a:lnTo>
                  <a:pt x="276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1">
            <a:extLst>
              <a:ext uri="{FF2B5EF4-FFF2-40B4-BE49-F238E27FC236}">
                <a16:creationId xmlns:a16="http://schemas.microsoft.com/office/drawing/2014/main" id="{72748BBE-A948-5BD2-F32D-56DFFDED0D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7186" y="4487165"/>
            <a:ext cx="2540254" cy="2266060"/>
          </a:xfrm>
          <a:prstGeom prst="rect">
            <a:avLst/>
          </a:prstGeom>
        </p:spPr>
      </p:pic>
      <p:pic>
        <p:nvPicPr>
          <p:cNvPr id="10" name="object 20">
            <a:extLst>
              <a:ext uri="{FF2B5EF4-FFF2-40B4-BE49-F238E27FC236}">
                <a16:creationId xmlns:a16="http://schemas.microsoft.com/office/drawing/2014/main" id="{804534B3-5F06-527E-8CC8-ED5DF25944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" y="894361"/>
            <a:ext cx="2171700" cy="2171065"/>
          </a:xfrm>
          <a:prstGeom prst="rect">
            <a:avLst/>
          </a:prstGeom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id="{EE9730C2-7512-A931-6CB7-85D72AE8D99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7490" y="682428"/>
            <a:ext cx="2257425" cy="22574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1E83B4-E85E-5C90-77DA-1D8104E37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4059381"/>
            <a:ext cx="2609108" cy="26091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457104C-6725-8BA4-77F0-E945EF11D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664095">
            <a:off x="4394742" y="4219911"/>
            <a:ext cx="2410089" cy="24100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7FB3C0B-E9EE-6173-E727-7B87D3C5D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834751">
            <a:off x="7772400" y="873125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66</Words>
  <Application>Microsoft Macintosh PowerPoint</Application>
  <PresentationFormat>Personalizado</PresentationFormat>
  <Paragraphs>61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 MT</vt:lpstr>
      <vt:lpstr>Calibri</vt:lpstr>
      <vt:lpstr>CCVUELTAALCOLE</vt:lpstr>
      <vt:lpstr>Trebuchet MS</vt:lpstr>
      <vt:lpstr>Office Theme</vt:lpstr>
      <vt:lpstr>panderete</vt:lpstr>
      <vt:lpstr>batería</vt:lpstr>
      <vt:lpstr>castañuelas</vt:lpstr>
      <vt:lpstr>guitarra</vt:lpstr>
      <vt:lpstr>viola</vt:lpstr>
      <vt:lpstr>guitarra eléctrica</vt:lpstr>
      <vt:lpstr>vuvucela</vt:lpstr>
      <vt:lpstr>vuvucela</vt:lpstr>
      <vt:lpstr>oboe</vt:lpstr>
      <vt:lpstr>oboe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claves</dc:title>
  <cp:lastModifiedBy>Microsoft Office User</cp:lastModifiedBy>
  <cp:revision>4</cp:revision>
  <dcterms:created xsi:type="dcterms:W3CDTF">2025-01-15T19:25:39Z</dcterms:created>
  <dcterms:modified xsi:type="dcterms:W3CDTF">2025-01-16T17:27:50Z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2025-01-15T00:00:00Z</vt:filetime>
  </property>
  <property fmtid="{D5CDD505-2E9C-101B-9397-08002B2CF9AE}" pid="3" name="LastSaved">
    <vt:filetime>2025-01-15T00:00:00Z</vt:filetime>
  </property>
  <property fmtid="{D5CDD505-2E9C-101B-9397-08002B2CF9AE}" pid="4" name="Producer">
    <vt:lpwstr>iLovePDF</vt:lpwstr>
  </property>
</Properties>
</file>