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1" r:id="rId9"/>
    <p:sldId id="273" r:id="rId10"/>
    <p:sldId id="275" r:id="rId11"/>
    <p:sldId id="277" r:id="rId12"/>
    <p:sldId id="279" r:id="rId13"/>
    <p:sldId id="281" r:id="rId14"/>
    <p:sldId id="283" r:id="rId15"/>
    <p:sldId id="286" r:id="rId16"/>
    <p:sldId id="288" r:id="rId17"/>
    <p:sldId id="290" r:id="rId18"/>
    <p:sldId id="292" r:id="rId19"/>
    <p:sldId id="294" r:id="rId20"/>
    <p:sldId id="296" r:id="rId21"/>
    <p:sldId id="297" r:id="rId22"/>
    <p:sldId id="298" r:id="rId23"/>
    <p:sldId id="301" r:id="rId24"/>
    <p:sldId id="303" r:id="rId25"/>
    <p:sldId id="305" r:id="rId26"/>
    <p:sldId id="307" r:id="rId27"/>
    <p:sldId id="309" r:id="rId28"/>
    <p:sldId id="311" r:id="rId29"/>
    <p:sldId id="313" r:id="rId30"/>
    <p:sldId id="315" r:id="rId31"/>
    <p:sldId id="318" r:id="rId32"/>
    <p:sldId id="320" r:id="rId33"/>
    <p:sldId id="322" r:id="rId34"/>
    <p:sldId id="324" r:id="rId35"/>
    <p:sldId id="326" r:id="rId36"/>
    <p:sldId id="328" r:id="rId37"/>
    <p:sldId id="330" r:id="rId38"/>
    <p:sldId id="333" r:id="rId39"/>
    <p:sldId id="335" r:id="rId40"/>
    <p:sldId id="337" r:id="rId41"/>
    <p:sldId id="339" r:id="rId42"/>
    <p:sldId id="341" r:id="rId43"/>
    <p:sldId id="343" r:id="rId44"/>
    <p:sldId id="345" r:id="rId45"/>
    <p:sldId id="348" r:id="rId46"/>
    <p:sldId id="350" r:id="rId47"/>
    <p:sldId id="352" r:id="rId48"/>
    <p:sldId id="354" r:id="rId49"/>
    <p:sldId id="356" r:id="rId50"/>
    <p:sldId id="359" r:id="rId51"/>
    <p:sldId id="361" r:id="rId52"/>
    <p:sldId id="363" r:id="rId53"/>
    <p:sldId id="365" r:id="rId54"/>
    <p:sldId id="367" r:id="rId55"/>
    <p:sldId id="369" r:id="rId56"/>
    <p:sldId id="372" r:id="rId57"/>
    <p:sldId id="373" r:id="rId58"/>
    <p:sldId id="375" r:id="rId59"/>
    <p:sldId id="378" r:id="rId60"/>
    <p:sldId id="380" r:id="rId61"/>
    <p:sldId id="382" r:id="rId62"/>
    <p:sldId id="384" r:id="rId63"/>
    <p:sldId id="387" r:id="rId64"/>
    <p:sldId id="389" r:id="rId65"/>
    <p:sldId id="391" r:id="rId66"/>
    <p:sldId id="393" r:id="rId67"/>
    <p:sldId id="395" r:id="rId68"/>
    <p:sldId id="397" r:id="rId69"/>
    <p:sldId id="399" r:id="rId70"/>
    <p:sldId id="402" r:id="rId71"/>
    <p:sldId id="404" r:id="rId72"/>
    <p:sldId id="406" r:id="rId73"/>
    <p:sldId id="408" r:id="rId74"/>
    <p:sldId id="410" r:id="rId75"/>
    <p:sldId id="413" r:id="rId76"/>
    <p:sldId id="415" r:id="rId77"/>
    <p:sldId id="417" r:id="rId78"/>
    <p:sldId id="419" r:id="rId79"/>
    <p:sldId id="421" r:id="rId80"/>
    <p:sldId id="423" r:id="rId81"/>
    <p:sldId id="425" r:id="rId82"/>
    <p:sldId id="427" r:id="rId83"/>
    <p:sldId id="429" r:id="rId84"/>
    <p:sldId id="432" r:id="rId85"/>
    <p:sldId id="433" r:id="rId86"/>
    <p:sldId id="434" r:id="rId87"/>
    <p:sldId id="435" r:id="rId88"/>
    <p:sldId id="437" r:id="rId89"/>
    <p:sldId id="440" r:id="rId90"/>
    <p:sldId id="442" r:id="rId91"/>
    <p:sldId id="444" r:id="rId92"/>
    <p:sldId id="446" r:id="rId93"/>
    <p:sldId id="448" r:id="rId94"/>
    <p:sldId id="451" r:id="rId95"/>
    <p:sldId id="453" r:id="rId96"/>
    <p:sldId id="455" r:id="rId97"/>
    <p:sldId id="457" r:id="rId98"/>
    <p:sldId id="459" r:id="rId99"/>
    <p:sldId id="461" r:id="rId100"/>
    <p:sldId id="463" r:id="rId101"/>
    <p:sldId id="466" r:id="rId102"/>
    <p:sldId id="468" r:id="rId103"/>
    <p:sldId id="470" r:id="rId104"/>
    <p:sldId id="472" r:id="rId105"/>
    <p:sldId id="474" r:id="rId106"/>
    <p:sldId id="476" r:id="rId107"/>
    <p:sldId id="479" r:id="rId108"/>
    <p:sldId id="481" r:id="rId109"/>
    <p:sldId id="483" r:id="rId110"/>
    <p:sldId id="485" r:id="rId111"/>
    <p:sldId id="487" r:id="rId112"/>
    <p:sldId id="489" r:id="rId113"/>
    <p:sldId id="492" r:id="rId114"/>
    <p:sldId id="494" r:id="rId115"/>
    <p:sldId id="496" r:id="rId116"/>
    <p:sldId id="498" r:id="rId117"/>
    <p:sldId id="500" r:id="rId118"/>
    <p:sldId id="503" r:id="rId119"/>
    <p:sldId id="505" r:id="rId120"/>
    <p:sldId id="507" r:id="rId121"/>
    <p:sldId id="509" r:id="rId122"/>
    <p:sldId id="511" r:id="rId123"/>
    <p:sldId id="513" r:id="rId124"/>
    <p:sldId id="515" r:id="rId125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/>
    <p:restoredTop sz="94674"/>
  </p:normalViewPr>
  <p:slideViewPr>
    <p:cSldViewPr>
      <p:cViewPr varScale="1">
        <p:scale>
          <a:sx n="108" d="100"/>
          <a:sy n="108" d="100"/>
        </p:scale>
        <p:origin x="199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043" y="359664"/>
            <a:ext cx="9988296" cy="682752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69" y="405765"/>
            <a:ext cx="3219450" cy="32880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043" y="359664"/>
            <a:ext cx="9988296" cy="68275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9751" y="2837814"/>
            <a:ext cx="2993897" cy="68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963" y="1228699"/>
            <a:ext cx="9999980" cy="5200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7" Type="http://schemas.openxmlformats.org/officeDocument/2006/relationships/image" Target="../media/image596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5.png"/><Relationship Id="rId5" Type="http://schemas.openxmlformats.org/officeDocument/2006/relationships/image" Target="../media/image594.png"/><Relationship Id="rId4" Type="http://schemas.openxmlformats.org/officeDocument/2006/relationships/image" Target="../media/image59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png"/><Relationship Id="rId7" Type="http://schemas.openxmlformats.org/officeDocument/2006/relationships/image" Target="../media/image602.png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5" Type="http://schemas.openxmlformats.org/officeDocument/2006/relationships/image" Target="../media/image600.png"/><Relationship Id="rId4" Type="http://schemas.openxmlformats.org/officeDocument/2006/relationships/image" Target="../media/image59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3" Type="http://schemas.openxmlformats.org/officeDocument/2006/relationships/image" Target="../media/image603.png"/><Relationship Id="rId7" Type="http://schemas.openxmlformats.org/officeDocument/2006/relationships/image" Target="../media/image6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6.png"/><Relationship Id="rId5" Type="http://schemas.openxmlformats.org/officeDocument/2006/relationships/image" Target="../media/image605.png"/><Relationship Id="rId4" Type="http://schemas.openxmlformats.org/officeDocument/2006/relationships/image" Target="../media/image60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4.png"/><Relationship Id="rId3" Type="http://schemas.openxmlformats.org/officeDocument/2006/relationships/image" Target="../media/image609.png"/><Relationship Id="rId7" Type="http://schemas.openxmlformats.org/officeDocument/2006/relationships/image" Target="../media/image6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2.png"/><Relationship Id="rId5" Type="http://schemas.openxmlformats.org/officeDocument/2006/relationships/image" Target="../media/image611.png"/><Relationship Id="rId4" Type="http://schemas.openxmlformats.org/officeDocument/2006/relationships/image" Target="../media/image61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7" Type="http://schemas.openxmlformats.org/officeDocument/2006/relationships/image" Target="../media/image620.pn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9.png"/><Relationship Id="rId5" Type="http://schemas.openxmlformats.org/officeDocument/2006/relationships/image" Target="../media/image618.png"/><Relationship Id="rId4" Type="http://schemas.openxmlformats.org/officeDocument/2006/relationships/image" Target="../media/image61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7" Type="http://schemas.openxmlformats.org/officeDocument/2006/relationships/image" Target="../media/image626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5.png"/><Relationship Id="rId5" Type="http://schemas.openxmlformats.org/officeDocument/2006/relationships/image" Target="../media/image624.png"/><Relationship Id="rId4" Type="http://schemas.openxmlformats.org/officeDocument/2006/relationships/image" Target="../media/image6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7" Type="http://schemas.openxmlformats.org/officeDocument/2006/relationships/image" Target="../media/image631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5.png"/><Relationship Id="rId5" Type="http://schemas.openxmlformats.org/officeDocument/2006/relationships/image" Target="../media/image630.png"/><Relationship Id="rId4" Type="http://schemas.openxmlformats.org/officeDocument/2006/relationships/image" Target="../media/image62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7.png"/><Relationship Id="rId3" Type="http://schemas.openxmlformats.org/officeDocument/2006/relationships/image" Target="../media/image632.png"/><Relationship Id="rId7" Type="http://schemas.openxmlformats.org/officeDocument/2006/relationships/image" Target="../media/image6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5.png"/><Relationship Id="rId5" Type="http://schemas.openxmlformats.org/officeDocument/2006/relationships/image" Target="../media/image634.png"/><Relationship Id="rId4" Type="http://schemas.openxmlformats.org/officeDocument/2006/relationships/image" Target="../media/image63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3.png"/><Relationship Id="rId3" Type="http://schemas.openxmlformats.org/officeDocument/2006/relationships/image" Target="../media/image639.png"/><Relationship Id="rId7" Type="http://schemas.openxmlformats.org/officeDocument/2006/relationships/image" Target="../media/image642.png"/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1.png"/><Relationship Id="rId5" Type="http://schemas.openxmlformats.org/officeDocument/2006/relationships/image" Target="../media/image4.png"/><Relationship Id="rId4" Type="http://schemas.openxmlformats.org/officeDocument/2006/relationships/image" Target="../media/image6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png"/><Relationship Id="rId7" Type="http://schemas.openxmlformats.org/officeDocument/2006/relationships/image" Target="../media/image649.png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8.png"/><Relationship Id="rId5" Type="http://schemas.openxmlformats.org/officeDocument/2006/relationships/image" Target="../media/image647.png"/><Relationship Id="rId4" Type="http://schemas.openxmlformats.org/officeDocument/2006/relationships/image" Target="../media/image6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4.png"/><Relationship Id="rId3" Type="http://schemas.openxmlformats.org/officeDocument/2006/relationships/image" Target="../media/image650.png"/><Relationship Id="rId7" Type="http://schemas.openxmlformats.org/officeDocument/2006/relationships/image" Target="../media/image6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2.png"/><Relationship Id="rId5" Type="http://schemas.openxmlformats.org/officeDocument/2006/relationships/image" Target="../media/image651.png"/><Relationship Id="rId4" Type="http://schemas.openxmlformats.org/officeDocument/2006/relationships/image" Target="../media/image199.png"/><Relationship Id="rId9" Type="http://schemas.openxmlformats.org/officeDocument/2006/relationships/image" Target="../media/image65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656.png"/><Relationship Id="rId7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9.png"/><Relationship Id="rId5" Type="http://schemas.openxmlformats.org/officeDocument/2006/relationships/image" Target="../media/image658.png"/><Relationship Id="rId4" Type="http://schemas.openxmlformats.org/officeDocument/2006/relationships/image" Target="../media/image657.png"/><Relationship Id="rId9" Type="http://schemas.openxmlformats.org/officeDocument/2006/relationships/image" Target="../media/image66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7.png"/><Relationship Id="rId3" Type="http://schemas.openxmlformats.org/officeDocument/2006/relationships/image" Target="../media/image662.png"/><Relationship Id="rId7" Type="http://schemas.openxmlformats.org/officeDocument/2006/relationships/image" Target="../media/image6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5.png"/><Relationship Id="rId5" Type="http://schemas.openxmlformats.org/officeDocument/2006/relationships/image" Target="../media/image664.png"/><Relationship Id="rId4" Type="http://schemas.openxmlformats.org/officeDocument/2006/relationships/image" Target="../media/image66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png"/><Relationship Id="rId7" Type="http://schemas.openxmlformats.org/officeDocument/2006/relationships/image" Target="../media/image673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2.png"/><Relationship Id="rId5" Type="http://schemas.openxmlformats.org/officeDocument/2006/relationships/image" Target="../media/image671.png"/><Relationship Id="rId4" Type="http://schemas.openxmlformats.org/officeDocument/2006/relationships/image" Target="../media/image67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5.png"/><Relationship Id="rId7" Type="http://schemas.openxmlformats.org/officeDocument/2006/relationships/image" Target="../media/image679.png"/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8.png"/><Relationship Id="rId5" Type="http://schemas.openxmlformats.org/officeDocument/2006/relationships/image" Target="../media/image677.png"/><Relationship Id="rId4" Type="http://schemas.openxmlformats.org/officeDocument/2006/relationships/image" Target="../media/image67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7" Type="http://schemas.openxmlformats.org/officeDocument/2006/relationships/image" Target="../media/image685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4.png"/><Relationship Id="rId5" Type="http://schemas.openxmlformats.org/officeDocument/2006/relationships/image" Target="../media/image683.png"/><Relationship Id="rId4" Type="http://schemas.openxmlformats.org/officeDocument/2006/relationships/image" Target="../media/image68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7.png"/><Relationship Id="rId7" Type="http://schemas.openxmlformats.org/officeDocument/2006/relationships/image" Target="../media/image691.png"/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9.png"/><Relationship Id="rId4" Type="http://schemas.openxmlformats.org/officeDocument/2006/relationships/image" Target="../media/image688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7.png"/><Relationship Id="rId3" Type="http://schemas.openxmlformats.org/officeDocument/2006/relationships/image" Target="../media/image692.png"/><Relationship Id="rId7" Type="http://schemas.openxmlformats.org/officeDocument/2006/relationships/image" Target="../media/image6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5.png"/><Relationship Id="rId5" Type="http://schemas.openxmlformats.org/officeDocument/2006/relationships/image" Target="../media/image694.png"/><Relationship Id="rId4" Type="http://schemas.openxmlformats.org/officeDocument/2006/relationships/image" Target="../media/image693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3.png"/><Relationship Id="rId3" Type="http://schemas.openxmlformats.org/officeDocument/2006/relationships/image" Target="../media/image699.png"/><Relationship Id="rId7" Type="http://schemas.openxmlformats.org/officeDocument/2006/relationships/image" Target="../media/image702.png"/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5" Type="http://schemas.openxmlformats.org/officeDocument/2006/relationships/image" Target="../media/image701.png"/><Relationship Id="rId4" Type="http://schemas.openxmlformats.org/officeDocument/2006/relationships/image" Target="../media/image70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8.png"/><Relationship Id="rId3" Type="http://schemas.openxmlformats.org/officeDocument/2006/relationships/image" Target="../media/image131.png"/><Relationship Id="rId7" Type="http://schemas.openxmlformats.org/officeDocument/2006/relationships/image" Target="../media/image707.png"/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06.png"/><Relationship Id="rId4" Type="http://schemas.openxmlformats.org/officeDocument/2006/relationships/image" Target="../media/image705.png"/><Relationship Id="rId9" Type="http://schemas.openxmlformats.org/officeDocument/2006/relationships/image" Target="../media/image7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5.png"/><Relationship Id="rId3" Type="http://schemas.openxmlformats.org/officeDocument/2006/relationships/image" Target="../media/image711.png"/><Relationship Id="rId7" Type="http://schemas.openxmlformats.org/officeDocument/2006/relationships/image" Target="../media/image714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3.png"/><Relationship Id="rId5" Type="http://schemas.openxmlformats.org/officeDocument/2006/relationships/image" Target="../media/image4.png"/><Relationship Id="rId4" Type="http://schemas.openxmlformats.org/officeDocument/2006/relationships/image" Target="../media/image712.png"/><Relationship Id="rId9" Type="http://schemas.openxmlformats.org/officeDocument/2006/relationships/image" Target="../media/image71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8.png"/><Relationship Id="rId7" Type="http://schemas.openxmlformats.org/officeDocument/2006/relationships/image" Target="../media/image722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1.png"/><Relationship Id="rId5" Type="http://schemas.openxmlformats.org/officeDocument/2006/relationships/image" Target="../media/image720.png"/><Relationship Id="rId4" Type="http://schemas.openxmlformats.org/officeDocument/2006/relationships/image" Target="../media/image71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4.png"/><Relationship Id="rId7" Type="http://schemas.openxmlformats.org/officeDocument/2006/relationships/image" Target="../media/image728.png"/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7.png"/><Relationship Id="rId5" Type="http://schemas.openxmlformats.org/officeDocument/2006/relationships/image" Target="../media/image726.png"/><Relationship Id="rId4" Type="http://schemas.openxmlformats.org/officeDocument/2006/relationships/image" Target="../media/image725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4.png"/><Relationship Id="rId3" Type="http://schemas.openxmlformats.org/officeDocument/2006/relationships/image" Target="../media/image729.png"/><Relationship Id="rId7" Type="http://schemas.openxmlformats.org/officeDocument/2006/relationships/image" Target="../media/image7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2.png"/><Relationship Id="rId5" Type="http://schemas.openxmlformats.org/officeDocument/2006/relationships/image" Target="../media/image731.png"/><Relationship Id="rId4" Type="http://schemas.openxmlformats.org/officeDocument/2006/relationships/image" Target="../media/image73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6.png"/><Relationship Id="rId7" Type="http://schemas.openxmlformats.org/officeDocument/2006/relationships/image" Target="../media/image740.png"/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9.png"/><Relationship Id="rId5" Type="http://schemas.openxmlformats.org/officeDocument/2006/relationships/image" Target="../media/image738.png"/><Relationship Id="rId4" Type="http://schemas.openxmlformats.org/officeDocument/2006/relationships/image" Target="../media/image7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aclasedeele.com/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g"/><Relationship Id="rId5" Type="http://schemas.openxmlformats.org/officeDocument/2006/relationships/image" Target="../media/image18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4.png"/><Relationship Id="rId7" Type="http://schemas.openxmlformats.org/officeDocument/2006/relationships/image" Target="../media/image200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4.png"/><Relationship Id="rId7" Type="http://schemas.openxmlformats.org/officeDocument/2006/relationships/image" Target="../media/image207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4.png"/><Relationship Id="rId4" Type="http://schemas.openxmlformats.org/officeDocument/2006/relationships/image" Target="../media/image2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4.png"/><Relationship Id="rId7" Type="http://schemas.openxmlformats.org/officeDocument/2006/relationships/image" Target="../media/image225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6.png"/><Relationship Id="rId7" Type="http://schemas.openxmlformats.org/officeDocument/2006/relationships/image" Target="../media/image249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4.png"/><Relationship Id="rId7" Type="http://schemas.openxmlformats.org/officeDocument/2006/relationships/image" Target="../media/image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70.png"/><Relationship Id="rId7" Type="http://schemas.openxmlformats.org/officeDocument/2006/relationships/image" Target="../media/image273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4.png"/><Relationship Id="rId7" Type="http://schemas.openxmlformats.org/officeDocument/2006/relationships/image" Target="../media/image298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300.png"/><Relationship Id="rId7" Type="http://schemas.openxmlformats.org/officeDocument/2006/relationships/image" Target="../media/image3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07.png"/><Relationship Id="rId7" Type="http://schemas.openxmlformats.org/officeDocument/2006/relationships/image" Target="../media/image31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325.png"/><Relationship Id="rId7" Type="http://schemas.openxmlformats.org/officeDocument/2006/relationships/image" Target="../media/image328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5" Type="http://schemas.openxmlformats.org/officeDocument/2006/relationships/image" Target="../media/image4.png"/><Relationship Id="rId4" Type="http://schemas.openxmlformats.org/officeDocument/2006/relationships/image" Target="../media/image3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4.png"/><Relationship Id="rId7" Type="http://schemas.openxmlformats.org/officeDocument/2006/relationships/image" Target="../media/image33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lasedeel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4.png"/><Relationship Id="rId7" Type="http://schemas.openxmlformats.org/officeDocument/2006/relationships/image" Target="../media/image340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3.png"/><Relationship Id="rId7" Type="http://schemas.openxmlformats.org/officeDocument/2006/relationships/image" Target="../media/image249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image" Target="../media/image344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348.png"/><Relationship Id="rId7" Type="http://schemas.openxmlformats.org/officeDocument/2006/relationships/image" Target="../media/image4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image" Target="../media/image349.png"/><Relationship Id="rId9" Type="http://schemas.openxmlformats.org/officeDocument/2006/relationships/image" Target="../media/image3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355.png"/><Relationship Id="rId7" Type="http://schemas.openxmlformats.org/officeDocument/2006/relationships/image" Target="../media/image358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7" Type="http://schemas.openxmlformats.org/officeDocument/2006/relationships/image" Target="../media/image365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49.png"/><Relationship Id="rId7" Type="http://schemas.openxmlformats.org/officeDocument/2006/relationships/image" Target="../media/image53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Relationship Id="rId9" Type="http://schemas.openxmlformats.org/officeDocument/2006/relationships/image" Target="../media/image37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2.png"/><Relationship Id="rId7" Type="http://schemas.openxmlformats.org/officeDocument/2006/relationships/image" Target="../media/image375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png"/><Relationship Id="rId5" Type="http://schemas.openxmlformats.org/officeDocument/2006/relationships/image" Target="../media/image4.png"/><Relationship Id="rId4" Type="http://schemas.openxmlformats.org/officeDocument/2006/relationships/image" Target="../media/image3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377.png"/><Relationship Id="rId7" Type="http://schemas.openxmlformats.org/officeDocument/2006/relationships/image" Target="../media/image3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9.png"/><Relationship Id="rId4" Type="http://schemas.openxmlformats.org/officeDocument/2006/relationships/image" Target="../media/image37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png"/><Relationship Id="rId3" Type="http://schemas.openxmlformats.org/officeDocument/2006/relationships/image" Target="../media/image383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Relationship Id="rId9" Type="http://schemas.openxmlformats.org/officeDocument/2006/relationships/image" Target="../media/image38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96.png"/><Relationship Id="rId7" Type="http://schemas.openxmlformats.org/officeDocument/2006/relationships/image" Target="../media/image399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4.png"/><Relationship Id="rId4" Type="http://schemas.openxmlformats.org/officeDocument/2006/relationships/image" Target="../media/image3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7" Type="http://schemas.openxmlformats.org/officeDocument/2006/relationships/image" Target="../media/image406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7" Type="http://schemas.openxmlformats.org/officeDocument/2006/relationships/image" Target="../media/image412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10.png"/><Relationship Id="rId4" Type="http://schemas.openxmlformats.org/officeDocument/2006/relationships/image" Target="../media/image40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3" Type="http://schemas.openxmlformats.org/officeDocument/2006/relationships/image" Target="../media/image288.png"/><Relationship Id="rId7" Type="http://schemas.openxmlformats.org/officeDocument/2006/relationships/image" Target="../media/image416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5.png"/><Relationship Id="rId4" Type="http://schemas.openxmlformats.org/officeDocument/2006/relationships/image" Target="../media/image414.png"/><Relationship Id="rId9" Type="http://schemas.openxmlformats.org/officeDocument/2006/relationships/image" Target="../media/image41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420.png"/><Relationship Id="rId7" Type="http://schemas.openxmlformats.org/officeDocument/2006/relationships/image" Target="../media/image423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2.png"/><Relationship Id="rId5" Type="http://schemas.openxmlformats.org/officeDocument/2006/relationships/image" Target="../media/image4.png"/><Relationship Id="rId4" Type="http://schemas.openxmlformats.org/officeDocument/2006/relationships/image" Target="../media/image4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26.png"/><Relationship Id="rId7" Type="http://schemas.openxmlformats.org/officeDocument/2006/relationships/image" Target="../media/image429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image" Target="../media/image431.png"/><Relationship Id="rId7" Type="http://schemas.openxmlformats.org/officeDocument/2006/relationships/image" Target="../media/image4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4" Type="http://schemas.openxmlformats.org/officeDocument/2006/relationships/image" Target="../media/image43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png"/><Relationship Id="rId3" Type="http://schemas.openxmlformats.org/officeDocument/2006/relationships/image" Target="../media/image4.png"/><Relationship Id="rId7" Type="http://schemas.openxmlformats.org/officeDocument/2006/relationships/image" Target="../media/image447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6.png"/><Relationship Id="rId5" Type="http://schemas.openxmlformats.org/officeDocument/2006/relationships/image" Target="../media/image445.png"/><Relationship Id="rId4" Type="http://schemas.openxmlformats.org/officeDocument/2006/relationships/image" Target="../media/image44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3" Type="http://schemas.openxmlformats.org/officeDocument/2006/relationships/image" Target="../media/image450.png"/><Relationship Id="rId7" Type="http://schemas.openxmlformats.org/officeDocument/2006/relationships/image" Target="../media/image453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52.png"/><Relationship Id="rId4" Type="http://schemas.openxmlformats.org/officeDocument/2006/relationships/image" Target="../media/image4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55.png"/><Relationship Id="rId7" Type="http://schemas.openxmlformats.org/officeDocument/2006/relationships/image" Target="../media/image4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png"/><Relationship Id="rId5" Type="http://schemas.openxmlformats.org/officeDocument/2006/relationships/image" Target="../media/image457.png"/><Relationship Id="rId4" Type="http://schemas.openxmlformats.org/officeDocument/2006/relationships/image" Target="../media/image45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3" Type="http://schemas.openxmlformats.org/officeDocument/2006/relationships/image" Target="../media/image462.png"/><Relationship Id="rId7" Type="http://schemas.openxmlformats.org/officeDocument/2006/relationships/image" Target="../media/image464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3.png"/><Relationship Id="rId4" Type="http://schemas.openxmlformats.org/officeDocument/2006/relationships/image" Target="../media/image199.png"/><Relationship Id="rId9" Type="http://schemas.openxmlformats.org/officeDocument/2006/relationships/image" Target="../media/image2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7" Type="http://schemas.openxmlformats.org/officeDocument/2006/relationships/image" Target="../media/image471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9.png"/><Relationship Id="rId4" Type="http://schemas.openxmlformats.org/officeDocument/2006/relationships/image" Target="../media/image4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4.png"/><Relationship Id="rId7" Type="http://schemas.openxmlformats.org/officeDocument/2006/relationships/image" Target="../media/image476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.png"/><Relationship Id="rId5" Type="http://schemas.openxmlformats.org/officeDocument/2006/relationships/image" Target="../media/image474.png"/><Relationship Id="rId4" Type="http://schemas.openxmlformats.org/officeDocument/2006/relationships/image" Target="../media/image473.png"/><Relationship Id="rId9" Type="http://schemas.openxmlformats.org/officeDocument/2006/relationships/image" Target="../media/image47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3.png"/><Relationship Id="rId3" Type="http://schemas.openxmlformats.org/officeDocument/2006/relationships/image" Target="../media/image479.png"/><Relationship Id="rId7" Type="http://schemas.openxmlformats.org/officeDocument/2006/relationships/image" Target="../media/image482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1.png"/><Relationship Id="rId5" Type="http://schemas.openxmlformats.org/officeDocument/2006/relationships/image" Target="../media/image480.pn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png"/><Relationship Id="rId3" Type="http://schemas.openxmlformats.org/officeDocument/2006/relationships/image" Target="../media/image485.png"/><Relationship Id="rId7" Type="http://schemas.openxmlformats.org/officeDocument/2006/relationships/image" Target="../media/image488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7.png"/><Relationship Id="rId5" Type="http://schemas.openxmlformats.org/officeDocument/2006/relationships/image" Target="../media/image4.png"/><Relationship Id="rId4" Type="http://schemas.openxmlformats.org/officeDocument/2006/relationships/image" Target="../media/image486.png"/><Relationship Id="rId9" Type="http://schemas.openxmlformats.org/officeDocument/2006/relationships/image" Target="../media/image4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492.png"/><Relationship Id="rId7" Type="http://schemas.openxmlformats.org/officeDocument/2006/relationships/image" Target="../media/image495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4.png"/><Relationship Id="rId5" Type="http://schemas.openxmlformats.org/officeDocument/2006/relationships/image" Target="../media/image493.pn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7" Type="http://schemas.openxmlformats.org/officeDocument/2006/relationships/image" Target="../media/image502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png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3" Type="http://schemas.openxmlformats.org/officeDocument/2006/relationships/image" Target="../media/image4.png"/><Relationship Id="rId7" Type="http://schemas.openxmlformats.org/officeDocument/2006/relationships/image" Target="../media/image507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6.png"/><Relationship Id="rId5" Type="http://schemas.openxmlformats.org/officeDocument/2006/relationships/image" Target="../media/image505.png"/><Relationship Id="rId4" Type="http://schemas.openxmlformats.org/officeDocument/2006/relationships/image" Target="../media/image50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png"/><Relationship Id="rId3" Type="http://schemas.openxmlformats.org/officeDocument/2006/relationships/image" Target="../media/image4.png"/><Relationship Id="rId7" Type="http://schemas.openxmlformats.org/officeDocument/2006/relationships/image" Target="../media/image513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511.png"/><Relationship Id="rId4" Type="http://schemas.openxmlformats.org/officeDocument/2006/relationships/image" Target="../media/image51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7" Type="http://schemas.openxmlformats.org/officeDocument/2006/relationships/image" Target="../media/image520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9.png"/><Relationship Id="rId5" Type="http://schemas.openxmlformats.org/officeDocument/2006/relationships/image" Target="../media/image518.png"/><Relationship Id="rId4" Type="http://schemas.openxmlformats.org/officeDocument/2006/relationships/image" Target="../media/image5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7" Type="http://schemas.openxmlformats.org/officeDocument/2006/relationships/image" Target="../media/image526.pn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5.png"/><Relationship Id="rId5" Type="http://schemas.openxmlformats.org/officeDocument/2006/relationships/image" Target="../media/image524.png"/><Relationship Id="rId4" Type="http://schemas.openxmlformats.org/officeDocument/2006/relationships/image" Target="../media/image52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528.png"/><Relationship Id="rId7" Type="http://schemas.openxmlformats.org/officeDocument/2006/relationships/image" Target="../media/image531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4.png"/><Relationship Id="rId4" Type="http://schemas.openxmlformats.org/officeDocument/2006/relationships/image" Target="../media/image5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7" Type="http://schemas.openxmlformats.org/officeDocument/2006/relationships/image" Target="../media/image538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44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3.png"/><Relationship Id="rId5" Type="http://schemas.openxmlformats.org/officeDocument/2006/relationships/image" Target="../media/image542.png"/><Relationship Id="rId4" Type="http://schemas.openxmlformats.org/officeDocument/2006/relationships/image" Target="../media/image54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3" Type="http://schemas.openxmlformats.org/officeDocument/2006/relationships/image" Target="../media/image545.png"/><Relationship Id="rId7" Type="http://schemas.openxmlformats.org/officeDocument/2006/relationships/image" Target="../media/image5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5" Type="http://schemas.openxmlformats.org/officeDocument/2006/relationships/image" Target="../media/image199.png"/><Relationship Id="rId4" Type="http://schemas.openxmlformats.org/officeDocument/2006/relationships/image" Target="../media/image546.png"/><Relationship Id="rId9" Type="http://schemas.openxmlformats.org/officeDocument/2006/relationships/image" Target="../media/image54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7" Type="http://schemas.openxmlformats.org/officeDocument/2006/relationships/image" Target="../media/image554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553.png"/><Relationship Id="rId4" Type="http://schemas.openxmlformats.org/officeDocument/2006/relationships/image" Target="../media/image55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7" Type="http://schemas.openxmlformats.org/officeDocument/2006/relationships/image" Target="../media/image560.png"/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9.png"/><Relationship Id="rId5" Type="http://schemas.openxmlformats.org/officeDocument/2006/relationships/image" Target="../media/image558.png"/><Relationship Id="rId4" Type="http://schemas.openxmlformats.org/officeDocument/2006/relationships/image" Target="../media/image55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6.png"/><Relationship Id="rId3" Type="http://schemas.openxmlformats.org/officeDocument/2006/relationships/image" Target="../media/image562.png"/><Relationship Id="rId7" Type="http://schemas.openxmlformats.org/officeDocument/2006/relationships/image" Target="../media/image565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.png"/><Relationship Id="rId5" Type="http://schemas.openxmlformats.org/officeDocument/2006/relationships/image" Target="../media/image563.pn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2.png"/><Relationship Id="rId3" Type="http://schemas.openxmlformats.org/officeDocument/2006/relationships/image" Target="../media/image568.png"/><Relationship Id="rId7" Type="http://schemas.openxmlformats.org/officeDocument/2006/relationships/image" Target="../media/image571.png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4.png"/><Relationship Id="rId4" Type="http://schemas.openxmlformats.org/officeDocument/2006/relationships/image" Target="../media/image56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8.png"/><Relationship Id="rId3" Type="http://schemas.openxmlformats.org/officeDocument/2006/relationships/image" Target="../media/image574.png"/><Relationship Id="rId7" Type="http://schemas.openxmlformats.org/officeDocument/2006/relationships/image" Target="../media/image577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6.png"/><Relationship Id="rId5" Type="http://schemas.openxmlformats.org/officeDocument/2006/relationships/image" Target="../media/image4.png"/><Relationship Id="rId4" Type="http://schemas.openxmlformats.org/officeDocument/2006/relationships/image" Target="../media/image57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584.png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3.png"/><Relationship Id="rId5" Type="http://schemas.openxmlformats.org/officeDocument/2006/relationships/image" Target="../media/image582.png"/><Relationship Id="rId4" Type="http://schemas.openxmlformats.org/officeDocument/2006/relationships/image" Target="../media/image58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85.png"/><Relationship Id="rId7" Type="http://schemas.openxmlformats.org/officeDocument/2006/relationships/image" Target="../media/image5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8.png"/><Relationship Id="rId5" Type="http://schemas.openxmlformats.org/officeDocument/2006/relationships/image" Target="../media/image587.png"/><Relationship Id="rId4" Type="http://schemas.openxmlformats.org/officeDocument/2006/relationships/image" Target="../media/image5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033" y="3117407"/>
            <a:ext cx="15455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CVUELTAALCOLE" panose="02000603000000000000" pitchFamily="2" charset="0"/>
                <a:ea typeface="CCVUELTAALCOLE" panose="02000603000000000000" pitchFamily="2" charset="0"/>
              </a:rPr>
              <a:t>las claves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538595" cy="3107055"/>
            <a:chOff x="417830" y="388620"/>
            <a:chExt cx="6538595" cy="310705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>
                <a:latin typeface="CCVUELTAALCOLE" panose="02000603000000000000" pitchFamily="2" charset="0"/>
                <a:ea typeface="CCVUELTAALCOLE" panose="02000603000000000000" pitchFamily="2" charset="0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650" y="652272"/>
              <a:ext cx="2308225" cy="2289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0928" y="3149219"/>
              <a:ext cx="234950" cy="346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>
                <a:latin typeface="CCVUELTAALCOLE" panose="02000603000000000000" pitchFamily="2" charset="0"/>
                <a:ea typeface="CCVUELTAALCOLE" panose="02000603000000000000" pitchFamily="2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1103" y="3167987"/>
            <a:ext cx="16027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latin typeface="CCVUELTAALCOLE" panose="02000603000000000000" pitchFamily="2" charset="0"/>
                <a:ea typeface="CCVUELTAALCOLE" panose="02000603000000000000" pitchFamily="2" charset="0"/>
                <a:cs typeface="Trebuchet MS"/>
              </a:rPr>
              <a:t>la ca asa</a:t>
            </a:r>
            <a:endParaRPr sz="3200" dirty="0">
              <a:latin typeface="CCVUELTAALCOLE" panose="02000603000000000000" pitchFamily="2" charset="0"/>
              <a:ea typeface="CCVUELTAALCOLE" panose="02000603000000000000" pitchFamily="2" charset="0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77284" y="563880"/>
            <a:ext cx="5767705" cy="2365375"/>
            <a:chOff x="4177284" y="563880"/>
            <a:chExt cx="5767705" cy="23653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7284" y="563880"/>
              <a:ext cx="2365502" cy="23648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4735" y="567055"/>
              <a:ext cx="2540254" cy="226606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716773" y="2910967"/>
            <a:ext cx="19570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latin typeface="CCVUELTAALCOLE" panose="02000603000000000000" pitchFamily="2" charset="0"/>
                <a:ea typeface="CCVUELTAALCOLE" panose="02000603000000000000" pitchFamily="2" charset="0"/>
                <a:cs typeface="Trebuchet MS"/>
              </a:rPr>
              <a:t>el acordeón</a:t>
            </a:r>
            <a:endParaRPr sz="3200">
              <a:latin typeface="CCVUELTAALCOLE" panose="02000603000000000000" pitchFamily="2" charset="0"/>
              <a:ea typeface="CCVUELTAALCOLE" panose="02000603000000000000" pitchFamily="2" charset="0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3830" y="6235700"/>
            <a:ext cx="13512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latin typeface="CCVUELTAALCOLE" panose="02000603000000000000" pitchFamily="2" charset="0"/>
                <a:ea typeface="CCVUELTAALCOLE" panose="02000603000000000000" pitchFamily="2" charset="0"/>
                <a:cs typeface="Trebuchet MS"/>
              </a:rPr>
              <a:t>el piano</a:t>
            </a:r>
            <a:endParaRPr sz="3200">
              <a:latin typeface="CCVUELTAALCOLE" panose="02000603000000000000" pitchFamily="2" charset="0"/>
              <a:ea typeface="CCVUELTAALCOLE" panose="02000603000000000000" pitchFamily="2" charset="0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854"/>
            <a:ext cx="6538595" cy="3030220"/>
            <a:chOff x="417830" y="3792854"/>
            <a:chExt cx="6538595" cy="3030220"/>
          </a:xfrm>
        </p:grpSpPr>
        <p:sp>
          <p:nvSpPr>
            <p:cNvPr id="15" name="object 15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>
                <a:latin typeface="CCVUELTAALCOLE" panose="02000603000000000000" pitchFamily="2" charset="0"/>
                <a:ea typeface="CCVUELTAALCOLE" panose="02000603000000000000" pitchFamily="2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925" y="3961117"/>
              <a:ext cx="2464180" cy="22689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981" y="6477000"/>
              <a:ext cx="234950" cy="3460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>
                <a:latin typeface="CCVUELTAALCOLE" panose="02000603000000000000" pitchFamily="2" charset="0"/>
                <a:ea typeface="CCVUELTAALCOLE" panose="02000603000000000000" pitchFamily="2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834254" y="6235700"/>
            <a:ext cx="11950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latin typeface="CCVUELTAALCOLE" panose="02000603000000000000" pitchFamily="2" charset="0"/>
                <a:ea typeface="CCVUELTAALCOLE" panose="02000603000000000000" pitchFamily="2" charset="0"/>
                <a:cs typeface="Trebuchet MS"/>
              </a:rPr>
              <a:t>el o oe</a:t>
            </a:r>
            <a:endParaRPr sz="3200">
              <a:latin typeface="CCVUELTAALCOLE" panose="02000603000000000000" pitchFamily="2" charset="0"/>
              <a:ea typeface="CCVUELTAALCOLE" panose="02000603000000000000" pitchFamily="2" charset="0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2534" y="3962400"/>
            <a:ext cx="2171700" cy="217106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024621" y="6284467"/>
            <a:ext cx="12865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dirty="0">
                <a:latin typeface="CCVUELTAALCOLE" panose="02000603000000000000" pitchFamily="2" charset="0"/>
                <a:ea typeface="CCVUELTAALCOLE" panose="02000603000000000000" pitchFamily="2" charset="0"/>
                <a:cs typeface="Trebuchet MS"/>
              </a:rPr>
              <a:t>la viola</a:t>
            </a:r>
            <a:endParaRPr sz="3200">
              <a:latin typeface="CCVUELTAALCOLE" panose="02000603000000000000" pitchFamily="2" charset="0"/>
              <a:ea typeface="CCVUELTAALCOLE" panose="02000603000000000000" pitchFamily="2" charset="0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>
                <a:latin typeface="CCVUELTAALCOLE" panose="02000603000000000000" pitchFamily="2" charset="0"/>
                <a:ea typeface="CCVUELTAALCOLE" panose="02000603000000000000" pitchFamily="2" charset="0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476" y="3967543"/>
              <a:ext cx="2355850" cy="2355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2682" y="2831719"/>
            <a:ext cx="13246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35" dirty="0"/>
              <a:t>las</a:t>
            </a:r>
            <a:r>
              <a:rPr spc="-445" dirty="0"/>
              <a:t> </a:t>
            </a:r>
            <a:r>
              <a:rPr spc="-780" dirty="0"/>
              <a:t>uvas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877" y="602615"/>
              <a:ext cx="2210816" cy="22108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02251" y="2888107"/>
            <a:ext cx="11455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vela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3540"/>
            <a:ext cx="3215640" cy="2726055"/>
            <a:chOff x="3740784" y="38354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9658" y="558165"/>
              <a:ext cx="2451227" cy="23770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33513" y="2907919"/>
            <a:ext cx="23279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cascanueces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27417" y="388620"/>
            <a:ext cx="9352280" cy="5744210"/>
            <a:chOff x="927417" y="388620"/>
            <a:chExt cx="9352280" cy="5744210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6014" y="563880"/>
              <a:ext cx="2375027" cy="23743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417" y="3954779"/>
              <a:ext cx="2216150" cy="217779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31239" y="6209792"/>
            <a:ext cx="2009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19" dirty="0">
                <a:latin typeface="Trebuchet MS"/>
                <a:cs typeface="Trebuchet MS"/>
              </a:rPr>
              <a:t>chimenea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22190" y="6276847"/>
            <a:ext cx="2104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muérdago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314" y="3959352"/>
              <a:ext cx="2365501" cy="236532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036814" y="6285992"/>
            <a:ext cx="13188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ángel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1951" y="3966972"/>
              <a:ext cx="2384552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8045" y="2909442"/>
            <a:ext cx="9417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1040" dirty="0">
                <a:latin typeface="Arial"/>
                <a:cs typeface="Arial"/>
              </a:rPr>
              <a:t>oso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692" y="560832"/>
              <a:ext cx="2384552" cy="23774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332859" y="2920111"/>
            <a:ext cx="218757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745" dirty="0">
                <a:latin typeface="Arial"/>
                <a:cs typeface="Arial"/>
              </a:rPr>
              <a:t>hipopótamo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5853" y="560832"/>
              <a:ext cx="2375027" cy="23748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455" dirty="0"/>
              <a:t>jirafa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4364" y="559308"/>
              <a:ext cx="2384552" cy="23759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53641" y="6311900"/>
            <a:ext cx="13087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zorro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655" y="3785235"/>
            <a:ext cx="3215640" cy="2726055"/>
            <a:chOff x="414655" y="3785235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692" y="3959822"/>
              <a:ext cx="2375027" cy="23750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88890" y="6279896"/>
            <a:ext cx="16846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70" dirty="0">
                <a:latin typeface="Arial"/>
                <a:cs typeface="Arial"/>
              </a:rPr>
              <a:t>elefante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90315"/>
            <a:ext cx="3215640" cy="2726055"/>
            <a:chOff x="3736340" y="379031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3789" y="3965448"/>
              <a:ext cx="2384551" cy="237591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678673" y="6308852"/>
            <a:ext cx="2136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1015" dirty="0">
                <a:latin typeface="Arial"/>
                <a:cs typeface="Arial"/>
              </a:rPr>
              <a:t>oso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10" dirty="0">
                <a:latin typeface="Arial"/>
                <a:cs typeface="Arial"/>
              </a:rPr>
              <a:t>panda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33495"/>
            <a:ext cx="3215640" cy="2726055"/>
            <a:chOff x="7054850" y="3833495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3349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1476" y="4008120"/>
              <a:ext cx="2365502" cy="23654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24" y="2878963"/>
            <a:ext cx="1715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860" dirty="0"/>
              <a:t>cerveza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3215640" cy="2629535"/>
            <a:chOff x="417830" y="481965"/>
            <a:chExt cx="32156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5037" y="652272"/>
              <a:ext cx="2181225" cy="218046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22319" y="2912491"/>
            <a:ext cx="30556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655" dirty="0">
                <a:latin typeface="Arial"/>
                <a:cs typeface="Arial"/>
              </a:rPr>
              <a:t>el</a:t>
            </a:r>
            <a:r>
              <a:rPr sz="4200" i="1" spc="-330" dirty="0">
                <a:latin typeface="Arial"/>
                <a:cs typeface="Arial"/>
              </a:rPr>
              <a:t> </a:t>
            </a:r>
            <a:r>
              <a:rPr sz="4200" i="1" spc="-900" dirty="0">
                <a:latin typeface="Arial"/>
                <a:cs typeface="Arial"/>
              </a:rPr>
              <a:t>zumo</a:t>
            </a:r>
            <a:r>
              <a:rPr sz="4200" i="1" spc="-330" dirty="0">
                <a:latin typeface="Arial"/>
                <a:cs typeface="Arial"/>
              </a:rPr>
              <a:t> </a:t>
            </a:r>
            <a:r>
              <a:rPr sz="4200" i="1" spc="-915" dirty="0">
                <a:latin typeface="Arial"/>
                <a:cs typeface="Arial"/>
              </a:rPr>
              <a:t>de</a:t>
            </a:r>
            <a:r>
              <a:rPr sz="4200" i="1" spc="-330" dirty="0">
                <a:latin typeface="Arial"/>
                <a:cs typeface="Arial"/>
              </a:rPr>
              <a:t> </a:t>
            </a:r>
            <a:r>
              <a:rPr sz="4200" i="1" spc="-640" dirty="0">
                <a:latin typeface="Arial"/>
                <a:cs typeface="Arial"/>
              </a:rPr>
              <a:t>naranja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3700"/>
            <a:ext cx="6014720" cy="2726055"/>
            <a:chOff x="3740784" y="393700"/>
            <a:chExt cx="601472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37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30"/>
                  </a:lnTo>
                  <a:lnTo>
                    <a:pt x="277534" y="35710"/>
                  </a:lnTo>
                  <a:lnTo>
                    <a:pt x="237813" y="54846"/>
                  </a:lnTo>
                  <a:lnTo>
                    <a:pt x="200347" y="77607"/>
                  </a:lnTo>
                  <a:lnTo>
                    <a:pt x="165365" y="103767"/>
                  </a:lnTo>
                  <a:lnTo>
                    <a:pt x="133096" y="133096"/>
                  </a:lnTo>
                  <a:lnTo>
                    <a:pt x="103767" y="165365"/>
                  </a:lnTo>
                  <a:lnTo>
                    <a:pt x="77607" y="200347"/>
                  </a:lnTo>
                  <a:lnTo>
                    <a:pt x="54846" y="237813"/>
                  </a:lnTo>
                  <a:lnTo>
                    <a:pt x="35710" y="277534"/>
                  </a:lnTo>
                  <a:lnTo>
                    <a:pt x="20430" y="319283"/>
                  </a:lnTo>
                  <a:lnTo>
                    <a:pt x="9232" y="362830"/>
                  </a:lnTo>
                  <a:lnTo>
                    <a:pt x="2346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3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3059" y="568452"/>
              <a:ext cx="2375026" cy="23748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5234" y="569976"/>
              <a:ext cx="2159761" cy="21593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151114" y="2877439"/>
            <a:ext cx="10877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café</a:t>
            </a:r>
            <a:endParaRPr sz="4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8025" y="6235700"/>
            <a:ext cx="12655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60" dirty="0">
                <a:latin typeface="Arial"/>
                <a:cs typeface="Arial"/>
              </a:rPr>
              <a:t> </a:t>
            </a:r>
            <a:r>
              <a:rPr sz="4500" i="1" spc="-844" dirty="0">
                <a:latin typeface="Arial"/>
                <a:cs typeface="Arial"/>
              </a:rPr>
              <a:t>agua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6538595" cy="2614295"/>
            <a:chOff x="417830" y="3792854"/>
            <a:chExt cx="6538595" cy="2614295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175" y="3961129"/>
              <a:ext cx="2264410" cy="226441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40784" y="3796029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5383" y="3965447"/>
              <a:ext cx="2263902" cy="226339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66515" y="6282944"/>
            <a:ext cx="63182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98190" algn="l"/>
              </a:tabLst>
            </a:pPr>
            <a:r>
              <a:rPr sz="6300" i="1" spc="-712" baseline="3968" dirty="0">
                <a:latin typeface="Arial"/>
                <a:cs typeface="Arial"/>
              </a:rPr>
              <a:t>la</a:t>
            </a:r>
            <a:r>
              <a:rPr sz="6300" i="1" spc="-502" baseline="3968" dirty="0">
                <a:latin typeface="Arial"/>
                <a:cs typeface="Arial"/>
              </a:rPr>
              <a:t> </a:t>
            </a:r>
            <a:r>
              <a:rPr sz="6300" i="1" spc="-765" baseline="3968" dirty="0">
                <a:latin typeface="Arial"/>
                <a:cs typeface="Arial"/>
              </a:rPr>
              <a:t>lata</a:t>
            </a:r>
            <a:r>
              <a:rPr sz="6300" i="1" spc="-494" baseline="3968" dirty="0">
                <a:latin typeface="Arial"/>
                <a:cs typeface="Arial"/>
              </a:rPr>
              <a:t> </a:t>
            </a:r>
            <a:r>
              <a:rPr sz="6300" i="1" spc="-1372" baseline="3968" dirty="0">
                <a:latin typeface="Arial"/>
                <a:cs typeface="Arial"/>
              </a:rPr>
              <a:t>de</a:t>
            </a:r>
            <a:r>
              <a:rPr sz="6300" i="1" spc="-494" baseline="3968" dirty="0">
                <a:latin typeface="Arial"/>
                <a:cs typeface="Arial"/>
              </a:rPr>
              <a:t> </a:t>
            </a:r>
            <a:r>
              <a:rPr sz="6300" i="1" spc="-1155" baseline="3968" dirty="0">
                <a:latin typeface="Arial"/>
                <a:cs typeface="Arial"/>
              </a:rPr>
              <a:t>cocacola</a:t>
            </a:r>
            <a:r>
              <a:rPr sz="6300" i="1" baseline="3968" dirty="0">
                <a:latin typeface="Arial"/>
                <a:cs typeface="Arial"/>
              </a:rPr>
              <a:t>	</a:t>
            </a: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05" dirty="0">
                <a:latin typeface="Arial"/>
                <a:cs typeface="Arial"/>
              </a:rPr>
              <a:t> </a:t>
            </a:r>
            <a:r>
              <a:rPr sz="4100" i="1" spc="-725" dirty="0">
                <a:latin typeface="Arial"/>
                <a:cs typeface="Arial"/>
              </a:rPr>
              <a:t>chocolate</a:t>
            </a:r>
            <a:r>
              <a:rPr sz="4100" i="1" spc="-300" dirty="0">
                <a:latin typeface="Arial"/>
                <a:cs typeface="Arial"/>
              </a:rPr>
              <a:t> </a:t>
            </a:r>
            <a:r>
              <a:rPr sz="4100" i="1" spc="-665" dirty="0">
                <a:latin typeface="Arial"/>
                <a:cs typeface="Arial"/>
              </a:rPr>
              <a:t>caliente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0526" y="3967479"/>
              <a:ext cx="2308225" cy="2308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046" y="3149219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9822" y="2907919"/>
            <a:ext cx="1477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725" dirty="0">
                <a:latin typeface="Arial"/>
                <a:cs typeface="Arial"/>
              </a:rPr>
              <a:t>el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620" dirty="0">
                <a:latin typeface="Arial"/>
                <a:cs typeface="Arial"/>
              </a:rPr>
              <a:t>atido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7830" y="388620"/>
            <a:ext cx="6010275" cy="2726055"/>
            <a:chOff x="417830" y="388620"/>
            <a:chExt cx="6010275" cy="2726055"/>
          </a:xfrm>
        </p:grpSpPr>
        <p:sp>
          <p:nvSpPr>
            <p:cNvPr id="5" name="object 5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630" y="563880"/>
              <a:ext cx="2355850" cy="23552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9170" y="561340"/>
              <a:ext cx="2138679" cy="21386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30978" y="2827147"/>
            <a:ext cx="1684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790" dirty="0"/>
              <a:t>sangría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54620" y="2897250"/>
            <a:ext cx="290957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i="1" spc="-595" dirty="0">
                <a:latin typeface="Arial"/>
                <a:cs typeface="Arial"/>
              </a:rPr>
              <a:t>el</a:t>
            </a:r>
            <a:r>
              <a:rPr sz="3700" i="1" spc="-290" dirty="0">
                <a:latin typeface="Arial"/>
                <a:cs typeface="Arial"/>
              </a:rPr>
              <a:t> </a:t>
            </a:r>
            <a:r>
              <a:rPr sz="3700" i="1" spc="-795" dirty="0">
                <a:latin typeface="Arial"/>
                <a:cs typeface="Arial"/>
              </a:rPr>
              <a:t>zumo</a:t>
            </a:r>
            <a:r>
              <a:rPr sz="3700" i="1" spc="-280" dirty="0">
                <a:latin typeface="Arial"/>
                <a:cs typeface="Arial"/>
              </a:rPr>
              <a:t> </a:t>
            </a:r>
            <a:r>
              <a:rPr sz="3700" i="1" spc="-805" dirty="0">
                <a:latin typeface="Arial"/>
                <a:cs typeface="Arial"/>
              </a:rPr>
              <a:t>de</a:t>
            </a:r>
            <a:r>
              <a:rPr sz="3700" i="1" spc="-290" dirty="0">
                <a:latin typeface="Arial"/>
                <a:cs typeface="Arial"/>
              </a:rPr>
              <a:t> </a:t>
            </a:r>
            <a:r>
              <a:rPr sz="3700" i="1" spc="-730" dirty="0">
                <a:latin typeface="Arial"/>
                <a:cs typeface="Arial"/>
              </a:rPr>
              <a:t>manzana</a:t>
            </a:r>
            <a:endParaRPr sz="37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39800" y="389255"/>
            <a:ext cx="9333230" cy="5862320"/>
            <a:chOff x="939800" y="389255"/>
            <a:chExt cx="9333230" cy="5862320"/>
          </a:xfrm>
        </p:grpSpPr>
        <p:sp>
          <p:nvSpPr>
            <p:cNvPr id="11" name="object 11"/>
            <p:cNvSpPr/>
            <p:nvPr/>
          </p:nvSpPr>
          <p:spPr>
            <a:xfrm>
              <a:off x="7057390" y="38925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5"/>
                  </a:lnTo>
                  <a:lnTo>
                    <a:pt x="2346" y="2318212"/>
                  </a:lnTo>
                  <a:lnTo>
                    <a:pt x="9232" y="2363310"/>
                  </a:lnTo>
                  <a:lnTo>
                    <a:pt x="20430" y="2406840"/>
                  </a:lnTo>
                  <a:lnTo>
                    <a:pt x="35710" y="2448573"/>
                  </a:lnTo>
                  <a:lnTo>
                    <a:pt x="54846" y="2488282"/>
                  </a:lnTo>
                  <a:lnTo>
                    <a:pt x="77607" y="2525738"/>
                  </a:lnTo>
                  <a:lnTo>
                    <a:pt x="103767" y="2560712"/>
                  </a:lnTo>
                  <a:lnTo>
                    <a:pt x="133096" y="2592974"/>
                  </a:lnTo>
                  <a:lnTo>
                    <a:pt x="165365" y="2622298"/>
                  </a:lnTo>
                  <a:lnTo>
                    <a:pt x="200347" y="2648453"/>
                  </a:lnTo>
                  <a:lnTo>
                    <a:pt x="237813" y="2671212"/>
                  </a:lnTo>
                  <a:lnTo>
                    <a:pt x="277534" y="2690346"/>
                  </a:lnTo>
                  <a:lnTo>
                    <a:pt x="319283" y="2705625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5"/>
                  </a:lnTo>
                  <a:lnTo>
                    <a:pt x="2938105" y="2690346"/>
                  </a:lnTo>
                  <a:lnTo>
                    <a:pt x="2977826" y="2671212"/>
                  </a:lnTo>
                  <a:lnTo>
                    <a:pt x="3015292" y="2648453"/>
                  </a:lnTo>
                  <a:lnTo>
                    <a:pt x="3050274" y="2622298"/>
                  </a:lnTo>
                  <a:lnTo>
                    <a:pt x="3082543" y="2592974"/>
                  </a:lnTo>
                  <a:lnTo>
                    <a:pt x="3111872" y="2560712"/>
                  </a:lnTo>
                  <a:lnTo>
                    <a:pt x="3138032" y="2525738"/>
                  </a:lnTo>
                  <a:lnTo>
                    <a:pt x="3160793" y="2488282"/>
                  </a:lnTo>
                  <a:lnTo>
                    <a:pt x="3179929" y="2448573"/>
                  </a:lnTo>
                  <a:lnTo>
                    <a:pt x="3195209" y="2406840"/>
                  </a:lnTo>
                  <a:lnTo>
                    <a:pt x="3206407" y="2363310"/>
                  </a:lnTo>
                  <a:lnTo>
                    <a:pt x="3213293" y="2318212"/>
                  </a:lnTo>
                  <a:lnTo>
                    <a:pt x="3215639" y="2271775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4364" y="563880"/>
              <a:ext cx="2365502" cy="23655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800" y="3958589"/>
              <a:ext cx="2182749" cy="21827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3704" y="3962400"/>
              <a:ext cx="2211324" cy="22106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8979" y="4091939"/>
              <a:ext cx="2160270" cy="215963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418589" y="6257035"/>
            <a:ext cx="12700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94" dirty="0">
                <a:latin typeface="Arial"/>
                <a:cs typeface="Arial"/>
              </a:rPr>
              <a:t>leche</a:t>
            </a:r>
            <a:endParaRPr sz="4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60875" y="6267704"/>
            <a:ext cx="1776730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30" dirty="0">
                <a:latin typeface="Arial"/>
                <a:cs typeface="Arial"/>
              </a:rPr>
              <a:t> </a:t>
            </a:r>
            <a:r>
              <a:rPr sz="4100" i="1" spc="-855" dirty="0">
                <a:latin typeface="Arial"/>
                <a:cs typeface="Arial"/>
              </a:rPr>
              <a:t>champán</a:t>
            </a:r>
            <a:endParaRPr sz="4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99881" y="6307328"/>
            <a:ext cx="97281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20" dirty="0">
                <a:latin typeface="Arial"/>
                <a:cs typeface="Arial"/>
              </a:rPr>
              <a:t>ron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0991" y="2827147"/>
            <a:ext cx="2912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0" dirty="0"/>
              <a:t> </a:t>
            </a:r>
            <a:r>
              <a:rPr spc="-530" dirty="0"/>
              <a:t>licor</a:t>
            </a:r>
            <a:r>
              <a:rPr spc="-350" dirty="0"/>
              <a:t> </a:t>
            </a:r>
            <a:r>
              <a:rPr spc="-975" dirty="0"/>
              <a:t>de</a:t>
            </a:r>
            <a:r>
              <a:rPr spc="-350" dirty="0"/>
              <a:t> </a:t>
            </a:r>
            <a:r>
              <a:rPr spc="-660" dirty="0"/>
              <a:t>hier</a:t>
            </a:r>
            <a:r>
              <a:rPr spc="375" dirty="0"/>
              <a:t> </a:t>
            </a:r>
            <a:r>
              <a:rPr spc="-1095" dirty="0"/>
              <a:t>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40055"/>
            <a:ext cx="3215640" cy="2974975"/>
            <a:chOff x="421640" y="440055"/>
            <a:chExt cx="3215640" cy="2974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8556" y="3068447"/>
              <a:ext cx="234950" cy="346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1640" y="44005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3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4"/>
                  </a:lnTo>
                  <a:lnTo>
                    <a:pt x="2789809" y="2554604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3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40" y="606552"/>
              <a:ext cx="2201291" cy="22011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42130" y="2895727"/>
            <a:ext cx="300545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465" dirty="0">
                <a:latin typeface="Arial"/>
                <a:cs typeface="Arial"/>
              </a:rPr>
              <a:t>la</a:t>
            </a:r>
            <a:r>
              <a:rPr sz="4100" i="1" spc="-315" dirty="0">
                <a:latin typeface="Arial"/>
                <a:cs typeface="Arial"/>
              </a:rPr>
              <a:t> </a:t>
            </a:r>
            <a:r>
              <a:rPr sz="4100" i="1" spc="-550" dirty="0">
                <a:latin typeface="Arial"/>
                <a:cs typeface="Arial"/>
              </a:rPr>
              <a:t>fanta</a:t>
            </a:r>
            <a:r>
              <a:rPr sz="4100" i="1" spc="-315" dirty="0">
                <a:latin typeface="Arial"/>
                <a:cs typeface="Arial"/>
              </a:rPr>
              <a:t> </a:t>
            </a:r>
            <a:r>
              <a:rPr sz="4100" i="1" spc="-890" dirty="0">
                <a:latin typeface="Arial"/>
                <a:cs typeface="Arial"/>
              </a:rPr>
              <a:t>de</a:t>
            </a:r>
            <a:r>
              <a:rPr sz="4100" i="1" spc="-325" dirty="0">
                <a:latin typeface="Arial"/>
                <a:cs typeface="Arial"/>
              </a:rPr>
              <a:t> </a:t>
            </a:r>
            <a:r>
              <a:rPr sz="4100" i="1" spc="-620" dirty="0">
                <a:latin typeface="Arial"/>
                <a:cs typeface="Arial"/>
              </a:rPr>
              <a:t>naranja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40784" y="387985"/>
            <a:ext cx="3215640" cy="2726055"/>
            <a:chOff x="3740784" y="387985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3740784" y="3879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2584" y="562610"/>
              <a:ext cx="2355849" cy="235585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75854" y="2883535"/>
            <a:ext cx="14446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mojito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59167" y="392430"/>
            <a:ext cx="9320530" cy="5711825"/>
            <a:chOff x="959167" y="392430"/>
            <a:chExt cx="9320530" cy="5711825"/>
          </a:xfrm>
        </p:grpSpPr>
        <p:sp>
          <p:nvSpPr>
            <p:cNvPr id="13" name="object 13"/>
            <p:cNvSpPr/>
            <p:nvPr/>
          </p:nvSpPr>
          <p:spPr>
            <a:xfrm>
              <a:off x="7063739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8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64" y="567055"/>
              <a:ext cx="2336800" cy="2336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167" y="3954780"/>
              <a:ext cx="2149475" cy="214947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749298" y="6209792"/>
            <a:ext cx="6896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té</a:t>
            </a:r>
            <a:endParaRPr sz="4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09871" y="6276847"/>
            <a:ext cx="11283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80" dirty="0">
                <a:latin typeface="Arial"/>
                <a:cs typeface="Arial"/>
              </a:rPr>
              <a:t>vino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8615" y="3959352"/>
              <a:ext cx="2375027" cy="237486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061197" y="6285992"/>
            <a:ext cx="12687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95" dirty="0">
                <a:latin typeface="Arial"/>
                <a:cs typeface="Arial"/>
              </a:rPr>
              <a:t>sidra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7125" y="3966972"/>
              <a:ext cx="2375027" cy="23748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8382" y="2851530"/>
            <a:ext cx="16662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94" dirty="0">
                <a:latin typeface="Arial"/>
                <a:cs typeface="Arial"/>
              </a:rPr>
              <a:t>whiskey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11480"/>
            <a:ext cx="6039485" cy="2606040"/>
            <a:chOff x="417830" y="411480"/>
            <a:chExt cx="6039485" cy="2606040"/>
          </a:xfrm>
        </p:grpSpPr>
        <p:sp>
          <p:nvSpPr>
            <p:cNvPr id="4" name="object 4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937" y="579755"/>
              <a:ext cx="2254885" cy="22548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3008" y="562356"/>
              <a:ext cx="2193798" cy="21934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99915" y="2836291"/>
            <a:ext cx="1947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935" dirty="0"/>
              <a:t>champán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54620" y="2836291"/>
            <a:ext cx="294640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70" dirty="0">
                <a:latin typeface="Arial"/>
                <a:cs typeface="Arial"/>
              </a:rPr>
              <a:t>el</a:t>
            </a:r>
            <a:r>
              <a:rPr sz="4300" i="1" spc="-340" dirty="0">
                <a:latin typeface="Arial"/>
                <a:cs typeface="Arial"/>
              </a:rPr>
              <a:t> </a:t>
            </a:r>
            <a:r>
              <a:rPr sz="4300" i="1" spc="-919" dirty="0">
                <a:latin typeface="Arial"/>
                <a:cs typeface="Arial"/>
              </a:rPr>
              <a:t>zumo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935" dirty="0">
                <a:latin typeface="Arial"/>
                <a:cs typeface="Arial"/>
              </a:rPr>
              <a:t>de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790" dirty="0">
                <a:latin typeface="Arial"/>
                <a:cs typeface="Arial"/>
              </a:rPr>
              <a:t>tomate</a:t>
            </a:r>
            <a:endParaRPr sz="43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0" name="object 10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3640" y="571500"/>
              <a:ext cx="2276475" cy="22764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1095" y="6235700"/>
            <a:ext cx="28784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65" dirty="0">
                <a:latin typeface="Arial"/>
                <a:cs typeface="Arial"/>
              </a:rPr>
              <a:t>zumo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975" dirty="0">
                <a:latin typeface="Arial"/>
                <a:cs typeface="Arial"/>
              </a:rPr>
              <a:t>de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00" dirty="0">
                <a:latin typeface="Arial"/>
                <a:cs typeface="Arial"/>
              </a:rPr>
              <a:t>limón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805554"/>
            <a:ext cx="3215640" cy="2625725"/>
            <a:chOff x="417830" y="3805554"/>
            <a:chExt cx="3215640" cy="2625725"/>
          </a:xfrm>
        </p:grpSpPr>
        <p:sp>
          <p:nvSpPr>
            <p:cNvPr id="14" name="object 14"/>
            <p:cNvSpPr/>
            <p:nvPr/>
          </p:nvSpPr>
          <p:spPr>
            <a:xfrm>
              <a:off x="41783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7730" y="3975099"/>
              <a:ext cx="2276475" cy="22764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101210" y="6240272"/>
            <a:ext cx="260604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70" dirty="0">
                <a:latin typeface="Arial"/>
                <a:cs typeface="Arial"/>
              </a:rPr>
              <a:t>el</a:t>
            </a:r>
            <a:r>
              <a:rPr sz="4300" i="1" spc="-340" dirty="0">
                <a:latin typeface="Arial"/>
                <a:cs typeface="Arial"/>
              </a:rPr>
              <a:t> </a:t>
            </a:r>
            <a:r>
              <a:rPr sz="4300" i="1" spc="-919" dirty="0">
                <a:latin typeface="Arial"/>
                <a:cs typeface="Arial"/>
              </a:rPr>
              <a:t>zumo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935" dirty="0">
                <a:latin typeface="Arial"/>
                <a:cs typeface="Arial"/>
              </a:rPr>
              <a:t>de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760" dirty="0">
                <a:latin typeface="Arial"/>
                <a:cs typeface="Arial"/>
              </a:rPr>
              <a:t>fresa</a:t>
            </a:r>
            <a:endParaRPr sz="43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40784" y="3805554"/>
            <a:ext cx="3215640" cy="2625725"/>
            <a:chOff x="3740784" y="3805554"/>
            <a:chExt cx="3215640" cy="2625725"/>
          </a:xfrm>
        </p:grpSpPr>
        <p:sp>
          <p:nvSpPr>
            <p:cNvPr id="18" name="object 18"/>
            <p:cNvSpPr/>
            <p:nvPr/>
          </p:nvSpPr>
          <p:spPr>
            <a:xfrm>
              <a:off x="3740784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0684" y="3975099"/>
              <a:ext cx="2276475" cy="227647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274432" y="6240272"/>
            <a:ext cx="29051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70" dirty="0">
                <a:latin typeface="Arial"/>
                <a:cs typeface="Arial"/>
              </a:rPr>
              <a:t>el</a:t>
            </a:r>
            <a:r>
              <a:rPr sz="4300" i="1" spc="-340" dirty="0">
                <a:latin typeface="Arial"/>
                <a:cs typeface="Arial"/>
              </a:rPr>
              <a:t> </a:t>
            </a:r>
            <a:r>
              <a:rPr sz="4300" i="1" spc="-919" dirty="0">
                <a:latin typeface="Arial"/>
                <a:cs typeface="Arial"/>
              </a:rPr>
              <a:t>zumo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935" dirty="0">
                <a:latin typeface="Arial"/>
                <a:cs typeface="Arial"/>
              </a:rPr>
              <a:t>de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810" dirty="0">
                <a:latin typeface="Arial"/>
                <a:cs typeface="Arial"/>
              </a:rPr>
              <a:t>sandía</a:t>
            </a:r>
            <a:endParaRPr sz="43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63740" y="3805554"/>
            <a:ext cx="3215640" cy="2625725"/>
            <a:chOff x="7063740" y="3805554"/>
            <a:chExt cx="3215640" cy="2625725"/>
          </a:xfrm>
        </p:grpSpPr>
        <p:sp>
          <p:nvSpPr>
            <p:cNvPr id="22" name="object 22"/>
            <p:cNvSpPr/>
            <p:nvPr/>
          </p:nvSpPr>
          <p:spPr>
            <a:xfrm>
              <a:off x="706374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8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3"/>
                  </a:lnTo>
                  <a:lnTo>
                    <a:pt x="3215639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3640" y="3975099"/>
              <a:ext cx="2276475" cy="2276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144" y="2836291"/>
            <a:ext cx="287020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670" dirty="0"/>
              <a:t>el</a:t>
            </a:r>
            <a:r>
              <a:rPr sz="4300" spc="-340" dirty="0"/>
              <a:t> </a:t>
            </a:r>
            <a:r>
              <a:rPr sz="4300" spc="-919" dirty="0"/>
              <a:t>zumo</a:t>
            </a:r>
            <a:r>
              <a:rPr sz="4300" spc="-335" dirty="0"/>
              <a:t> </a:t>
            </a:r>
            <a:r>
              <a:rPr sz="4300" spc="-935" dirty="0"/>
              <a:t>de</a:t>
            </a:r>
            <a:r>
              <a:rPr sz="4300" spc="-335" dirty="0"/>
              <a:t> </a:t>
            </a:r>
            <a:r>
              <a:rPr sz="4300" spc="-850" dirty="0"/>
              <a:t>cereza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417830" y="401955"/>
            <a:ext cx="3215640" cy="2625725"/>
            <a:chOff x="417830" y="401955"/>
            <a:chExt cx="3215640" cy="2625725"/>
          </a:xfrm>
        </p:grpSpPr>
        <p:sp>
          <p:nvSpPr>
            <p:cNvPr id="4" name="object 4"/>
            <p:cNvSpPr/>
            <p:nvPr/>
          </p:nvSpPr>
          <p:spPr>
            <a:xfrm>
              <a:off x="41783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4"/>
                  </a:lnTo>
                  <a:lnTo>
                    <a:pt x="2777997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2"/>
                  </a:lnTo>
                  <a:lnTo>
                    <a:pt x="3215640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630" y="571500"/>
              <a:ext cx="2352675" cy="2285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47286" y="2854579"/>
            <a:ext cx="2915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60" dirty="0">
                <a:latin typeface="Arial"/>
                <a:cs typeface="Arial"/>
              </a:rPr>
              <a:t>el</a:t>
            </a:r>
            <a:r>
              <a:rPr sz="3600" i="1" spc="-275" dirty="0">
                <a:latin typeface="Arial"/>
                <a:cs typeface="Arial"/>
              </a:rPr>
              <a:t> </a:t>
            </a:r>
            <a:r>
              <a:rPr sz="3600" i="1" spc="-765" dirty="0">
                <a:latin typeface="Arial"/>
                <a:cs typeface="Arial"/>
              </a:rPr>
              <a:t>zumo</a:t>
            </a:r>
            <a:r>
              <a:rPr sz="3600" i="1" spc="-270" dirty="0">
                <a:latin typeface="Arial"/>
                <a:cs typeface="Arial"/>
              </a:rPr>
              <a:t> </a:t>
            </a:r>
            <a:r>
              <a:rPr sz="3600" i="1" spc="-790" dirty="0">
                <a:latin typeface="Arial"/>
                <a:cs typeface="Arial"/>
              </a:rPr>
              <a:t>de</a:t>
            </a:r>
            <a:r>
              <a:rPr sz="3600" i="1" spc="-280" dirty="0">
                <a:latin typeface="Arial"/>
                <a:cs typeface="Arial"/>
              </a:rPr>
              <a:t> </a:t>
            </a:r>
            <a:r>
              <a:rPr sz="3600" i="1" spc="-685" dirty="0">
                <a:latin typeface="Arial"/>
                <a:cs typeface="Arial"/>
              </a:rPr>
              <a:t>melocotón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401955"/>
            <a:ext cx="3215640" cy="2625725"/>
            <a:chOff x="3740784" y="401955"/>
            <a:chExt cx="3215640" cy="2625725"/>
          </a:xfrm>
        </p:grpSpPr>
        <p:sp>
          <p:nvSpPr>
            <p:cNvPr id="8" name="object 8"/>
            <p:cNvSpPr/>
            <p:nvPr/>
          </p:nvSpPr>
          <p:spPr>
            <a:xfrm>
              <a:off x="3740784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7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2"/>
                  </a:lnTo>
                  <a:lnTo>
                    <a:pt x="3215640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0684" y="571500"/>
              <a:ext cx="2276475" cy="22764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044433" y="2831719"/>
            <a:ext cx="1365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65" dirty="0">
                <a:latin typeface="Arial"/>
                <a:cs typeface="Arial"/>
              </a:rPr>
              <a:t>mosto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2" name="object 12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3640" y="571500"/>
              <a:ext cx="2276475" cy="227647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73100" y="6240272"/>
            <a:ext cx="281305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70" dirty="0">
                <a:latin typeface="Arial"/>
                <a:cs typeface="Arial"/>
              </a:rPr>
              <a:t>el</a:t>
            </a:r>
            <a:r>
              <a:rPr sz="4300" i="1" spc="-340" dirty="0">
                <a:latin typeface="Arial"/>
                <a:cs typeface="Arial"/>
              </a:rPr>
              <a:t> </a:t>
            </a:r>
            <a:r>
              <a:rPr sz="4300" i="1" spc="-919" dirty="0">
                <a:latin typeface="Arial"/>
                <a:cs typeface="Arial"/>
              </a:rPr>
              <a:t>zumo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935" dirty="0">
                <a:latin typeface="Arial"/>
                <a:cs typeface="Arial"/>
              </a:rPr>
              <a:t>de</a:t>
            </a:r>
            <a:r>
              <a:rPr sz="4300" i="1" spc="-335" dirty="0">
                <a:latin typeface="Arial"/>
                <a:cs typeface="Arial"/>
              </a:rPr>
              <a:t> </a:t>
            </a:r>
            <a:r>
              <a:rPr sz="4300" i="1" spc="-855" dirty="0">
                <a:latin typeface="Arial"/>
                <a:cs typeface="Arial"/>
              </a:rPr>
              <a:t>melón</a:t>
            </a:r>
            <a:endParaRPr sz="4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805554"/>
            <a:ext cx="3215640" cy="2625725"/>
            <a:chOff x="417830" y="3805554"/>
            <a:chExt cx="3215640" cy="2625725"/>
          </a:xfrm>
        </p:grpSpPr>
        <p:sp>
          <p:nvSpPr>
            <p:cNvPr id="16" name="object 16"/>
            <p:cNvSpPr/>
            <p:nvPr/>
          </p:nvSpPr>
          <p:spPr>
            <a:xfrm>
              <a:off x="41783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255" y="3975099"/>
              <a:ext cx="2257425" cy="225742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061586" y="6235700"/>
            <a:ext cx="26854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65" dirty="0">
                <a:latin typeface="Arial"/>
                <a:cs typeface="Arial"/>
              </a:rPr>
              <a:t>zumo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975" dirty="0">
                <a:latin typeface="Arial"/>
                <a:cs typeface="Arial"/>
              </a:rPr>
              <a:t>de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pera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805554"/>
            <a:ext cx="3215640" cy="2625725"/>
            <a:chOff x="3740784" y="3805554"/>
            <a:chExt cx="3215640" cy="2625725"/>
          </a:xfrm>
        </p:grpSpPr>
        <p:sp>
          <p:nvSpPr>
            <p:cNvPr id="20" name="object 20"/>
            <p:cNvSpPr/>
            <p:nvPr/>
          </p:nvSpPr>
          <p:spPr>
            <a:xfrm>
              <a:off x="3740784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6460" y="3975099"/>
              <a:ext cx="2305050" cy="228701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01178" y="6235700"/>
            <a:ext cx="16535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25" dirty="0">
                <a:latin typeface="Arial"/>
                <a:cs typeface="Arial"/>
              </a:rPr>
              <a:t>refresco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3740" y="3805554"/>
            <a:ext cx="3215640" cy="2625725"/>
            <a:chOff x="7063740" y="3805554"/>
            <a:chExt cx="3215640" cy="2625725"/>
          </a:xfrm>
        </p:grpSpPr>
        <p:sp>
          <p:nvSpPr>
            <p:cNvPr id="24" name="object 24"/>
            <p:cNvSpPr/>
            <p:nvPr/>
          </p:nvSpPr>
          <p:spPr>
            <a:xfrm>
              <a:off x="706374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8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3"/>
                  </a:lnTo>
                  <a:lnTo>
                    <a:pt x="3215639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165" y="3975099"/>
              <a:ext cx="2257425" cy="2257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5208" y="2831719"/>
            <a:ext cx="26104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965" dirty="0"/>
              <a:t>zumo</a:t>
            </a:r>
            <a:r>
              <a:rPr spc="-350" dirty="0"/>
              <a:t> </a:t>
            </a:r>
            <a:r>
              <a:rPr spc="-975" dirty="0"/>
              <a:t>de</a:t>
            </a:r>
            <a:r>
              <a:rPr spc="-350" dirty="0"/>
              <a:t> </a:t>
            </a:r>
            <a:r>
              <a:rPr spc="-610" dirty="0"/>
              <a:t>kiwi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401955"/>
            <a:ext cx="3215640" cy="2625725"/>
            <a:chOff x="417830" y="401955"/>
            <a:chExt cx="3215640" cy="2625725"/>
          </a:xfrm>
        </p:grpSpPr>
        <p:sp>
          <p:nvSpPr>
            <p:cNvPr id="4" name="object 4"/>
            <p:cNvSpPr/>
            <p:nvPr/>
          </p:nvSpPr>
          <p:spPr>
            <a:xfrm>
              <a:off x="41783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4"/>
                  </a:lnTo>
                  <a:lnTo>
                    <a:pt x="2777997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2"/>
                  </a:lnTo>
                  <a:lnTo>
                    <a:pt x="3215640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7255" y="571500"/>
              <a:ext cx="2257425" cy="22574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71671" y="2857627"/>
            <a:ext cx="286512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i="1" spc="-545" dirty="0">
                <a:latin typeface="Arial"/>
                <a:cs typeface="Arial"/>
              </a:rPr>
              <a:t>el</a:t>
            </a:r>
            <a:r>
              <a:rPr sz="3500" i="1" spc="-280" dirty="0">
                <a:latin typeface="Arial"/>
                <a:cs typeface="Arial"/>
              </a:rPr>
              <a:t> </a:t>
            </a:r>
            <a:r>
              <a:rPr sz="3500" i="1" spc="-750" dirty="0">
                <a:latin typeface="Arial"/>
                <a:cs typeface="Arial"/>
              </a:rPr>
              <a:t>zumo</a:t>
            </a:r>
            <a:r>
              <a:rPr sz="3500" i="1" spc="-275" dirty="0">
                <a:latin typeface="Arial"/>
                <a:cs typeface="Arial"/>
              </a:rPr>
              <a:t> </a:t>
            </a:r>
            <a:r>
              <a:rPr sz="3500" i="1" spc="-765" dirty="0">
                <a:latin typeface="Arial"/>
                <a:cs typeface="Arial"/>
              </a:rPr>
              <a:t>de</a:t>
            </a:r>
            <a:r>
              <a:rPr sz="3500" i="1" spc="-285" dirty="0">
                <a:latin typeface="Arial"/>
                <a:cs typeface="Arial"/>
              </a:rPr>
              <a:t> </a:t>
            </a:r>
            <a:r>
              <a:rPr sz="3500" i="1" spc="-555" dirty="0">
                <a:latin typeface="Arial"/>
                <a:cs typeface="Arial"/>
              </a:rPr>
              <a:t>zanahoria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401955"/>
            <a:ext cx="3215640" cy="2625725"/>
            <a:chOff x="3740784" y="401955"/>
            <a:chExt cx="3215640" cy="2625725"/>
          </a:xfrm>
        </p:grpSpPr>
        <p:sp>
          <p:nvSpPr>
            <p:cNvPr id="8" name="object 8"/>
            <p:cNvSpPr/>
            <p:nvPr/>
          </p:nvSpPr>
          <p:spPr>
            <a:xfrm>
              <a:off x="3740784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7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2"/>
                  </a:lnTo>
                  <a:lnTo>
                    <a:pt x="3215640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0209" y="571500"/>
              <a:ext cx="2257425" cy="22574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253096" y="2842387"/>
            <a:ext cx="294259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855" dirty="0">
                <a:latin typeface="Arial"/>
                <a:cs typeface="Arial"/>
              </a:rPr>
              <a:t>zumo</a:t>
            </a:r>
            <a:r>
              <a:rPr sz="4100" i="1" spc="-325" dirty="0">
                <a:latin typeface="Arial"/>
                <a:cs typeface="Arial"/>
              </a:rPr>
              <a:t> </a:t>
            </a:r>
            <a:r>
              <a:rPr sz="4100" i="1" spc="-890" dirty="0">
                <a:latin typeface="Arial"/>
                <a:cs typeface="Arial"/>
              </a:rPr>
              <a:t>de</a:t>
            </a:r>
            <a:r>
              <a:rPr sz="4100" i="1" spc="-315" dirty="0">
                <a:latin typeface="Arial"/>
                <a:cs typeface="Arial"/>
              </a:rPr>
              <a:t> </a:t>
            </a:r>
            <a:r>
              <a:rPr sz="4100" i="1" spc="-635" dirty="0">
                <a:latin typeface="Arial"/>
                <a:cs typeface="Arial"/>
              </a:rPr>
              <a:t>plátano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2" name="object 12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165" y="571500"/>
              <a:ext cx="2257425" cy="22574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18589" y="6235700"/>
            <a:ext cx="13252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75" dirty="0">
                <a:latin typeface="Arial"/>
                <a:cs typeface="Arial"/>
              </a:rPr>
              <a:t>cóctel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805554"/>
            <a:ext cx="3215640" cy="2625725"/>
            <a:chOff x="417830" y="3805554"/>
            <a:chExt cx="3215640" cy="2625725"/>
          </a:xfrm>
        </p:grpSpPr>
        <p:sp>
          <p:nvSpPr>
            <p:cNvPr id="16" name="object 16"/>
            <p:cNvSpPr/>
            <p:nvPr/>
          </p:nvSpPr>
          <p:spPr>
            <a:xfrm>
              <a:off x="41783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780" y="3975099"/>
              <a:ext cx="2238375" cy="22383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482210" y="6235700"/>
            <a:ext cx="1845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80" dirty="0">
                <a:latin typeface="Arial"/>
                <a:cs typeface="Arial"/>
              </a:rPr>
              <a:t>smoothie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805554"/>
            <a:ext cx="3215640" cy="2625725"/>
            <a:chOff x="3740784" y="3805554"/>
            <a:chExt cx="3215640" cy="2625725"/>
          </a:xfrm>
        </p:grpSpPr>
        <p:sp>
          <p:nvSpPr>
            <p:cNvPr id="20" name="object 20"/>
            <p:cNvSpPr/>
            <p:nvPr/>
          </p:nvSpPr>
          <p:spPr>
            <a:xfrm>
              <a:off x="3740784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0684" y="3975099"/>
              <a:ext cx="2280158" cy="228015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701533" y="6235700"/>
            <a:ext cx="20523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40" dirty="0">
                <a:latin typeface="Arial"/>
                <a:cs typeface="Arial"/>
              </a:rPr>
              <a:t>limonada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3740" y="3805554"/>
            <a:ext cx="3215640" cy="2625725"/>
            <a:chOff x="7063740" y="3805554"/>
            <a:chExt cx="3215640" cy="2625725"/>
          </a:xfrm>
        </p:grpSpPr>
        <p:sp>
          <p:nvSpPr>
            <p:cNvPr id="24" name="object 24"/>
            <p:cNvSpPr/>
            <p:nvPr/>
          </p:nvSpPr>
          <p:spPr>
            <a:xfrm>
              <a:off x="7063740" y="3805554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8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3"/>
                  </a:lnTo>
                  <a:lnTo>
                    <a:pt x="3215639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165" y="3975099"/>
              <a:ext cx="2260980" cy="22609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2351" y="2878963"/>
            <a:ext cx="7270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75" dirty="0">
                <a:latin typeface="Arial"/>
                <a:cs typeface="Arial"/>
              </a:rPr>
              <a:t>allet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3215640" cy="2984500"/>
            <a:chOff x="417830" y="481965"/>
            <a:chExt cx="3215640" cy="2984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454" y="3120263"/>
              <a:ext cx="234949" cy="346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2175" y="652272"/>
              <a:ext cx="2269998" cy="22692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08246" y="2816479"/>
            <a:ext cx="2785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90" dirty="0"/>
              <a:t>gimnasia</a:t>
            </a:r>
            <a:r>
              <a:rPr spc="-335" dirty="0"/>
              <a:t> </a:t>
            </a:r>
            <a:r>
              <a:rPr spc="-655" dirty="0"/>
              <a:t>rítmica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740784" y="398145"/>
            <a:ext cx="3215640" cy="2717800"/>
            <a:chOff x="3740784" y="398145"/>
            <a:chExt cx="3215640" cy="2717800"/>
          </a:xfrm>
        </p:grpSpPr>
        <p:sp>
          <p:nvSpPr>
            <p:cNvPr id="9" name="object 9"/>
            <p:cNvSpPr/>
            <p:nvPr/>
          </p:nvSpPr>
          <p:spPr>
            <a:xfrm>
              <a:off x="3740784" y="398145"/>
              <a:ext cx="3215640" cy="2717800"/>
            </a:xfrm>
            <a:custGeom>
              <a:avLst/>
              <a:gdLst/>
              <a:ahLst/>
              <a:cxnLst/>
              <a:rect l="l" t="t" r="r" b="b"/>
              <a:pathLst>
                <a:path w="3215640" h="2717800">
                  <a:moveTo>
                    <a:pt x="2762631" y="0"/>
                  </a:moveTo>
                  <a:lnTo>
                    <a:pt x="453009" y="0"/>
                  </a:lnTo>
                  <a:lnTo>
                    <a:pt x="403648" y="2658"/>
                  </a:lnTo>
                  <a:lnTo>
                    <a:pt x="355827" y="10448"/>
                  </a:lnTo>
                  <a:lnTo>
                    <a:pt x="309823" y="23094"/>
                  </a:lnTo>
                  <a:lnTo>
                    <a:pt x="265910" y="40320"/>
                  </a:lnTo>
                  <a:lnTo>
                    <a:pt x="224366" y="61849"/>
                  </a:lnTo>
                  <a:lnTo>
                    <a:pt x="185467" y="87404"/>
                  </a:lnTo>
                  <a:lnTo>
                    <a:pt x="149490" y="116710"/>
                  </a:lnTo>
                  <a:lnTo>
                    <a:pt x="116710" y="149490"/>
                  </a:lnTo>
                  <a:lnTo>
                    <a:pt x="87404" y="185467"/>
                  </a:lnTo>
                  <a:lnTo>
                    <a:pt x="61849" y="224366"/>
                  </a:lnTo>
                  <a:lnTo>
                    <a:pt x="40320" y="265910"/>
                  </a:lnTo>
                  <a:lnTo>
                    <a:pt x="23094" y="309823"/>
                  </a:lnTo>
                  <a:lnTo>
                    <a:pt x="10448" y="355827"/>
                  </a:lnTo>
                  <a:lnTo>
                    <a:pt x="2658" y="403648"/>
                  </a:lnTo>
                  <a:lnTo>
                    <a:pt x="0" y="453009"/>
                  </a:lnTo>
                  <a:lnTo>
                    <a:pt x="0" y="2264791"/>
                  </a:lnTo>
                  <a:lnTo>
                    <a:pt x="2658" y="2314151"/>
                  </a:lnTo>
                  <a:lnTo>
                    <a:pt x="10448" y="2361972"/>
                  </a:lnTo>
                  <a:lnTo>
                    <a:pt x="23094" y="2407976"/>
                  </a:lnTo>
                  <a:lnTo>
                    <a:pt x="40320" y="2451889"/>
                  </a:lnTo>
                  <a:lnTo>
                    <a:pt x="61849" y="2493433"/>
                  </a:lnTo>
                  <a:lnTo>
                    <a:pt x="87404" y="2532332"/>
                  </a:lnTo>
                  <a:lnTo>
                    <a:pt x="116710" y="2568309"/>
                  </a:lnTo>
                  <a:lnTo>
                    <a:pt x="149490" y="2601089"/>
                  </a:lnTo>
                  <a:lnTo>
                    <a:pt x="185467" y="2630395"/>
                  </a:lnTo>
                  <a:lnTo>
                    <a:pt x="224366" y="2655951"/>
                  </a:lnTo>
                  <a:lnTo>
                    <a:pt x="265910" y="2677479"/>
                  </a:lnTo>
                  <a:lnTo>
                    <a:pt x="309823" y="2694705"/>
                  </a:lnTo>
                  <a:lnTo>
                    <a:pt x="355827" y="2707351"/>
                  </a:lnTo>
                  <a:lnTo>
                    <a:pt x="403648" y="2715141"/>
                  </a:lnTo>
                  <a:lnTo>
                    <a:pt x="453009" y="2717800"/>
                  </a:lnTo>
                  <a:lnTo>
                    <a:pt x="2762631" y="2717800"/>
                  </a:lnTo>
                  <a:lnTo>
                    <a:pt x="2811991" y="2715141"/>
                  </a:lnTo>
                  <a:lnTo>
                    <a:pt x="2859812" y="2707351"/>
                  </a:lnTo>
                  <a:lnTo>
                    <a:pt x="2905816" y="2694705"/>
                  </a:lnTo>
                  <a:lnTo>
                    <a:pt x="2949729" y="2677479"/>
                  </a:lnTo>
                  <a:lnTo>
                    <a:pt x="2991273" y="2655951"/>
                  </a:lnTo>
                  <a:lnTo>
                    <a:pt x="3030172" y="2630395"/>
                  </a:lnTo>
                  <a:lnTo>
                    <a:pt x="3066149" y="2601089"/>
                  </a:lnTo>
                  <a:lnTo>
                    <a:pt x="3098929" y="2568309"/>
                  </a:lnTo>
                  <a:lnTo>
                    <a:pt x="3128235" y="2532332"/>
                  </a:lnTo>
                  <a:lnTo>
                    <a:pt x="3153791" y="2493433"/>
                  </a:lnTo>
                  <a:lnTo>
                    <a:pt x="3175319" y="2451889"/>
                  </a:lnTo>
                  <a:lnTo>
                    <a:pt x="3192545" y="2407976"/>
                  </a:lnTo>
                  <a:lnTo>
                    <a:pt x="3205191" y="2361972"/>
                  </a:lnTo>
                  <a:lnTo>
                    <a:pt x="3212981" y="2314151"/>
                  </a:lnTo>
                  <a:lnTo>
                    <a:pt x="3215640" y="2264791"/>
                  </a:lnTo>
                  <a:lnTo>
                    <a:pt x="3215640" y="453009"/>
                  </a:lnTo>
                  <a:lnTo>
                    <a:pt x="3212981" y="403648"/>
                  </a:lnTo>
                  <a:lnTo>
                    <a:pt x="3205191" y="355827"/>
                  </a:lnTo>
                  <a:lnTo>
                    <a:pt x="3192545" y="309823"/>
                  </a:lnTo>
                  <a:lnTo>
                    <a:pt x="3175319" y="265910"/>
                  </a:lnTo>
                  <a:lnTo>
                    <a:pt x="3153791" y="224366"/>
                  </a:lnTo>
                  <a:lnTo>
                    <a:pt x="3128235" y="185467"/>
                  </a:lnTo>
                  <a:lnTo>
                    <a:pt x="3098929" y="149490"/>
                  </a:lnTo>
                  <a:lnTo>
                    <a:pt x="3066149" y="116710"/>
                  </a:lnTo>
                  <a:lnTo>
                    <a:pt x="3030172" y="87404"/>
                  </a:lnTo>
                  <a:lnTo>
                    <a:pt x="2991273" y="61849"/>
                  </a:lnTo>
                  <a:lnTo>
                    <a:pt x="2949729" y="40320"/>
                  </a:lnTo>
                  <a:lnTo>
                    <a:pt x="2905816" y="23094"/>
                  </a:lnTo>
                  <a:lnTo>
                    <a:pt x="2859812" y="10448"/>
                  </a:lnTo>
                  <a:lnTo>
                    <a:pt x="2811991" y="2658"/>
                  </a:lnTo>
                  <a:lnTo>
                    <a:pt x="2762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5604" y="572135"/>
              <a:ext cx="2289175" cy="228917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152638" y="2819527"/>
            <a:ext cx="1088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20" dirty="0">
                <a:latin typeface="Arial"/>
                <a:cs typeface="Arial"/>
              </a:rPr>
              <a:t>kárate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63740" y="396875"/>
            <a:ext cx="3215640" cy="2603500"/>
            <a:chOff x="7063740" y="396875"/>
            <a:chExt cx="3215640" cy="2603500"/>
          </a:xfrm>
        </p:grpSpPr>
        <p:sp>
          <p:nvSpPr>
            <p:cNvPr id="13" name="object 13"/>
            <p:cNvSpPr/>
            <p:nvPr/>
          </p:nvSpPr>
          <p:spPr>
            <a:xfrm>
              <a:off x="7063740" y="396875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9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9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8085" y="565404"/>
              <a:ext cx="2264409" cy="226415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2472" y="6235700"/>
            <a:ext cx="21399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455" dirty="0">
                <a:latin typeface="Arial"/>
                <a:cs typeface="Arial"/>
              </a:rPr>
              <a:t>tiro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94" dirty="0">
                <a:latin typeface="Arial"/>
                <a:cs typeface="Arial"/>
              </a:rPr>
              <a:t>con</a:t>
            </a:r>
            <a:r>
              <a:rPr sz="4500" i="1" spc="-370" dirty="0">
                <a:latin typeface="Arial"/>
                <a:cs typeface="Arial"/>
              </a:rPr>
              <a:t> </a:t>
            </a:r>
            <a:r>
              <a:rPr sz="4500" i="1" spc="-765" dirty="0">
                <a:latin typeface="Arial"/>
                <a:cs typeface="Arial"/>
              </a:rPr>
              <a:t>arco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7" name="object 17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700" y="3961129"/>
              <a:ext cx="2264410" cy="226441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782439" y="6235700"/>
            <a:ext cx="1299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80" dirty="0">
                <a:latin typeface="Arial"/>
                <a:cs typeface="Arial"/>
              </a:rPr>
              <a:t>esgrima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21" name="object 21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0209" y="3962399"/>
              <a:ext cx="2254377" cy="225374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37169" y="6284467"/>
            <a:ext cx="16598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50" dirty="0">
                <a:latin typeface="Arial"/>
                <a:cs typeface="Arial"/>
              </a:rPr>
              <a:t>waterpolo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4325" y="3967454"/>
              <a:ext cx="2479929" cy="23769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7670" y="2828671"/>
            <a:ext cx="8655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25" dirty="0">
                <a:latin typeface="Arial"/>
                <a:cs typeface="Arial"/>
              </a:rPr>
              <a:t>yoga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0525"/>
            <a:ext cx="6031865" cy="2726055"/>
            <a:chOff x="417830" y="390525"/>
            <a:chExt cx="603186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052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30"/>
                  </a:lnTo>
                  <a:lnTo>
                    <a:pt x="277502" y="35710"/>
                  </a:lnTo>
                  <a:lnTo>
                    <a:pt x="237787" y="54846"/>
                  </a:lnTo>
                  <a:lnTo>
                    <a:pt x="200326" y="77607"/>
                  </a:lnTo>
                  <a:lnTo>
                    <a:pt x="165348" y="103767"/>
                  </a:lnTo>
                  <a:lnTo>
                    <a:pt x="133083" y="133096"/>
                  </a:lnTo>
                  <a:lnTo>
                    <a:pt x="103757" y="165365"/>
                  </a:lnTo>
                  <a:lnTo>
                    <a:pt x="77601" y="200347"/>
                  </a:lnTo>
                  <a:lnTo>
                    <a:pt x="54841" y="237813"/>
                  </a:lnTo>
                  <a:lnTo>
                    <a:pt x="35708" y="277534"/>
                  </a:lnTo>
                  <a:lnTo>
                    <a:pt x="20428" y="319283"/>
                  </a:lnTo>
                  <a:lnTo>
                    <a:pt x="9231" y="362830"/>
                  </a:lnTo>
                  <a:lnTo>
                    <a:pt x="2345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4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917" y="565404"/>
              <a:ext cx="2327275" cy="23270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4086" y="561340"/>
              <a:ext cx="2205355" cy="219252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06595" y="2827147"/>
            <a:ext cx="17348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30" dirty="0"/>
              <a:t>equitación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8733" y="2878963"/>
            <a:ext cx="10769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cricket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39800" y="384810"/>
            <a:ext cx="9333230" cy="6459855"/>
            <a:chOff x="939800" y="384810"/>
            <a:chExt cx="9333230" cy="645985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0089" y="559435"/>
              <a:ext cx="2209800" cy="2209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2325" y="6498336"/>
              <a:ext cx="234950" cy="346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1394" y="6498336"/>
              <a:ext cx="234950" cy="3460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800" y="3958590"/>
              <a:ext cx="2181225" cy="218122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693291" y="6257035"/>
            <a:ext cx="9245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919" dirty="0">
                <a:latin typeface="Arial"/>
                <a:cs typeface="Arial"/>
              </a:rPr>
              <a:t>éis</a:t>
            </a:r>
            <a:r>
              <a:rPr sz="4500" i="1" spc="360" dirty="0">
                <a:latin typeface="Arial"/>
                <a:cs typeface="Arial"/>
              </a:rPr>
              <a:t> </a:t>
            </a:r>
            <a:r>
              <a:rPr sz="4500" i="1" spc="-570" dirty="0">
                <a:latin typeface="Arial"/>
                <a:cs typeface="Arial"/>
              </a:rPr>
              <a:t>ol</a:t>
            </a:r>
            <a:endParaRPr sz="4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87010" y="6255511"/>
            <a:ext cx="12890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70" dirty="0">
                <a:latin typeface="Arial"/>
                <a:cs typeface="Arial"/>
              </a:rPr>
              <a:t>ciclismo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38929" y="3958590"/>
            <a:ext cx="5597525" cy="2218690"/>
            <a:chOff x="4138929" y="3958590"/>
            <a:chExt cx="5597525" cy="221869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8929" y="3958590"/>
              <a:ext cx="2428875" cy="22181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2854" y="4006850"/>
              <a:ext cx="2133600" cy="21336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603617" y="6316472"/>
            <a:ext cx="21742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Arial"/>
                <a:cs typeface="Arial"/>
              </a:rPr>
              <a:t>tenis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75" dirty="0">
                <a:latin typeface="Arial"/>
                <a:cs typeface="Arial"/>
              </a:rPr>
              <a:t>de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1175" dirty="0">
                <a:latin typeface="Arial"/>
                <a:cs typeface="Arial"/>
              </a:rPr>
              <a:t>mesa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3652" y="2831719"/>
            <a:ext cx="18402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45" dirty="0">
                <a:latin typeface="Arial"/>
                <a:cs typeface="Arial"/>
              </a:rPr>
              <a:t>halterofilia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827" y="602615"/>
              <a:ext cx="2267966" cy="222135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32503" y="2828671"/>
            <a:ext cx="16814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15" dirty="0"/>
              <a:t>parapente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1160"/>
            <a:ext cx="3215640" cy="2726055"/>
            <a:chOff x="3740784" y="39116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11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183" y="565785"/>
              <a:ext cx="2432177" cy="237705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337042" y="2907919"/>
            <a:ext cx="8369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935" dirty="0">
                <a:latin typeface="Arial"/>
                <a:cs typeface="Arial"/>
              </a:rPr>
              <a:t>esquí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6015" y="563880"/>
              <a:ext cx="2375027" cy="237439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715770" y="6311900"/>
            <a:ext cx="739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00" dirty="0">
                <a:latin typeface="Arial"/>
                <a:cs typeface="Arial"/>
              </a:rPr>
              <a:t>tenis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6559" y="3868420"/>
            <a:ext cx="3215640" cy="2590800"/>
            <a:chOff x="416559" y="3868420"/>
            <a:chExt cx="3215640" cy="2590800"/>
          </a:xfrm>
        </p:grpSpPr>
        <p:sp>
          <p:nvSpPr>
            <p:cNvPr id="16" name="object 16"/>
            <p:cNvSpPr/>
            <p:nvPr/>
          </p:nvSpPr>
          <p:spPr>
            <a:xfrm>
              <a:off x="416559" y="3868420"/>
              <a:ext cx="3215640" cy="2590800"/>
            </a:xfrm>
            <a:custGeom>
              <a:avLst/>
              <a:gdLst/>
              <a:ahLst/>
              <a:cxnLst/>
              <a:rect l="l" t="t" r="r" b="b"/>
              <a:pathLst>
                <a:path w="3215640" h="2590800">
                  <a:moveTo>
                    <a:pt x="2783840" y="0"/>
                  </a:moveTo>
                  <a:lnTo>
                    <a:pt x="431812" y="0"/>
                  </a:lnTo>
                  <a:lnTo>
                    <a:pt x="384766" y="2533"/>
                  </a:lnTo>
                  <a:lnTo>
                    <a:pt x="339187" y="9958"/>
                  </a:lnTo>
                  <a:lnTo>
                    <a:pt x="295337" y="22010"/>
                  </a:lnTo>
                  <a:lnTo>
                    <a:pt x="253480" y="38427"/>
                  </a:lnTo>
                  <a:lnTo>
                    <a:pt x="213881" y="58946"/>
                  </a:lnTo>
                  <a:lnTo>
                    <a:pt x="176801" y="83303"/>
                  </a:lnTo>
                  <a:lnTo>
                    <a:pt x="142506" y="111235"/>
                  </a:lnTo>
                  <a:lnTo>
                    <a:pt x="111259" y="142479"/>
                  </a:lnTo>
                  <a:lnTo>
                    <a:pt x="83322" y="176771"/>
                  </a:lnTo>
                  <a:lnTo>
                    <a:pt x="58961" y="213849"/>
                  </a:lnTo>
                  <a:lnTo>
                    <a:pt x="38438" y="253448"/>
                  </a:lnTo>
                  <a:lnTo>
                    <a:pt x="22016" y="295306"/>
                  </a:lnTo>
                  <a:lnTo>
                    <a:pt x="9960" y="339159"/>
                  </a:lnTo>
                  <a:lnTo>
                    <a:pt x="2534" y="384745"/>
                  </a:lnTo>
                  <a:lnTo>
                    <a:pt x="0" y="431800"/>
                  </a:lnTo>
                  <a:lnTo>
                    <a:pt x="0" y="2159000"/>
                  </a:lnTo>
                  <a:lnTo>
                    <a:pt x="2534" y="2206054"/>
                  </a:lnTo>
                  <a:lnTo>
                    <a:pt x="9960" y="2251640"/>
                  </a:lnTo>
                  <a:lnTo>
                    <a:pt x="22016" y="2295493"/>
                  </a:lnTo>
                  <a:lnTo>
                    <a:pt x="38438" y="2337351"/>
                  </a:lnTo>
                  <a:lnTo>
                    <a:pt x="58961" y="2376950"/>
                  </a:lnTo>
                  <a:lnTo>
                    <a:pt x="83322" y="2414028"/>
                  </a:lnTo>
                  <a:lnTo>
                    <a:pt x="111259" y="2448320"/>
                  </a:lnTo>
                  <a:lnTo>
                    <a:pt x="142506" y="2479564"/>
                  </a:lnTo>
                  <a:lnTo>
                    <a:pt x="176801" y="2507496"/>
                  </a:lnTo>
                  <a:lnTo>
                    <a:pt x="213881" y="2531853"/>
                  </a:lnTo>
                  <a:lnTo>
                    <a:pt x="253480" y="2552372"/>
                  </a:lnTo>
                  <a:lnTo>
                    <a:pt x="295337" y="2568789"/>
                  </a:lnTo>
                  <a:lnTo>
                    <a:pt x="339187" y="2580841"/>
                  </a:lnTo>
                  <a:lnTo>
                    <a:pt x="384766" y="2588266"/>
                  </a:lnTo>
                  <a:lnTo>
                    <a:pt x="431812" y="2590800"/>
                  </a:lnTo>
                  <a:lnTo>
                    <a:pt x="2783840" y="2590800"/>
                  </a:lnTo>
                  <a:lnTo>
                    <a:pt x="2830894" y="2588266"/>
                  </a:lnTo>
                  <a:lnTo>
                    <a:pt x="2876480" y="2580841"/>
                  </a:lnTo>
                  <a:lnTo>
                    <a:pt x="2920333" y="2568789"/>
                  </a:lnTo>
                  <a:lnTo>
                    <a:pt x="2962191" y="2552372"/>
                  </a:lnTo>
                  <a:lnTo>
                    <a:pt x="3001790" y="2531853"/>
                  </a:lnTo>
                  <a:lnTo>
                    <a:pt x="3038868" y="2507496"/>
                  </a:lnTo>
                  <a:lnTo>
                    <a:pt x="3073160" y="2479564"/>
                  </a:lnTo>
                  <a:lnTo>
                    <a:pt x="3104404" y="2448320"/>
                  </a:lnTo>
                  <a:lnTo>
                    <a:pt x="3132336" y="2414028"/>
                  </a:lnTo>
                  <a:lnTo>
                    <a:pt x="3156693" y="2376950"/>
                  </a:lnTo>
                  <a:lnTo>
                    <a:pt x="3177212" y="2337351"/>
                  </a:lnTo>
                  <a:lnTo>
                    <a:pt x="3193629" y="2295493"/>
                  </a:lnTo>
                  <a:lnTo>
                    <a:pt x="3205681" y="2251640"/>
                  </a:lnTo>
                  <a:lnTo>
                    <a:pt x="3213106" y="2206054"/>
                  </a:lnTo>
                  <a:lnTo>
                    <a:pt x="3215640" y="2159000"/>
                  </a:lnTo>
                  <a:lnTo>
                    <a:pt x="3215640" y="431800"/>
                  </a:lnTo>
                  <a:lnTo>
                    <a:pt x="3213106" y="384745"/>
                  </a:lnTo>
                  <a:lnTo>
                    <a:pt x="3205681" y="339159"/>
                  </a:lnTo>
                  <a:lnTo>
                    <a:pt x="3193629" y="295306"/>
                  </a:lnTo>
                  <a:lnTo>
                    <a:pt x="3177212" y="253448"/>
                  </a:lnTo>
                  <a:lnTo>
                    <a:pt x="3156693" y="213849"/>
                  </a:lnTo>
                  <a:lnTo>
                    <a:pt x="3132336" y="176771"/>
                  </a:lnTo>
                  <a:lnTo>
                    <a:pt x="3104404" y="142479"/>
                  </a:lnTo>
                  <a:lnTo>
                    <a:pt x="3073160" y="111235"/>
                  </a:lnTo>
                  <a:lnTo>
                    <a:pt x="3038868" y="83303"/>
                  </a:lnTo>
                  <a:lnTo>
                    <a:pt x="3001790" y="58946"/>
                  </a:lnTo>
                  <a:lnTo>
                    <a:pt x="2962191" y="38427"/>
                  </a:lnTo>
                  <a:lnTo>
                    <a:pt x="2920333" y="22010"/>
                  </a:lnTo>
                  <a:lnTo>
                    <a:pt x="2876480" y="9958"/>
                  </a:lnTo>
                  <a:lnTo>
                    <a:pt x="2830894" y="2533"/>
                  </a:lnTo>
                  <a:lnTo>
                    <a:pt x="2783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5679" y="4036060"/>
              <a:ext cx="2076450" cy="207645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035422" y="6276847"/>
            <a:ext cx="677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60" dirty="0">
                <a:latin typeface="Arial"/>
                <a:cs typeface="Arial"/>
              </a:rPr>
              <a:t>golf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3789" y="3959352"/>
              <a:ext cx="2390774" cy="237744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381238" y="6285992"/>
            <a:ext cx="6286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5" dirty="0">
                <a:latin typeface="Arial"/>
                <a:cs typeface="Arial"/>
              </a:rPr>
              <a:t>surf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0526" y="3966972"/>
              <a:ext cx="2324100" cy="23239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080" y="2860675"/>
            <a:ext cx="303085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810" dirty="0">
                <a:latin typeface="Trebuchet MS"/>
                <a:cs typeface="Trebuchet MS"/>
              </a:rPr>
              <a:t>el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755" dirty="0">
                <a:latin typeface="Trebuchet MS"/>
                <a:cs typeface="Trebuchet MS"/>
              </a:rPr>
              <a:t>chocolate</a:t>
            </a:r>
            <a:r>
              <a:rPr sz="4100" i="1" spc="-409" dirty="0">
                <a:latin typeface="Trebuchet MS"/>
                <a:cs typeface="Trebuchet MS"/>
              </a:rPr>
              <a:t> </a:t>
            </a:r>
            <a:r>
              <a:rPr sz="4100" i="1" spc="-775" dirty="0">
                <a:latin typeface="Trebuchet MS"/>
                <a:cs typeface="Trebuchet MS"/>
              </a:rPr>
              <a:t>caliente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17830"/>
            <a:ext cx="7663180" cy="3001645"/>
            <a:chOff x="417830" y="417830"/>
            <a:chExt cx="7663180" cy="3001645"/>
          </a:xfrm>
        </p:grpSpPr>
        <p:sp>
          <p:nvSpPr>
            <p:cNvPr id="4" name="object 4"/>
            <p:cNvSpPr/>
            <p:nvPr/>
          </p:nvSpPr>
          <p:spPr>
            <a:xfrm>
              <a:off x="417830" y="41783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50" y="586740"/>
              <a:ext cx="2216785" cy="2216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3958" y="562356"/>
              <a:ext cx="2231898" cy="2200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5869" y="3073019"/>
              <a:ext cx="234950" cy="3460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979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840" dirty="0"/>
              <a:t>trineo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399401" y="2831719"/>
            <a:ext cx="2656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8970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05" dirty="0">
                <a:latin typeface="Trebuchet MS"/>
                <a:cs typeface="Trebuchet MS"/>
              </a:rPr>
              <a:t>ola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nieve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1" name="object 11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3165" y="571500"/>
              <a:ext cx="2260980" cy="22609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19936" y="6238747"/>
            <a:ext cx="1867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pingüino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5" name="object 15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700" y="3961129"/>
              <a:ext cx="2264410" cy="226441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370959" y="6311900"/>
            <a:ext cx="20072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campana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4002468"/>
              <a:ext cx="2355849" cy="235585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994142" y="6311900"/>
            <a:ext cx="13366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75" dirty="0">
                <a:latin typeface="Trebuchet MS"/>
                <a:cs typeface="Trebuchet MS"/>
              </a:rPr>
              <a:t>luces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5750" y="4003713"/>
              <a:ext cx="2527554" cy="23772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2609" y="3147695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7829" y="403225"/>
              <a:ext cx="3215640" cy="2692400"/>
            </a:xfrm>
            <a:custGeom>
              <a:avLst/>
              <a:gdLst/>
              <a:ahLst/>
              <a:cxnLst/>
              <a:rect l="l" t="t" r="r" b="b"/>
              <a:pathLst>
                <a:path w="3215640" h="2692400">
                  <a:moveTo>
                    <a:pt x="2766949" y="0"/>
                  </a:moveTo>
                  <a:lnTo>
                    <a:pt x="448729" y="0"/>
                  </a:lnTo>
                  <a:lnTo>
                    <a:pt x="399839" y="2633"/>
                  </a:lnTo>
                  <a:lnTo>
                    <a:pt x="352473" y="10350"/>
                  </a:lnTo>
                  <a:lnTo>
                    <a:pt x="306905" y="22877"/>
                  </a:lnTo>
                  <a:lnTo>
                    <a:pt x="263408" y="39940"/>
                  </a:lnTo>
                  <a:lnTo>
                    <a:pt x="222257" y="61265"/>
                  </a:lnTo>
                  <a:lnTo>
                    <a:pt x="183725" y="86579"/>
                  </a:lnTo>
                  <a:lnTo>
                    <a:pt x="148087" y="115607"/>
                  </a:lnTo>
                  <a:lnTo>
                    <a:pt x="115615" y="148076"/>
                  </a:lnTo>
                  <a:lnTo>
                    <a:pt x="86585" y="183712"/>
                  </a:lnTo>
                  <a:lnTo>
                    <a:pt x="61269" y="222240"/>
                  </a:lnTo>
                  <a:lnTo>
                    <a:pt x="39943" y="263388"/>
                  </a:lnTo>
                  <a:lnTo>
                    <a:pt x="22878" y="306880"/>
                  </a:lnTo>
                  <a:lnTo>
                    <a:pt x="10350" y="352444"/>
                  </a:lnTo>
                  <a:lnTo>
                    <a:pt x="2633" y="399806"/>
                  </a:lnTo>
                  <a:lnTo>
                    <a:pt x="0" y="448691"/>
                  </a:lnTo>
                  <a:lnTo>
                    <a:pt x="0" y="2243709"/>
                  </a:lnTo>
                  <a:lnTo>
                    <a:pt x="2633" y="2292593"/>
                  </a:lnTo>
                  <a:lnTo>
                    <a:pt x="10350" y="2339955"/>
                  </a:lnTo>
                  <a:lnTo>
                    <a:pt x="22878" y="2385519"/>
                  </a:lnTo>
                  <a:lnTo>
                    <a:pt x="39943" y="2429011"/>
                  </a:lnTo>
                  <a:lnTo>
                    <a:pt x="61269" y="2470159"/>
                  </a:lnTo>
                  <a:lnTo>
                    <a:pt x="86585" y="2508687"/>
                  </a:lnTo>
                  <a:lnTo>
                    <a:pt x="115615" y="2544323"/>
                  </a:lnTo>
                  <a:lnTo>
                    <a:pt x="148087" y="2576792"/>
                  </a:lnTo>
                  <a:lnTo>
                    <a:pt x="183725" y="2605820"/>
                  </a:lnTo>
                  <a:lnTo>
                    <a:pt x="222257" y="2631134"/>
                  </a:lnTo>
                  <a:lnTo>
                    <a:pt x="263408" y="2652459"/>
                  </a:lnTo>
                  <a:lnTo>
                    <a:pt x="306905" y="2669522"/>
                  </a:lnTo>
                  <a:lnTo>
                    <a:pt x="352473" y="2682049"/>
                  </a:lnTo>
                  <a:lnTo>
                    <a:pt x="399839" y="2689766"/>
                  </a:lnTo>
                  <a:lnTo>
                    <a:pt x="448729" y="2692400"/>
                  </a:lnTo>
                  <a:lnTo>
                    <a:pt x="2766949" y="2692400"/>
                  </a:lnTo>
                  <a:lnTo>
                    <a:pt x="2815833" y="2689766"/>
                  </a:lnTo>
                  <a:lnTo>
                    <a:pt x="2863195" y="2682049"/>
                  </a:lnTo>
                  <a:lnTo>
                    <a:pt x="2908759" y="2669522"/>
                  </a:lnTo>
                  <a:lnTo>
                    <a:pt x="2952251" y="2652459"/>
                  </a:lnTo>
                  <a:lnTo>
                    <a:pt x="2993399" y="2631134"/>
                  </a:lnTo>
                  <a:lnTo>
                    <a:pt x="3031927" y="2605820"/>
                  </a:lnTo>
                  <a:lnTo>
                    <a:pt x="3067563" y="2576792"/>
                  </a:lnTo>
                  <a:lnTo>
                    <a:pt x="3100032" y="2544323"/>
                  </a:lnTo>
                  <a:lnTo>
                    <a:pt x="3129060" y="2508687"/>
                  </a:lnTo>
                  <a:lnTo>
                    <a:pt x="3154374" y="2470159"/>
                  </a:lnTo>
                  <a:lnTo>
                    <a:pt x="3175699" y="2429011"/>
                  </a:lnTo>
                  <a:lnTo>
                    <a:pt x="3192762" y="2385519"/>
                  </a:lnTo>
                  <a:lnTo>
                    <a:pt x="3205289" y="2339955"/>
                  </a:lnTo>
                  <a:lnTo>
                    <a:pt x="3213006" y="2292593"/>
                  </a:lnTo>
                  <a:lnTo>
                    <a:pt x="3215640" y="2243709"/>
                  </a:lnTo>
                  <a:lnTo>
                    <a:pt x="3215640" y="448691"/>
                  </a:lnTo>
                  <a:lnTo>
                    <a:pt x="3213006" y="399806"/>
                  </a:lnTo>
                  <a:lnTo>
                    <a:pt x="3205289" y="352444"/>
                  </a:lnTo>
                  <a:lnTo>
                    <a:pt x="3192762" y="306880"/>
                  </a:lnTo>
                  <a:lnTo>
                    <a:pt x="3175699" y="263388"/>
                  </a:lnTo>
                  <a:lnTo>
                    <a:pt x="3154374" y="222240"/>
                  </a:lnTo>
                  <a:lnTo>
                    <a:pt x="3129060" y="183712"/>
                  </a:lnTo>
                  <a:lnTo>
                    <a:pt x="3100032" y="148076"/>
                  </a:lnTo>
                  <a:lnTo>
                    <a:pt x="3067563" y="115607"/>
                  </a:lnTo>
                  <a:lnTo>
                    <a:pt x="3031927" y="86579"/>
                  </a:lnTo>
                  <a:lnTo>
                    <a:pt x="2993399" y="61265"/>
                  </a:lnTo>
                  <a:lnTo>
                    <a:pt x="2952251" y="39940"/>
                  </a:lnTo>
                  <a:lnTo>
                    <a:pt x="2908759" y="22877"/>
                  </a:lnTo>
                  <a:lnTo>
                    <a:pt x="2863195" y="10350"/>
                  </a:lnTo>
                  <a:lnTo>
                    <a:pt x="2815833" y="2633"/>
                  </a:lnTo>
                  <a:lnTo>
                    <a:pt x="2766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16710" y="2906395"/>
            <a:ext cx="9912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484" dirty="0">
                <a:latin typeface="Arial"/>
                <a:cs typeface="Arial"/>
              </a:rPr>
              <a:t>fút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580" dirty="0">
                <a:latin typeface="Arial"/>
                <a:cs typeface="Arial"/>
              </a:rPr>
              <a:t>ol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1700" y="576072"/>
            <a:ext cx="4830445" cy="2814320"/>
            <a:chOff x="901700" y="576072"/>
            <a:chExt cx="4830445" cy="28143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700" y="576072"/>
              <a:ext cx="2257425" cy="22572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561" y="3066288"/>
              <a:ext cx="219075" cy="3238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43654" y="2840863"/>
            <a:ext cx="30060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630" dirty="0"/>
              <a:t>patinaje</a:t>
            </a:r>
            <a:r>
              <a:rPr sz="4200" spc="-320" dirty="0"/>
              <a:t> </a:t>
            </a:r>
            <a:r>
              <a:rPr sz="4200" spc="-1090" dirty="0"/>
              <a:t>sore</a:t>
            </a:r>
            <a:r>
              <a:rPr sz="4200" spc="-315" dirty="0"/>
              <a:t> </a:t>
            </a:r>
            <a:r>
              <a:rPr sz="4200" spc="-785" dirty="0"/>
              <a:t>hielo</a:t>
            </a:r>
            <a:endParaRPr sz="4200"/>
          </a:p>
        </p:txBody>
      </p:sp>
      <p:grpSp>
        <p:nvGrpSpPr>
          <p:cNvPr id="10" name="object 10"/>
          <p:cNvGrpSpPr/>
          <p:nvPr/>
        </p:nvGrpSpPr>
        <p:grpSpPr>
          <a:xfrm>
            <a:off x="4196334" y="388620"/>
            <a:ext cx="6083300" cy="3107055"/>
            <a:chOff x="4196334" y="388620"/>
            <a:chExt cx="6083300" cy="310705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6334" y="566928"/>
              <a:ext cx="2314575" cy="22006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6781" y="3149219"/>
              <a:ext cx="234950" cy="3460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17357" y="2907919"/>
            <a:ext cx="1760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Arial"/>
                <a:cs typeface="Arial"/>
              </a:rPr>
              <a:t>lucha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dirty="0">
                <a:latin typeface="Arial"/>
                <a:cs typeface="Arial"/>
              </a:rPr>
              <a:t>li</a:t>
            </a:r>
            <a:r>
              <a:rPr sz="4500" i="1" spc="-60" dirty="0">
                <a:latin typeface="Arial"/>
                <a:cs typeface="Arial"/>
              </a:rPr>
              <a:t> </a:t>
            </a:r>
            <a:r>
              <a:rPr sz="4500" i="1" spc="-805" dirty="0">
                <a:latin typeface="Arial"/>
                <a:cs typeface="Arial"/>
              </a:rPr>
              <a:t>re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2139" y="563880"/>
            <a:ext cx="2441702" cy="237591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22577" y="6311900"/>
            <a:ext cx="1457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65" dirty="0">
                <a:latin typeface="Arial"/>
                <a:cs typeface="Arial"/>
              </a:rPr>
              <a:t>escalada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105" y="3966972"/>
              <a:ext cx="2375027" cy="237486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081523" y="6311900"/>
            <a:ext cx="7899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975" dirty="0">
                <a:latin typeface="Arial"/>
                <a:cs typeface="Arial"/>
              </a:rPr>
              <a:t>oxeo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36340" y="3827779"/>
            <a:ext cx="3215640" cy="3071495"/>
            <a:chOff x="3736340" y="3827779"/>
            <a:chExt cx="3215640" cy="307149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9627" y="6553200"/>
              <a:ext cx="234950" cy="3460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2839" y="4002404"/>
              <a:ext cx="2343149" cy="234315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134350" y="6311900"/>
            <a:ext cx="11728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Arial"/>
                <a:cs typeface="Arial"/>
              </a:rPr>
              <a:t>hockey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7" name="object 27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3375" y="4003675"/>
              <a:ext cx="2428875" cy="2377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9773" y="2907919"/>
            <a:ext cx="16262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50" dirty="0">
                <a:latin typeface="Arial"/>
                <a:cs typeface="Arial"/>
              </a:rPr>
              <a:t>ádminton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3107055"/>
            <a:chOff x="417830" y="388620"/>
            <a:chExt cx="3215640" cy="310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7876" y="3149219"/>
              <a:ext cx="234950" cy="346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92" y="563880"/>
              <a:ext cx="2352675" cy="23520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06620" y="2865247"/>
            <a:ext cx="1537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44" dirty="0"/>
              <a:t>aloncesto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740784" y="392430"/>
            <a:ext cx="4195445" cy="3100070"/>
            <a:chOff x="3740784" y="392430"/>
            <a:chExt cx="4195445" cy="31000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4722" y="3106547"/>
              <a:ext cx="234950" cy="3460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6808" y="567055"/>
              <a:ext cx="2343150" cy="23431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0708" y="3146171"/>
              <a:ext cx="234950" cy="3460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234808" y="2904871"/>
            <a:ext cx="28492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484" dirty="0">
                <a:latin typeface="Arial"/>
                <a:cs typeface="Arial"/>
              </a:rPr>
              <a:t>fút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545" dirty="0">
                <a:latin typeface="Arial"/>
                <a:cs typeface="Arial"/>
              </a:rPr>
              <a:t>ol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americano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33132" y="391160"/>
            <a:ext cx="9340215" cy="6427470"/>
            <a:chOff x="933132" y="391160"/>
            <a:chExt cx="9340215" cy="6427470"/>
          </a:xfrm>
        </p:grpSpPr>
        <p:sp>
          <p:nvSpPr>
            <p:cNvPr id="15" name="object 15"/>
            <p:cNvSpPr/>
            <p:nvPr/>
          </p:nvSpPr>
          <p:spPr>
            <a:xfrm>
              <a:off x="7057390" y="3911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79613" y="565785"/>
              <a:ext cx="2190750" cy="21907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132" y="4028440"/>
              <a:ext cx="2207895" cy="21650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7449" y="6532753"/>
              <a:ext cx="193675" cy="28575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316482" y="6272276"/>
            <a:ext cx="1473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5" dirty="0">
                <a:latin typeface="Arial"/>
                <a:cs typeface="Arial"/>
              </a:rPr>
              <a:t>natación</a:t>
            </a:r>
            <a:endParaRPr sz="4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7286" y="6333235"/>
            <a:ext cx="289433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i="1" spc="-555" dirty="0">
                <a:latin typeface="Arial"/>
                <a:cs typeface="Arial"/>
              </a:rPr>
              <a:t>patinaje</a:t>
            </a:r>
            <a:r>
              <a:rPr sz="3700" i="1" spc="-290" dirty="0">
                <a:latin typeface="Arial"/>
                <a:cs typeface="Arial"/>
              </a:rPr>
              <a:t> </a:t>
            </a:r>
            <a:r>
              <a:rPr sz="3700" i="1" spc="-900" dirty="0">
                <a:latin typeface="Arial"/>
                <a:cs typeface="Arial"/>
              </a:rPr>
              <a:t>so</a:t>
            </a:r>
            <a:r>
              <a:rPr sz="3700" i="1" spc="310" dirty="0">
                <a:latin typeface="Arial"/>
                <a:cs typeface="Arial"/>
              </a:rPr>
              <a:t> </a:t>
            </a:r>
            <a:r>
              <a:rPr sz="3700" i="1" spc="-645" dirty="0">
                <a:latin typeface="Arial"/>
                <a:cs typeface="Arial"/>
              </a:rPr>
              <a:t>re</a:t>
            </a:r>
            <a:r>
              <a:rPr sz="3700" i="1" spc="-290" dirty="0">
                <a:latin typeface="Arial"/>
                <a:cs typeface="Arial"/>
              </a:rPr>
              <a:t> </a:t>
            </a:r>
            <a:r>
              <a:rPr sz="3700" i="1" spc="-745" dirty="0">
                <a:latin typeface="Arial"/>
                <a:cs typeface="Arial"/>
              </a:rPr>
              <a:t>ruedas</a:t>
            </a:r>
            <a:endParaRPr sz="37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81804" y="3962400"/>
            <a:ext cx="2143125" cy="214249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106918" y="6270752"/>
            <a:ext cx="1168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35" dirty="0">
                <a:latin typeface="Arial"/>
                <a:cs typeface="Arial"/>
              </a:rPr>
              <a:t>curling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3580" y="3865245"/>
            <a:ext cx="3215640" cy="2610485"/>
            <a:chOff x="7053580" y="3865245"/>
            <a:chExt cx="3215640" cy="2610485"/>
          </a:xfrm>
        </p:grpSpPr>
        <p:sp>
          <p:nvSpPr>
            <p:cNvPr id="24" name="object 24"/>
            <p:cNvSpPr/>
            <p:nvPr/>
          </p:nvSpPr>
          <p:spPr>
            <a:xfrm>
              <a:off x="7053580" y="3865245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2"/>
                  </a:lnTo>
                  <a:lnTo>
                    <a:pt x="0" y="2175383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3"/>
                  </a:lnTo>
                  <a:lnTo>
                    <a:pt x="3215640" y="435102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1504" y="4034155"/>
              <a:ext cx="2416048" cy="22721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5730" y="2863723"/>
            <a:ext cx="13150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30" dirty="0"/>
              <a:t>vólei</a:t>
            </a:r>
            <a:r>
              <a:rPr spc="370" dirty="0"/>
              <a:t> </a:t>
            </a:r>
            <a:r>
              <a:rPr spc="-570" dirty="0"/>
              <a:t>ol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49325" y="563880"/>
            <a:ext cx="5499735" cy="2887345"/>
            <a:chOff x="949325" y="563880"/>
            <a:chExt cx="5499735" cy="28873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5098" y="3105023"/>
              <a:ext cx="234950" cy="34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325" y="563880"/>
              <a:ext cx="2162175" cy="2162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8784" y="598932"/>
              <a:ext cx="2200275" cy="220014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018659" y="2865247"/>
            <a:ext cx="711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45" dirty="0">
                <a:latin typeface="Arial"/>
                <a:cs typeface="Arial"/>
              </a:rPr>
              <a:t>vela</a:t>
            </a:r>
            <a:endParaRPr sz="4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82533" y="2866771"/>
            <a:ext cx="10553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40" dirty="0">
                <a:latin typeface="Arial"/>
                <a:cs typeface="Arial"/>
              </a:rPr>
              <a:t>kayak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5814" y="559308"/>
              <a:ext cx="2038350" cy="2037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5272" y="6319520"/>
            <a:ext cx="30041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740" dirty="0">
                <a:latin typeface="Arial"/>
                <a:cs typeface="Arial"/>
              </a:rPr>
              <a:t>gimnasia</a:t>
            </a:r>
            <a:r>
              <a:rPr sz="4200" i="1" spc="-305" dirty="0">
                <a:latin typeface="Arial"/>
                <a:cs typeface="Arial"/>
              </a:rPr>
              <a:t> </a:t>
            </a:r>
            <a:r>
              <a:rPr sz="4200" i="1" spc="-645" dirty="0">
                <a:latin typeface="Arial"/>
                <a:cs typeface="Arial"/>
              </a:rPr>
              <a:t>deportiva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6534150" cy="3074670"/>
            <a:chOff x="417830" y="3792854"/>
            <a:chExt cx="6534150" cy="3074670"/>
          </a:xfrm>
        </p:grpSpPr>
        <p:sp>
          <p:nvSpPr>
            <p:cNvPr id="14" name="object 14"/>
            <p:cNvSpPr/>
            <p:nvPr/>
          </p:nvSpPr>
          <p:spPr>
            <a:xfrm>
              <a:off x="417830" y="379412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867" y="3968724"/>
              <a:ext cx="2384552" cy="23772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1013" y="6521195"/>
              <a:ext cx="234950" cy="3460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36339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82210" y="6279896"/>
            <a:ext cx="18440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85" dirty="0">
                <a:latin typeface="Arial"/>
                <a:cs typeface="Arial"/>
              </a:rPr>
              <a:t>skate</a:t>
            </a:r>
            <a:r>
              <a:rPr sz="4500" i="1" spc="375" dirty="0">
                <a:latin typeface="Arial"/>
                <a:cs typeface="Arial"/>
              </a:rPr>
              <a:t> </a:t>
            </a:r>
            <a:r>
              <a:rPr sz="4500" i="1" spc="-720" dirty="0">
                <a:latin typeface="Arial"/>
                <a:cs typeface="Arial"/>
              </a:rPr>
              <a:t>oard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0939" y="3967479"/>
            <a:ext cx="2276475" cy="227647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849361" y="6362192"/>
            <a:ext cx="17983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955" dirty="0">
                <a:latin typeface="Arial"/>
                <a:cs typeface="Arial"/>
              </a:rPr>
              <a:t>senderismo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8626" y="4015740"/>
              <a:ext cx="2228850" cy="2228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512" y="2833242"/>
            <a:ext cx="19107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45" dirty="0">
                <a:latin typeface="Arial"/>
                <a:cs typeface="Arial"/>
              </a:rPr>
              <a:t>granada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6559" y="438785"/>
            <a:ext cx="3215640" cy="2555875"/>
            <a:chOff x="416559" y="438785"/>
            <a:chExt cx="3215640" cy="2555875"/>
          </a:xfrm>
        </p:grpSpPr>
        <p:sp>
          <p:nvSpPr>
            <p:cNvPr id="4" name="object 4"/>
            <p:cNvSpPr/>
            <p:nvPr/>
          </p:nvSpPr>
          <p:spPr>
            <a:xfrm>
              <a:off x="41655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6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8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022" y="605155"/>
              <a:ext cx="2441702" cy="22233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02251" y="2833242"/>
            <a:ext cx="1151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coco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9515" y="438785"/>
            <a:ext cx="3215640" cy="2555875"/>
            <a:chOff x="3739515" y="438785"/>
            <a:chExt cx="3215640" cy="2555875"/>
          </a:xfrm>
        </p:grpSpPr>
        <p:sp>
          <p:nvSpPr>
            <p:cNvPr id="8" name="object 8"/>
            <p:cNvSpPr/>
            <p:nvPr/>
          </p:nvSpPr>
          <p:spPr>
            <a:xfrm>
              <a:off x="3739515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4589" y="605155"/>
              <a:ext cx="2296541" cy="22233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7225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605" dirty="0"/>
              <a:t>kiwi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2469" y="438785"/>
            <a:ext cx="3215640" cy="2555875"/>
            <a:chOff x="7062469" y="438785"/>
            <a:chExt cx="3215640" cy="2555875"/>
          </a:xfrm>
        </p:grpSpPr>
        <p:sp>
          <p:nvSpPr>
            <p:cNvPr id="12" name="object 12"/>
            <p:cNvSpPr/>
            <p:nvPr/>
          </p:nvSpPr>
          <p:spPr>
            <a:xfrm>
              <a:off x="706246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7670" y="605155"/>
              <a:ext cx="2296541" cy="222338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09446" y="6237223"/>
            <a:ext cx="14039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94" dirty="0">
                <a:latin typeface="Arial"/>
                <a:cs typeface="Arial"/>
              </a:rPr>
              <a:t>melón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6559" y="3842385"/>
            <a:ext cx="3215640" cy="2555875"/>
            <a:chOff x="416559" y="3842385"/>
            <a:chExt cx="3215640" cy="2555875"/>
          </a:xfrm>
        </p:grpSpPr>
        <p:sp>
          <p:nvSpPr>
            <p:cNvPr id="16" name="object 16"/>
            <p:cNvSpPr/>
            <p:nvPr/>
          </p:nvSpPr>
          <p:spPr>
            <a:xfrm>
              <a:off x="41655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5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9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222" y="4008780"/>
              <a:ext cx="2287016" cy="222285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840351" y="6237223"/>
            <a:ext cx="1187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60" dirty="0">
                <a:latin typeface="Arial"/>
                <a:cs typeface="Arial"/>
              </a:rPr>
              <a:t>lima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9515" y="3842385"/>
            <a:ext cx="3215640" cy="2555875"/>
            <a:chOff x="3739515" y="3842385"/>
            <a:chExt cx="3215640" cy="2555875"/>
          </a:xfrm>
        </p:grpSpPr>
        <p:sp>
          <p:nvSpPr>
            <p:cNvPr id="20" name="object 20"/>
            <p:cNvSpPr/>
            <p:nvPr/>
          </p:nvSpPr>
          <p:spPr>
            <a:xfrm>
              <a:off x="3739515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3164" y="4008755"/>
              <a:ext cx="2239391" cy="222288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893557" y="6237223"/>
            <a:ext cx="17259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25" dirty="0">
                <a:latin typeface="Arial"/>
                <a:cs typeface="Arial"/>
              </a:rPr>
              <a:t>papaya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2469" y="3842385"/>
            <a:ext cx="3215640" cy="2555875"/>
            <a:chOff x="7062469" y="3842385"/>
            <a:chExt cx="3215640" cy="2555875"/>
          </a:xfrm>
        </p:grpSpPr>
        <p:sp>
          <p:nvSpPr>
            <p:cNvPr id="24" name="object 24"/>
            <p:cNvSpPr/>
            <p:nvPr/>
          </p:nvSpPr>
          <p:spPr>
            <a:xfrm>
              <a:off x="706246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5770" y="4008755"/>
              <a:ext cx="2220341" cy="2220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7150" y="2833242"/>
            <a:ext cx="1568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mango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6559" y="438785"/>
            <a:ext cx="3215640" cy="2555875"/>
            <a:chOff x="416559" y="438785"/>
            <a:chExt cx="3215640" cy="2555875"/>
          </a:xfrm>
        </p:grpSpPr>
        <p:sp>
          <p:nvSpPr>
            <p:cNvPr id="4" name="object 4"/>
            <p:cNvSpPr/>
            <p:nvPr/>
          </p:nvSpPr>
          <p:spPr>
            <a:xfrm>
              <a:off x="41655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6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8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322" y="605155"/>
              <a:ext cx="2191766" cy="219176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43171" y="2833242"/>
            <a:ext cx="17818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75" dirty="0">
                <a:latin typeface="Arial"/>
                <a:cs typeface="Arial"/>
              </a:rPr>
              <a:t>naranja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9515" y="438785"/>
            <a:ext cx="3215640" cy="2555875"/>
            <a:chOff x="3739515" y="438785"/>
            <a:chExt cx="3215640" cy="2555875"/>
          </a:xfrm>
        </p:grpSpPr>
        <p:sp>
          <p:nvSpPr>
            <p:cNvPr id="8" name="object 8"/>
            <p:cNvSpPr/>
            <p:nvPr/>
          </p:nvSpPr>
          <p:spPr>
            <a:xfrm>
              <a:off x="3739515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6489" y="605155"/>
              <a:ext cx="2372741" cy="22233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725" dirty="0"/>
              <a:t>higo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2469" y="438785"/>
            <a:ext cx="3215640" cy="2555875"/>
            <a:chOff x="7062469" y="438785"/>
            <a:chExt cx="3215640" cy="2555875"/>
          </a:xfrm>
        </p:grpSpPr>
        <p:sp>
          <p:nvSpPr>
            <p:cNvPr id="12" name="object 12"/>
            <p:cNvSpPr/>
            <p:nvPr/>
          </p:nvSpPr>
          <p:spPr>
            <a:xfrm>
              <a:off x="706246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5295" y="605155"/>
              <a:ext cx="2190750" cy="21907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513077" y="6237223"/>
            <a:ext cx="1196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pera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6559" y="3842385"/>
            <a:ext cx="3215640" cy="2555875"/>
            <a:chOff x="416559" y="3842385"/>
            <a:chExt cx="3215640" cy="2555875"/>
          </a:xfrm>
        </p:grpSpPr>
        <p:sp>
          <p:nvSpPr>
            <p:cNvPr id="16" name="object 16"/>
            <p:cNvSpPr/>
            <p:nvPr/>
          </p:nvSpPr>
          <p:spPr>
            <a:xfrm>
              <a:off x="41655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5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9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034" y="4008755"/>
              <a:ext cx="2219325" cy="221932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401439" y="6237223"/>
            <a:ext cx="20662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70" dirty="0">
                <a:latin typeface="Arial"/>
                <a:cs typeface="Arial"/>
              </a:rPr>
              <a:t>arándano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9515" y="3842385"/>
            <a:ext cx="3215640" cy="2555875"/>
            <a:chOff x="3739515" y="3842385"/>
            <a:chExt cx="3215640" cy="2555875"/>
          </a:xfrm>
        </p:grpSpPr>
        <p:sp>
          <p:nvSpPr>
            <p:cNvPr id="20" name="object 20"/>
            <p:cNvSpPr/>
            <p:nvPr/>
          </p:nvSpPr>
          <p:spPr>
            <a:xfrm>
              <a:off x="3739515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5539" y="4008755"/>
              <a:ext cx="2314575" cy="222288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14893" y="6237223"/>
            <a:ext cx="16852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85" dirty="0">
                <a:latin typeface="Arial"/>
                <a:cs typeface="Arial"/>
              </a:rPr>
              <a:t>plátano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2469" y="3842385"/>
            <a:ext cx="3215640" cy="2555875"/>
            <a:chOff x="7062469" y="3842385"/>
            <a:chExt cx="3215640" cy="2555875"/>
          </a:xfrm>
        </p:grpSpPr>
        <p:sp>
          <p:nvSpPr>
            <p:cNvPr id="24" name="object 24"/>
            <p:cNvSpPr/>
            <p:nvPr/>
          </p:nvSpPr>
          <p:spPr>
            <a:xfrm>
              <a:off x="706246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6720" y="4008755"/>
              <a:ext cx="2267966" cy="2222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1741" y="2833242"/>
            <a:ext cx="1238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fresa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6559" y="438785"/>
            <a:ext cx="3215640" cy="2555875"/>
            <a:chOff x="416559" y="438785"/>
            <a:chExt cx="3215640" cy="2555875"/>
          </a:xfrm>
        </p:grpSpPr>
        <p:sp>
          <p:nvSpPr>
            <p:cNvPr id="4" name="object 4"/>
            <p:cNvSpPr/>
            <p:nvPr/>
          </p:nvSpPr>
          <p:spPr>
            <a:xfrm>
              <a:off x="41655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6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8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609" y="605155"/>
              <a:ext cx="2162175" cy="21621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65675" y="2833242"/>
            <a:ext cx="13366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00" dirty="0">
                <a:latin typeface="Arial"/>
                <a:cs typeface="Arial"/>
              </a:rPr>
              <a:t>limón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9515" y="438785"/>
            <a:ext cx="3215640" cy="2555875"/>
            <a:chOff x="3739515" y="438785"/>
            <a:chExt cx="3215640" cy="2555875"/>
          </a:xfrm>
        </p:grpSpPr>
        <p:sp>
          <p:nvSpPr>
            <p:cNvPr id="8" name="object 8"/>
            <p:cNvSpPr/>
            <p:nvPr/>
          </p:nvSpPr>
          <p:spPr>
            <a:xfrm>
              <a:off x="3739515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3164" y="605155"/>
              <a:ext cx="2247900" cy="222338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55" dirty="0"/>
              <a:t> </a:t>
            </a:r>
            <a:r>
              <a:rPr spc="-740" dirty="0"/>
              <a:t>grosella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2469" y="438785"/>
            <a:ext cx="3215640" cy="2555875"/>
            <a:chOff x="7062469" y="438785"/>
            <a:chExt cx="3215640" cy="2555875"/>
          </a:xfrm>
        </p:grpSpPr>
        <p:sp>
          <p:nvSpPr>
            <p:cNvPr id="12" name="object 12"/>
            <p:cNvSpPr/>
            <p:nvPr/>
          </p:nvSpPr>
          <p:spPr>
            <a:xfrm>
              <a:off x="706246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0045" y="605155"/>
              <a:ext cx="2401443" cy="222338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514602" y="6237223"/>
            <a:ext cx="1196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00" dirty="0">
                <a:latin typeface="Arial"/>
                <a:cs typeface="Arial"/>
              </a:rPr>
              <a:t>piña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6559" y="3842385"/>
            <a:ext cx="3215640" cy="2555875"/>
            <a:chOff x="416559" y="3842385"/>
            <a:chExt cx="3215640" cy="2555875"/>
          </a:xfrm>
        </p:grpSpPr>
        <p:sp>
          <p:nvSpPr>
            <p:cNvPr id="16" name="object 16"/>
            <p:cNvSpPr/>
            <p:nvPr/>
          </p:nvSpPr>
          <p:spPr>
            <a:xfrm>
              <a:off x="41655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5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9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034" y="4008755"/>
              <a:ext cx="2219325" cy="221932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57471" y="6237223"/>
            <a:ext cx="15538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44" dirty="0">
                <a:latin typeface="Arial"/>
                <a:cs typeface="Arial"/>
              </a:rPr>
              <a:t>sandía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9515" y="3842385"/>
            <a:ext cx="3215640" cy="2555875"/>
            <a:chOff x="3739515" y="3842385"/>
            <a:chExt cx="3215640" cy="2555875"/>
          </a:xfrm>
        </p:grpSpPr>
        <p:sp>
          <p:nvSpPr>
            <p:cNvPr id="20" name="object 20"/>
            <p:cNvSpPr/>
            <p:nvPr/>
          </p:nvSpPr>
          <p:spPr>
            <a:xfrm>
              <a:off x="3739515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2689" y="4008755"/>
              <a:ext cx="2219325" cy="221932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215121" y="6237223"/>
            <a:ext cx="10858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uva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2469" y="3842385"/>
            <a:ext cx="3215640" cy="2555875"/>
            <a:chOff x="7062469" y="3842385"/>
            <a:chExt cx="3215640" cy="2555875"/>
          </a:xfrm>
        </p:grpSpPr>
        <p:sp>
          <p:nvSpPr>
            <p:cNvPr id="24" name="object 24"/>
            <p:cNvSpPr/>
            <p:nvPr/>
          </p:nvSpPr>
          <p:spPr>
            <a:xfrm>
              <a:off x="706246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6245" y="4008755"/>
              <a:ext cx="2247900" cy="22228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980" y="2833242"/>
            <a:ext cx="20427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75" dirty="0">
                <a:latin typeface="Arial"/>
                <a:cs typeface="Arial"/>
              </a:rPr>
              <a:t>manzana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6559" y="438785"/>
            <a:ext cx="3215640" cy="2555875"/>
            <a:chOff x="416559" y="438785"/>
            <a:chExt cx="3215640" cy="2555875"/>
          </a:xfrm>
        </p:grpSpPr>
        <p:sp>
          <p:nvSpPr>
            <p:cNvPr id="4" name="object 4"/>
            <p:cNvSpPr/>
            <p:nvPr/>
          </p:nvSpPr>
          <p:spPr>
            <a:xfrm>
              <a:off x="41655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6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8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322" y="605155"/>
              <a:ext cx="2190750" cy="21907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75759" y="2833242"/>
            <a:ext cx="1515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90" dirty="0">
                <a:latin typeface="Arial"/>
                <a:cs typeface="Arial"/>
              </a:rPr>
              <a:t>cereza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9515" y="438785"/>
            <a:ext cx="3215640" cy="2555875"/>
            <a:chOff x="3739515" y="438785"/>
            <a:chExt cx="3215640" cy="2555875"/>
          </a:xfrm>
        </p:grpSpPr>
        <p:sp>
          <p:nvSpPr>
            <p:cNvPr id="8" name="object 8"/>
            <p:cNvSpPr/>
            <p:nvPr/>
          </p:nvSpPr>
          <p:spPr>
            <a:xfrm>
              <a:off x="3739515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2214" y="605155"/>
              <a:ext cx="2190750" cy="219075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0" dirty="0"/>
              <a:t> </a:t>
            </a:r>
            <a:r>
              <a:rPr spc="-765" dirty="0"/>
              <a:t>mandarina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2469" y="438785"/>
            <a:ext cx="3215640" cy="2555875"/>
            <a:chOff x="7062469" y="438785"/>
            <a:chExt cx="3215640" cy="2555875"/>
          </a:xfrm>
        </p:grpSpPr>
        <p:sp>
          <p:nvSpPr>
            <p:cNvPr id="12" name="object 12"/>
            <p:cNvSpPr/>
            <p:nvPr/>
          </p:nvSpPr>
          <p:spPr>
            <a:xfrm>
              <a:off x="706246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5295" y="605155"/>
              <a:ext cx="2191766" cy="219176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06220" y="6237223"/>
            <a:ext cx="20116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20" dirty="0">
                <a:latin typeface="Arial"/>
                <a:cs typeface="Arial"/>
              </a:rPr>
              <a:t>nectarina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6559" y="3842385"/>
            <a:ext cx="3215640" cy="2555875"/>
            <a:chOff x="416559" y="3842385"/>
            <a:chExt cx="3215640" cy="2555875"/>
          </a:xfrm>
        </p:grpSpPr>
        <p:sp>
          <p:nvSpPr>
            <p:cNvPr id="16" name="object 16"/>
            <p:cNvSpPr/>
            <p:nvPr/>
          </p:nvSpPr>
          <p:spPr>
            <a:xfrm>
              <a:off x="41655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5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9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647" y="4008806"/>
              <a:ext cx="2344166" cy="222283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52898" y="6237223"/>
            <a:ext cx="15627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70" dirty="0">
                <a:latin typeface="Arial"/>
                <a:cs typeface="Arial"/>
              </a:rPr>
              <a:t>ciruela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9515" y="3842385"/>
            <a:ext cx="3215640" cy="2555875"/>
            <a:chOff x="3739515" y="3842385"/>
            <a:chExt cx="3215640" cy="2555875"/>
          </a:xfrm>
        </p:grpSpPr>
        <p:sp>
          <p:nvSpPr>
            <p:cNvPr id="20" name="object 20"/>
            <p:cNvSpPr/>
            <p:nvPr/>
          </p:nvSpPr>
          <p:spPr>
            <a:xfrm>
              <a:off x="3739515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2689" y="4008755"/>
              <a:ext cx="2229866" cy="222288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216645" y="6237223"/>
            <a:ext cx="10826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509" dirty="0">
                <a:latin typeface="Arial"/>
                <a:cs typeface="Arial"/>
              </a:rPr>
              <a:t>lichi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2469" y="3842385"/>
            <a:ext cx="3215640" cy="2555875"/>
            <a:chOff x="7062469" y="3842385"/>
            <a:chExt cx="3215640" cy="2555875"/>
          </a:xfrm>
        </p:grpSpPr>
        <p:sp>
          <p:nvSpPr>
            <p:cNvPr id="24" name="object 24"/>
            <p:cNvSpPr/>
            <p:nvPr/>
          </p:nvSpPr>
          <p:spPr>
            <a:xfrm>
              <a:off x="706246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7670" y="4008780"/>
              <a:ext cx="2306066" cy="22228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6489" y="3074543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6559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6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8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1272" y="2833242"/>
            <a:ext cx="19418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95" dirty="0">
                <a:latin typeface="Arial"/>
                <a:cs typeface="Arial"/>
              </a:rPr>
              <a:t>guaya</a:t>
            </a:r>
            <a:r>
              <a:rPr sz="4500" i="1" spc="370" dirty="0">
                <a:latin typeface="Arial"/>
                <a:cs typeface="Arial"/>
              </a:rPr>
              <a:t> </a:t>
            </a:r>
            <a:r>
              <a:rPr sz="4500" i="1" spc="-850" dirty="0">
                <a:latin typeface="Arial"/>
                <a:cs typeface="Arial"/>
              </a:rPr>
              <a:t>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10272" y="438785"/>
            <a:ext cx="6045200" cy="2981960"/>
            <a:chOff x="910272" y="438785"/>
            <a:chExt cx="6045200" cy="29819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272" y="605155"/>
              <a:ext cx="2239391" cy="22233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4476" y="3074543"/>
              <a:ext cx="234950" cy="3460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39514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45051" y="2833242"/>
            <a:ext cx="21805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685" dirty="0">
                <a:latin typeface="Arial"/>
                <a:cs typeface="Arial"/>
              </a:rPr>
              <a:t>fram</a:t>
            </a:r>
            <a:r>
              <a:rPr sz="4500" i="1" spc="370" dirty="0">
                <a:latin typeface="Arial"/>
                <a:cs typeface="Arial"/>
              </a:rPr>
              <a:t> </a:t>
            </a:r>
            <a:r>
              <a:rPr sz="4500" i="1" spc="-1070" dirty="0">
                <a:latin typeface="Arial"/>
                <a:cs typeface="Arial"/>
              </a:rPr>
              <a:t>uesa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57040" y="438785"/>
            <a:ext cx="6021070" cy="2981960"/>
            <a:chOff x="4257040" y="438785"/>
            <a:chExt cx="6021070" cy="298196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7040" y="605155"/>
              <a:ext cx="2182241" cy="218224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0496" y="3074543"/>
              <a:ext cx="234950" cy="3460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62470" y="4387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6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8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9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5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509" dirty="0"/>
              <a:t>al</a:t>
            </a:r>
            <a:r>
              <a:rPr spc="365" dirty="0"/>
              <a:t> </a:t>
            </a:r>
            <a:r>
              <a:rPr spc="-765" dirty="0"/>
              <a:t>aricoque</a:t>
            </a: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79994" y="605155"/>
            <a:ext cx="2182241" cy="218224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295146" y="6237223"/>
            <a:ext cx="15182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55" dirty="0">
                <a:latin typeface="Arial"/>
                <a:cs typeface="Arial"/>
              </a:rPr>
              <a:t>durián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6559" y="3842385"/>
            <a:ext cx="3215640" cy="2555875"/>
            <a:chOff x="416559" y="3842385"/>
            <a:chExt cx="3215640" cy="2555875"/>
          </a:xfrm>
        </p:grpSpPr>
        <p:sp>
          <p:nvSpPr>
            <p:cNvPr id="19" name="object 19"/>
            <p:cNvSpPr/>
            <p:nvPr/>
          </p:nvSpPr>
          <p:spPr>
            <a:xfrm>
              <a:off x="41655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70" y="0"/>
                  </a:lnTo>
                  <a:lnTo>
                    <a:pt x="379561" y="2500"/>
                  </a:lnTo>
                  <a:lnTo>
                    <a:pt x="334598" y="9826"/>
                  </a:lnTo>
                  <a:lnTo>
                    <a:pt x="291341" y="21720"/>
                  </a:lnTo>
                  <a:lnTo>
                    <a:pt x="250051" y="37919"/>
                  </a:lnTo>
                  <a:lnTo>
                    <a:pt x="210987" y="58165"/>
                  </a:lnTo>
                  <a:lnTo>
                    <a:pt x="174409" y="82198"/>
                  </a:lnTo>
                  <a:lnTo>
                    <a:pt x="140578" y="109757"/>
                  </a:lnTo>
                  <a:lnTo>
                    <a:pt x="109753" y="140581"/>
                  </a:lnTo>
                  <a:lnTo>
                    <a:pt x="82195" y="174412"/>
                  </a:lnTo>
                  <a:lnTo>
                    <a:pt x="58163" y="210989"/>
                  </a:lnTo>
                  <a:lnTo>
                    <a:pt x="37918" y="250051"/>
                  </a:lnTo>
                  <a:lnTo>
                    <a:pt x="21718" y="291340"/>
                  </a:lnTo>
                  <a:lnTo>
                    <a:pt x="9826" y="334593"/>
                  </a:lnTo>
                  <a:lnTo>
                    <a:pt x="2499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499" y="2176321"/>
                  </a:lnTo>
                  <a:lnTo>
                    <a:pt x="9826" y="2221281"/>
                  </a:lnTo>
                  <a:lnTo>
                    <a:pt x="21718" y="2264534"/>
                  </a:lnTo>
                  <a:lnTo>
                    <a:pt x="37918" y="2305823"/>
                  </a:lnTo>
                  <a:lnTo>
                    <a:pt x="58163" y="2344885"/>
                  </a:lnTo>
                  <a:lnTo>
                    <a:pt x="82195" y="2381462"/>
                  </a:lnTo>
                  <a:lnTo>
                    <a:pt x="109753" y="2415293"/>
                  </a:lnTo>
                  <a:lnTo>
                    <a:pt x="140578" y="2446117"/>
                  </a:lnTo>
                  <a:lnTo>
                    <a:pt x="174409" y="2473676"/>
                  </a:lnTo>
                  <a:lnTo>
                    <a:pt x="210987" y="2497709"/>
                  </a:lnTo>
                  <a:lnTo>
                    <a:pt x="250051" y="2517955"/>
                  </a:lnTo>
                  <a:lnTo>
                    <a:pt x="291341" y="2534154"/>
                  </a:lnTo>
                  <a:lnTo>
                    <a:pt x="334598" y="2546048"/>
                  </a:lnTo>
                  <a:lnTo>
                    <a:pt x="379561" y="2553374"/>
                  </a:lnTo>
                  <a:lnTo>
                    <a:pt x="425970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3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4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559" y="4008755"/>
              <a:ext cx="2201291" cy="220129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468495" y="6237223"/>
            <a:ext cx="1930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44" dirty="0">
                <a:latin typeface="Arial"/>
                <a:cs typeface="Arial"/>
              </a:rPr>
              <a:t>aguacate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39515" y="3842385"/>
            <a:ext cx="3215640" cy="2555875"/>
            <a:chOff x="3739515" y="3842385"/>
            <a:chExt cx="3215640" cy="2555875"/>
          </a:xfrm>
        </p:grpSpPr>
        <p:sp>
          <p:nvSpPr>
            <p:cNvPr id="23" name="object 23"/>
            <p:cNvSpPr/>
            <p:nvPr/>
          </p:nvSpPr>
          <p:spPr>
            <a:xfrm>
              <a:off x="3739515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2" y="0"/>
                  </a:moveTo>
                  <a:lnTo>
                    <a:pt x="425958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6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5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8" y="2555875"/>
                  </a:lnTo>
                  <a:lnTo>
                    <a:pt x="2789682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40" y="2129916"/>
                  </a:lnTo>
                  <a:lnTo>
                    <a:pt x="3215640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7515" y="4008755"/>
              <a:ext cx="2201291" cy="220129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615808" y="6237223"/>
            <a:ext cx="22834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880" dirty="0">
                <a:latin typeface="Arial"/>
                <a:cs typeface="Arial"/>
              </a:rPr>
              <a:t>macedonia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62469" y="3842385"/>
            <a:ext cx="3215640" cy="2555875"/>
            <a:chOff x="7062469" y="3842385"/>
            <a:chExt cx="3215640" cy="2555875"/>
          </a:xfrm>
        </p:grpSpPr>
        <p:sp>
          <p:nvSpPr>
            <p:cNvPr id="27" name="object 27"/>
            <p:cNvSpPr/>
            <p:nvPr/>
          </p:nvSpPr>
          <p:spPr>
            <a:xfrm>
              <a:off x="7062469" y="3842385"/>
              <a:ext cx="3215640" cy="2555875"/>
            </a:xfrm>
            <a:custGeom>
              <a:avLst/>
              <a:gdLst/>
              <a:ahLst/>
              <a:cxnLst/>
              <a:rect l="l" t="t" r="r" b="b"/>
              <a:pathLst>
                <a:path w="3215640" h="2555875">
                  <a:moveTo>
                    <a:pt x="2789681" y="0"/>
                  </a:moveTo>
                  <a:lnTo>
                    <a:pt x="425957" y="0"/>
                  </a:lnTo>
                  <a:lnTo>
                    <a:pt x="379553" y="2500"/>
                  </a:lnTo>
                  <a:lnTo>
                    <a:pt x="334593" y="9826"/>
                  </a:lnTo>
                  <a:lnTo>
                    <a:pt x="291340" y="21720"/>
                  </a:lnTo>
                  <a:lnTo>
                    <a:pt x="250051" y="37919"/>
                  </a:lnTo>
                  <a:lnTo>
                    <a:pt x="210989" y="58165"/>
                  </a:lnTo>
                  <a:lnTo>
                    <a:pt x="174412" y="82198"/>
                  </a:lnTo>
                  <a:lnTo>
                    <a:pt x="140581" y="109757"/>
                  </a:lnTo>
                  <a:lnTo>
                    <a:pt x="109757" y="140581"/>
                  </a:lnTo>
                  <a:lnTo>
                    <a:pt x="82198" y="174412"/>
                  </a:lnTo>
                  <a:lnTo>
                    <a:pt x="58165" y="210989"/>
                  </a:lnTo>
                  <a:lnTo>
                    <a:pt x="37919" y="250051"/>
                  </a:lnTo>
                  <a:lnTo>
                    <a:pt x="21720" y="291340"/>
                  </a:lnTo>
                  <a:lnTo>
                    <a:pt x="9826" y="334593"/>
                  </a:lnTo>
                  <a:lnTo>
                    <a:pt x="2500" y="379553"/>
                  </a:lnTo>
                  <a:lnTo>
                    <a:pt x="0" y="425957"/>
                  </a:lnTo>
                  <a:lnTo>
                    <a:pt x="0" y="2129916"/>
                  </a:lnTo>
                  <a:lnTo>
                    <a:pt x="2500" y="2176321"/>
                  </a:lnTo>
                  <a:lnTo>
                    <a:pt x="9826" y="2221281"/>
                  </a:lnTo>
                  <a:lnTo>
                    <a:pt x="21720" y="2264534"/>
                  </a:lnTo>
                  <a:lnTo>
                    <a:pt x="37919" y="2305823"/>
                  </a:lnTo>
                  <a:lnTo>
                    <a:pt x="58166" y="2344885"/>
                  </a:lnTo>
                  <a:lnTo>
                    <a:pt x="82198" y="2381462"/>
                  </a:lnTo>
                  <a:lnTo>
                    <a:pt x="109757" y="2415293"/>
                  </a:lnTo>
                  <a:lnTo>
                    <a:pt x="140581" y="2446117"/>
                  </a:lnTo>
                  <a:lnTo>
                    <a:pt x="174412" y="2473676"/>
                  </a:lnTo>
                  <a:lnTo>
                    <a:pt x="210989" y="2497709"/>
                  </a:lnTo>
                  <a:lnTo>
                    <a:pt x="250051" y="2517955"/>
                  </a:lnTo>
                  <a:lnTo>
                    <a:pt x="291340" y="2534154"/>
                  </a:lnTo>
                  <a:lnTo>
                    <a:pt x="334593" y="2546048"/>
                  </a:lnTo>
                  <a:lnTo>
                    <a:pt x="379553" y="2553374"/>
                  </a:lnTo>
                  <a:lnTo>
                    <a:pt x="425957" y="2555875"/>
                  </a:lnTo>
                  <a:lnTo>
                    <a:pt x="2789681" y="2555875"/>
                  </a:lnTo>
                  <a:lnTo>
                    <a:pt x="2836086" y="2553374"/>
                  </a:lnTo>
                  <a:lnTo>
                    <a:pt x="2881046" y="2546048"/>
                  </a:lnTo>
                  <a:lnTo>
                    <a:pt x="2924299" y="2534154"/>
                  </a:lnTo>
                  <a:lnTo>
                    <a:pt x="2965588" y="2517955"/>
                  </a:lnTo>
                  <a:lnTo>
                    <a:pt x="3004650" y="2497708"/>
                  </a:lnTo>
                  <a:lnTo>
                    <a:pt x="3041227" y="2473676"/>
                  </a:lnTo>
                  <a:lnTo>
                    <a:pt x="3075058" y="2446117"/>
                  </a:lnTo>
                  <a:lnTo>
                    <a:pt x="3105882" y="2415293"/>
                  </a:lnTo>
                  <a:lnTo>
                    <a:pt x="3133441" y="2381462"/>
                  </a:lnTo>
                  <a:lnTo>
                    <a:pt x="3157474" y="2344885"/>
                  </a:lnTo>
                  <a:lnTo>
                    <a:pt x="3177720" y="2305823"/>
                  </a:lnTo>
                  <a:lnTo>
                    <a:pt x="3193919" y="2264534"/>
                  </a:lnTo>
                  <a:lnTo>
                    <a:pt x="3205813" y="2221281"/>
                  </a:lnTo>
                  <a:lnTo>
                    <a:pt x="3213139" y="2176321"/>
                  </a:lnTo>
                  <a:lnTo>
                    <a:pt x="3215639" y="2129916"/>
                  </a:lnTo>
                  <a:lnTo>
                    <a:pt x="3215639" y="425957"/>
                  </a:lnTo>
                  <a:lnTo>
                    <a:pt x="3213139" y="379553"/>
                  </a:lnTo>
                  <a:lnTo>
                    <a:pt x="3205813" y="334593"/>
                  </a:lnTo>
                  <a:lnTo>
                    <a:pt x="3193919" y="291340"/>
                  </a:lnTo>
                  <a:lnTo>
                    <a:pt x="3177720" y="250051"/>
                  </a:lnTo>
                  <a:lnTo>
                    <a:pt x="3157473" y="210989"/>
                  </a:lnTo>
                  <a:lnTo>
                    <a:pt x="3133441" y="174412"/>
                  </a:lnTo>
                  <a:lnTo>
                    <a:pt x="3105882" y="140581"/>
                  </a:lnTo>
                  <a:lnTo>
                    <a:pt x="3075058" y="109757"/>
                  </a:lnTo>
                  <a:lnTo>
                    <a:pt x="3041227" y="82198"/>
                  </a:lnTo>
                  <a:lnTo>
                    <a:pt x="3004650" y="58166"/>
                  </a:lnTo>
                  <a:lnTo>
                    <a:pt x="2965588" y="37919"/>
                  </a:lnTo>
                  <a:lnTo>
                    <a:pt x="2924299" y="21720"/>
                  </a:lnTo>
                  <a:lnTo>
                    <a:pt x="2881046" y="9826"/>
                  </a:lnTo>
                  <a:lnTo>
                    <a:pt x="2836086" y="2500"/>
                  </a:lnTo>
                  <a:lnTo>
                    <a:pt x="2789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8145" y="4008793"/>
              <a:ext cx="2325116" cy="2222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4331" y="2936875"/>
            <a:ext cx="292227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i="1" spc="-375" dirty="0">
                <a:latin typeface="Arial"/>
                <a:cs typeface="Arial"/>
              </a:rPr>
              <a:t>la</a:t>
            </a:r>
            <a:r>
              <a:rPr sz="3300" i="1" spc="-260" dirty="0">
                <a:latin typeface="Arial"/>
                <a:cs typeface="Arial"/>
              </a:rPr>
              <a:t> </a:t>
            </a:r>
            <a:r>
              <a:rPr sz="3300" i="1" spc="-625" dirty="0">
                <a:latin typeface="Arial"/>
                <a:cs typeface="Arial"/>
              </a:rPr>
              <a:t>cámara</a:t>
            </a:r>
            <a:r>
              <a:rPr sz="3300" i="1" spc="-270" dirty="0">
                <a:latin typeface="Arial"/>
                <a:cs typeface="Arial"/>
              </a:rPr>
              <a:t> </a:t>
            </a:r>
            <a:r>
              <a:rPr sz="3300" i="1" spc="-720" dirty="0">
                <a:latin typeface="Arial"/>
                <a:cs typeface="Arial"/>
              </a:rPr>
              <a:t>de</a:t>
            </a:r>
            <a:r>
              <a:rPr sz="3300" i="1" spc="-260" dirty="0">
                <a:latin typeface="Arial"/>
                <a:cs typeface="Arial"/>
              </a:rPr>
              <a:t> </a:t>
            </a:r>
            <a:r>
              <a:rPr sz="3300" i="1" spc="-595" dirty="0">
                <a:latin typeface="Arial"/>
                <a:cs typeface="Arial"/>
              </a:rPr>
              <a:t>seguridad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3700"/>
            <a:ext cx="3215640" cy="2726055"/>
            <a:chOff x="417830" y="39370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37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30"/>
                  </a:lnTo>
                  <a:lnTo>
                    <a:pt x="277502" y="35710"/>
                  </a:lnTo>
                  <a:lnTo>
                    <a:pt x="237787" y="54846"/>
                  </a:lnTo>
                  <a:lnTo>
                    <a:pt x="200326" y="77607"/>
                  </a:lnTo>
                  <a:lnTo>
                    <a:pt x="165348" y="103767"/>
                  </a:lnTo>
                  <a:lnTo>
                    <a:pt x="133083" y="133096"/>
                  </a:lnTo>
                  <a:lnTo>
                    <a:pt x="103757" y="165365"/>
                  </a:lnTo>
                  <a:lnTo>
                    <a:pt x="77601" y="200347"/>
                  </a:lnTo>
                  <a:lnTo>
                    <a:pt x="54841" y="237813"/>
                  </a:lnTo>
                  <a:lnTo>
                    <a:pt x="35708" y="277534"/>
                  </a:lnTo>
                  <a:lnTo>
                    <a:pt x="20428" y="319283"/>
                  </a:lnTo>
                  <a:lnTo>
                    <a:pt x="9231" y="362830"/>
                  </a:lnTo>
                  <a:lnTo>
                    <a:pt x="2345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4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017" y="568452"/>
              <a:ext cx="2260473" cy="226034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47386" y="2918587"/>
            <a:ext cx="135763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465" dirty="0">
                <a:latin typeface="Arial"/>
                <a:cs typeface="Arial"/>
              </a:rPr>
              <a:t>la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770" dirty="0">
                <a:latin typeface="Arial"/>
                <a:cs typeface="Arial"/>
              </a:rPr>
              <a:t>ducha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758" y="563880"/>
              <a:ext cx="2375027" cy="23743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5269" y="2907919"/>
            <a:ext cx="1760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969" dirty="0"/>
              <a:t>ascensor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9289" y="563880"/>
              <a:ext cx="2327275" cy="232663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18236" y="6327140"/>
            <a:ext cx="29381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610" dirty="0">
                <a:latin typeface="Arial"/>
                <a:cs typeface="Arial"/>
              </a:rPr>
              <a:t>el</a:t>
            </a:r>
            <a:r>
              <a:rPr sz="3900" i="1" spc="-300" dirty="0">
                <a:latin typeface="Arial"/>
                <a:cs typeface="Arial"/>
              </a:rPr>
              <a:t> </a:t>
            </a:r>
            <a:r>
              <a:rPr sz="3900" i="1" spc="-650" dirty="0">
                <a:latin typeface="Arial"/>
                <a:cs typeface="Arial"/>
              </a:rPr>
              <a:t>cajero</a:t>
            </a:r>
            <a:r>
              <a:rPr sz="3900" i="1" spc="-295" dirty="0">
                <a:latin typeface="Arial"/>
                <a:cs typeface="Arial"/>
              </a:rPr>
              <a:t> </a:t>
            </a:r>
            <a:r>
              <a:rPr sz="3900" i="1" spc="-660" dirty="0">
                <a:latin typeface="Arial"/>
                <a:cs typeface="Arial"/>
              </a:rPr>
              <a:t>automático</a:t>
            </a:r>
            <a:endParaRPr sz="39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4760"/>
            <a:ext cx="4254500" cy="2993390"/>
            <a:chOff x="417830" y="3794760"/>
            <a:chExt cx="4254500" cy="2993390"/>
          </a:xfrm>
        </p:grpSpPr>
        <p:sp>
          <p:nvSpPr>
            <p:cNvPr id="16" name="object 16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92" y="3970020"/>
              <a:ext cx="2365502" cy="2364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4321" y="6524498"/>
              <a:ext cx="177800" cy="2635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829939" y="6340855"/>
            <a:ext cx="30384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1" spc="-385" dirty="0">
                <a:latin typeface="Arial"/>
                <a:cs typeface="Arial"/>
              </a:rPr>
              <a:t>la</a:t>
            </a:r>
            <a:r>
              <a:rPr sz="3400" i="1" spc="-265" dirty="0">
                <a:latin typeface="Arial"/>
                <a:cs typeface="Arial"/>
              </a:rPr>
              <a:t> </a:t>
            </a:r>
            <a:r>
              <a:rPr sz="3400" i="1" spc="-625" dirty="0">
                <a:latin typeface="Arial"/>
                <a:cs typeface="Arial"/>
              </a:rPr>
              <a:t>ha</a:t>
            </a:r>
            <a:r>
              <a:rPr sz="3400" i="1" spc="280" dirty="0">
                <a:latin typeface="Arial"/>
                <a:cs typeface="Arial"/>
              </a:rPr>
              <a:t> </a:t>
            </a:r>
            <a:r>
              <a:rPr sz="3400" i="1" spc="-465" dirty="0">
                <a:latin typeface="Arial"/>
                <a:cs typeface="Arial"/>
              </a:rPr>
              <a:t>itación</a:t>
            </a:r>
            <a:r>
              <a:rPr sz="3400" i="1" spc="-260" dirty="0">
                <a:latin typeface="Arial"/>
                <a:cs typeface="Arial"/>
              </a:rPr>
              <a:t> </a:t>
            </a:r>
            <a:r>
              <a:rPr sz="3400" i="1" spc="-430" dirty="0">
                <a:latin typeface="Arial"/>
                <a:cs typeface="Arial"/>
              </a:rPr>
              <a:t>individual</a:t>
            </a:r>
            <a:endParaRPr sz="3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40784" y="3794760"/>
            <a:ext cx="3215640" cy="2726055"/>
            <a:chOff x="3740784" y="3794760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40784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7283" y="3970020"/>
              <a:ext cx="2365502" cy="236481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968233" y="6285992"/>
            <a:ext cx="15697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60" dirty="0">
                <a:latin typeface="Arial"/>
                <a:cs typeface="Arial"/>
              </a:rPr>
              <a:t>nevera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1951" y="3966972"/>
              <a:ext cx="2375027" cy="23748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619" y="2907919"/>
            <a:ext cx="21704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almohada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538595" cy="3038475"/>
            <a:chOff x="417830" y="388620"/>
            <a:chExt cx="6538595" cy="303847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867" y="563880"/>
              <a:ext cx="2375027" cy="2374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4595" y="3179064"/>
              <a:ext cx="165100" cy="2476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40784" y="4368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5"/>
                  </a:lnTo>
                  <a:lnTo>
                    <a:pt x="2346" y="2318212"/>
                  </a:lnTo>
                  <a:lnTo>
                    <a:pt x="9232" y="2363310"/>
                  </a:lnTo>
                  <a:lnTo>
                    <a:pt x="20430" y="2406840"/>
                  </a:lnTo>
                  <a:lnTo>
                    <a:pt x="35710" y="2448573"/>
                  </a:lnTo>
                  <a:lnTo>
                    <a:pt x="54846" y="2488282"/>
                  </a:lnTo>
                  <a:lnTo>
                    <a:pt x="77607" y="2525738"/>
                  </a:lnTo>
                  <a:lnTo>
                    <a:pt x="103767" y="2560712"/>
                  </a:lnTo>
                  <a:lnTo>
                    <a:pt x="133096" y="2592974"/>
                  </a:lnTo>
                  <a:lnTo>
                    <a:pt x="165365" y="2622298"/>
                  </a:lnTo>
                  <a:lnTo>
                    <a:pt x="200347" y="2648453"/>
                  </a:lnTo>
                  <a:lnTo>
                    <a:pt x="237813" y="2671212"/>
                  </a:lnTo>
                  <a:lnTo>
                    <a:pt x="277534" y="2690346"/>
                  </a:lnTo>
                  <a:lnTo>
                    <a:pt x="319283" y="2705625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5"/>
                  </a:lnTo>
                  <a:lnTo>
                    <a:pt x="2938105" y="2690346"/>
                  </a:lnTo>
                  <a:lnTo>
                    <a:pt x="2977826" y="2671212"/>
                  </a:lnTo>
                  <a:lnTo>
                    <a:pt x="3015292" y="2648453"/>
                  </a:lnTo>
                  <a:lnTo>
                    <a:pt x="3050274" y="2622298"/>
                  </a:lnTo>
                  <a:lnTo>
                    <a:pt x="3082543" y="2592974"/>
                  </a:lnTo>
                  <a:lnTo>
                    <a:pt x="3111872" y="2560712"/>
                  </a:lnTo>
                  <a:lnTo>
                    <a:pt x="3138032" y="2525738"/>
                  </a:lnTo>
                  <a:lnTo>
                    <a:pt x="3160793" y="2488282"/>
                  </a:lnTo>
                  <a:lnTo>
                    <a:pt x="3179929" y="2448573"/>
                  </a:lnTo>
                  <a:lnTo>
                    <a:pt x="3195209" y="2406840"/>
                  </a:lnTo>
                  <a:lnTo>
                    <a:pt x="3206407" y="2363310"/>
                  </a:lnTo>
                  <a:lnTo>
                    <a:pt x="3213293" y="2318212"/>
                  </a:lnTo>
                  <a:lnTo>
                    <a:pt x="3215640" y="2271775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26890" y="3003931"/>
            <a:ext cx="30454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500" dirty="0">
                <a:latin typeface="Arial"/>
                <a:cs typeface="Arial"/>
              </a:rPr>
              <a:t>el</a:t>
            </a:r>
            <a:r>
              <a:rPr sz="3200" i="1" spc="-254" dirty="0">
                <a:latin typeface="Arial"/>
                <a:cs typeface="Arial"/>
              </a:rPr>
              <a:t> </a:t>
            </a:r>
            <a:r>
              <a:rPr sz="3200" i="1" spc="-515" dirty="0">
                <a:latin typeface="Arial"/>
                <a:cs typeface="Arial"/>
              </a:rPr>
              <a:t>servicio</a:t>
            </a:r>
            <a:r>
              <a:rPr sz="3200" i="1" spc="-254" dirty="0">
                <a:latin typeface="Arial"/>
                <a:cs typeface="Arial"/>
              </a:rPr>
              <a:t> </a:t>
            </a:r>
            <a:r>
              <a:rPr sz="3200" i="1" spc="-680" dirty="0">
                <a:latin typeface="Arial"/>
                <a:cs typeface="Arial"/>
              </a:rPr>
              <a:t>de</a:t>
            </a:r>
            <a:r>
              <a:rPr sz="3200" i="1" spc="-254" dirty="0">
                <a:latin typeface="Arial"/>
                <a:cs typeface="Arial"/>
              </a:rPr>
              <a:t> </a:t>
            </a:r>
            <a:r>
              <a:rPr sz="3200" i="1" spc="-570" dirty="0">
                <a:latin typeface="Arial"/>
                <a:cs typeface="Arial"/>
              </a:rPr>
              <a:t>ha</a:t>
            </a:r>
            <a:r>
              <a:rPr sz="3200" i="1" spc="260" dirty="0">
                <a:latin typeface="Arial"/>
                <a:cs typeface="Arial"/>
              </a:rPr>
              <a:t> </a:t>
            </a:r>
            <a:r>
              <a:rPr sz="3200" i="1" spc="-545" dirty="0">
                <a:latin typeface="Arial"/>
                <a:cs typeface="Arial"/>
              </a:rPr>
              <a:t>itaciones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7759" y="611505"/>
            <a:ext cx="2375027" cy="237502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28609" y="2878963"/>
            <a:ext cx="16516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0" dirty="0"/>
              <a:t> </a:t>
            </a:r>
            <a:r>
              <a:rPr spc="-640" dirty="0"/>
              <a:t>extintor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84810"/>
            <a:ext cx="9855200" cy="6514465"/>
            <a:chOff x="417830" y="384810"/>
            <a:chExt cx="9855200" cy="6514465"/>
          </a:xfrm>
        </p:grpSpPr>
        <p:sp>
          <p:nvSpPr>
            <p:cNvPr id="12" name="object 12"/>
            <p:cNvSpPr/>
            <p:nvPr/>
          </p:nvSpPr>
          <p:spPr>
            <a:xfrm>
              <a:off x="7057389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3888" y="559435"/>
              <a:ext cx="2355850" cy="23558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2107" y="6553200"/>
              <a:ext cx="234950" cy="3460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7830" y="379221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59560" y="6311900"/>
            <a:ext cx="18980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60" dirty="0">
                <a:latin typeface="Arial"/>
                <a:cs typeface="Arial"/>
              </a:rPr>
              <a:t> </a:t>
            </a:r>
            <a:r>
              <a:rPr sz="4500" i="1" spc="-509" dirty="0">
                <a:latin typeface="Arial"/>
                <a:cs typeface="Arial"/>
              </a:rPr>
              <a:t>al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765" dirty="0">
                <a:latin typeface="Arial"/>
                <a:cs typeface="Arial"/>
              </a:rPr>
              <a:t>ornoz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4867" y="3966972"/>
            <a:ext cx="2384552" cy="237744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721478" y="6311900"/>
            <a:ext cx="14179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550" dirty="0">
                <a:latin typeface="Arial"/>
                <a:cs typeface="Arial"/>
              </a:rPr>
              <a:t>toalla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792220"/>
            <a:ext cx="6026150" cy="3051175"/>
            <a:chOff x="3740784" y="3792220"/>
            <a:chExt cx="6026150" cy="3051175"/>
          </a:xfrm>
        </p:grpSpPr>
        <p:sp>
          <p:nvSpPr>
            <p:cNvPr id="20" name="object 20"/>
            <p:cNvSpPr/>
            <p:nvPr/>
          </p:nvSpPr>
          <p:spPr>
            <a:xfrm>
              <a:off x="3740784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7283" y="3966972"/>
              <a:ext cx="2365502" cy="23653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85225" y="6496812"/>
              <a:ext cx="234950" cy="3460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63484" y="3957828"/>
              <a:ext cx="2203323" cy="220281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076438" y="6255511"/>
            <a:ext cx="1346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525" dirty="0">
                <a:latin typeface="Arial"/>
                <a:cs typeface="Arial"/>
              </a:rPr>
              <a:t>ja</a:t>
            </a:r>
            <a:r>
              <a:rPr sz="4500" i="1" spc="360" dirty="0">
                <a:latin typeface="Arial"/>
                <a:cs typeface="Arial"/>
              </a:rPr>
              <a:t> </a:t>
            </a:r>
            <a:r>
              <a:rPr sz="4500" i="1" spc="-875" dirty="0">
                <a:latin typeface="Arial"/>
                <a:cs typeface="Arial"/>
              </a:rPr>
              <a:t>ón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0947" y="2862198"/>
            <a:ext cx="20993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725" dirty="0"/>
              <a:t>guirnalda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0275" y="567690"/>
            <a:ext cx="2210308" cy="22103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1959" y="2875915"/>
            <a:ext cx="1196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piña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40784" y="382270"/>
            <a:ext cx="3215640" cy="2726055"/>
            <a:chOff x="3740784" y="382270"/>
            <a:chExt cx="3215640" cy="2726055"/>
          </a:xfrm>
        </p:grpSpPr>
        <p:sp>
          <p:nvSpPr>
            <p:cNvPr id="6" name="object 6"/>
            <p:cNvSpPr/>
            <p:nvPr/>
          </p:nvSpPr>
          <p:spPr>
            <a:xfrm>
              <a:off x="3740784" y="38227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808" y="556895"/>
              <a:ext cx="2327275" cy="23272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096250" y="2866771"/>
            <a:ext cx="1029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95" dirty="0">
                <a:latin typeface="Trebuchet MS"/>
                <a:cs typeface="Trebuchet MS"/>
              </a:rPr>
              <a:t>iglú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15352" y="384175"/>
            <a:ext cx="9357995" cy="6445250"/>
            <a:chOff x="915352" y="384175"/>
            <a:chExt cx="9357995" cy="6445250"/>
          </a:xfrm>
        </p:grpSpPr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1963" y="559308"/>
              <a:ext cx="2680207" cy="2375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352" y="4034028"/>
              <a:ext cx="2227326" cy="22268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1949" y="6533896"/>
              <a:ext cx="196850" cy="2952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37463" y="6406388"/>
            <a:ext cx="299212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spc="-555" dirty="0">
                <a:latin typeface="Trebuchet MS"/>
                <a:cs typeface="Trebuchet MS"/>
              </a:rPr>
              <a:t>la</a:t>
            </a:r>
            <a:r>
              <a:rPr sz="3800" i="1" spc="-390" dirty="0">
                <a:latin typeface="Trebuchet MS"/>
                <a:cs typeface="Trebuchet MS"/>
              </a:rPr>
              <a:t> </a:t>
            </a:r>
            <a:r>
              <a:rPr sz="3800" i="1" spc="-685" dirty="0">
                <a:latin typeface="Trebuchet MS"/>
                <a:cs typeface="Trebuchet MS"/>
              </a:rPr>
              <a:t>postal</a:t>
            </a:r>
            <a:r>
              <a:rPr sz="3800" i="1" spc="-390" dirty="0">
                <a:latin typeface="Trebuchet MS"/>
                <a:cs typeface="Trebuchet MS"/>
              </a:rPr>
              <a:t> </a:t>
            </a:r>
            <a:r>
              <a:rPr sz="3800" i="1" spc="-785" dirty="0">
                <a:latin typeface="Trebuchet MS"/>
                <a:cs typeface="Trebuchet MS"/>
              </a:rPr>
              <a:t>de</a:t>
            </a:r>
            <a:r>
              <a:rPr sz="3800" i="1" spc="-229" dirty="0">
                <a:latin typeface="Trebuchet MS"/>
                <a:cs typeface="Trebuchet MS"/>
              </a:rPr>
              <a:t> </a:t>
            </a:r>
            <a:r>
              <a:rPr sz="3800" i="1" spc="-580" dirty="0">
                <a:latin typeface="Trebuchet MS"/>
                <a:cs typeface="Trebuchet MS"/>
              </a:rPr>
              <a:t>Navidad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28415" y="6330188"/>
            <a:ext cx="304419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spc="-750" dirty="0">
                <a:latin typeface="Trebuchet MS"/>
                <a:cs typeface="Trebuchet MS"/>
              </a:rPr>
              <a:t>el</a:t>
            </a:r>
            <a:r>
              <a:rPr sz="3800" i="1" spc="-380" dirty="0">
                <a:latin typeface="Trebuchet MS"/>
                <a:cs typeface="Trebuchet MS"/>
              </a:rPr>
              <a:t> </a:t>
            </a:r>
            <a:r>
              <a:rPr sz="3800" i="1" spc="-710" dirty="0">
                <a:latin typeface="Trebuchet MS"/>
                <a:cs typeface="Trebuchet MS"/>
              </a:rPr>
              <a:t>patinaje</a:t>
            </a:r>
            <a:r>
              <a:rPr sz="3800" i="1" spc="-370" dirty="0">
                <a:latin typeface="Trebuchet MS"/>
                <a:cs typeface="Trebuchet MS"/>
              </a:rPr>
              <a:t> </a:t>
            </a:r>
            <a:r>
              <a:rPr sz="3800" i="1" spc="-910" dirty="0">
                <a:latin typeface="Trebuchet MS"/>
                <a:cs typeface="Trebuchet MS"/>
              </a:rPr>
              <a:t>sore</a:t>
            </a:r>
            <a:r>
              <a:rPr sz="3800" i="1" spc="-360" dirty="0">
                <a:latin typeface="Trebuchet MS"/>
                <a:cs typeface="Trebuchet MS"/>
              </a:rPr>
              <a:t> </a:t>
            </a:r>
            <a:r>
              <a:rPr sz="3800" i="1" spc="-865" dirty="0">
                <a:latin typeface="Trebuchet MS"/>
                <a:cs typeface="Trebuchet MS"/>
              </a:rPr>
              <a:t>hielo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6554" y="3962400"/>
            <a:ext cx="2334132" cy="222961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754873" y="6270752"/>
            <a:ext cx="1870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teleférico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053580" y="3864610"/>
            <a:ext cx="3215640" cy="2610485"/>
            <a:chOff x="7053580" y="3864610"/>
            <a:chExt cx="3215640" cy="2610485"/>
          </a:xfrm>
        </p:grpSpPr>
        <p:sp>
          <p:nvSpPr>
            <p:cNvPr id="19" name="object 19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9129" y="4034028"/>
              <a:ext cx="2320925" cy="22722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4604" y="3133979"/>
              <a:ext cx="206375" cy="307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4876" y="3133979"/>
              <a:ext cx="206375" cy="3079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829" y="39052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30"/>
                  </a:lnTo>
                  <a:lnTo>
                    <a:pt x="277502" y="35710"/>
                  </a:lnTo>
                  <a:lnTo>
                    <a:pt x="237787" y="54846"/>
                  </a:lnTo>
                  <a:lnTo>
                    <a:pt x="200326" y="77607"/>
                  </a:lnTo>
                  <a:lnTo>
                    <a:pt x="165348" y="103767"/>
                  </a:lnTo>
                  <a:lnTo>
                    <a:pt x="133083" y="133096"/>
                  </a:lnTo>
                  <a:lnTo>
                    <a:pt x="103757" y="165365"/>
                  </a:lnTo>
                  <a:lnTo>
                    <a:pt x="77601" y="200347"/>
                  </a:lnTo>
                  <a:lnTo>
                    <a:pt x="54841" y="237813"/>
                  </a:lnTo>
                  <a:lnTo>
                    <a:pt x="35708" y="277534"/>
                  </a:lnTo>
                  <a:lnTo>
                    <a:pt x="20428" y="319283"/>
                  </a:lnTo>
                  <a:lnTo>
                    <a:pt x="9231" y="362830"/>
                  </a:lnTo>
                  <a:lnTo>
                    <a:pt x="2345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4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5083" y="2918587"/>
            <a:ext cx="28721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455" dirty="0">
                <a:latin typeface="Arial"/>
                <a:cs typeface="Arial"/>
              </a:rPr>
              <a:t>la</a:t>
            </a:r>
            <a:r>
              <a:rPr sz="4000" i="1" spc="-315" dirty="0">
                <a:latin typeface="Arial"/>
                <a:cs typeface="Arial"/>
              </a:rPr>
              <a:t> </a:t>
            </a:r>
            <a:r>
              <a:rPr sz="4000" i="1" spc="-735" dirty="0">
                <a:latin typeface="Arial"/>
                <a:cs typeface="Arial"/>
              </a:rPr>
              <a:t>ha</a:t>
            </a:r>
            <a:r>
              <a:rPr sz="4000" i="1" spc="330" dirty="0">
                <a:latin typeface="Arial"/>
                <a:cs typeface="Arial"/>
              </a:rPr>
              <a:t> </a:t>
            </a:r>
            <a:r>
              <a:rPr sz="4000" i="1" spc="-550" dirty="0">
                <a:latin typeface="Arial"/>
                <a:cs typeface="Arial"/>
              </a:rPr>
              <a:t>itación</a:t>
            </a:r>
            <a:r>
              <a:rPr sz="4000" i="1" spc="-300" dirty="0">
                <a:latin typeface="Arial"/>
                <a:cs typeface="Arial"/>
              </a:rPr>
              <a:t> </a:t>
            </a:r>
            <a:r>
              <a:rPr sz="4000" i="1" spc="-715" dirty="0">
                <a:latin typeface="Arial"/>
                <a:cs typeface="Arial"/>
              </a:rPr>
              <a:t>do</a:t>
            </a:r>
            <a:r>
              <a:rPr sz="4000" i="1" spc="330" dirty="0">
                <a:latin typeface="Arial"/>
                <a:cs typeface="Arial"/>
              </a:rPr>
              <a:t> </a:t>
            </a:r>
            <a:r>
              <a:rPr sz="4000" i="1" spc="-650" dirty="0">
                <a:latin typeface="Arial"/>
                <a:cs typeface="Arial"/>
              </a:rPr>
              <a:t>le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392" y="565404"/>
            <a:ext cx="2365502" cy="23652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78351" y="2918587"/>
            <a:ext cx="269748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15" dirty="0">
                <a:latin typeface="Arial"/>
                <a:cs typeface="Arial"/>
              </a:rPr>
              <a:t> </a:t>
            </a:r>
            <a:r>
              <a:rPr sz="4100" i="1" spc="-815" dirty="0">
                <a:latin typeface="Arial"/>
                <a:cs typeface="Arial"/>
              </a:rPr>
              <a:t>secador</a:t>
            </a:r>
            <a:r>
              <a:rPr sz="4100" i="1" spc="-315" dirty="0">
                <a:latin typeface="Arial"/>
                <a:cs typeface="Arial"/>
              </a:rPr>
              <a:t> </a:t>
            </a:r>
            <a:r>
              <a:rPr sz="4100" i="1" spc="-890" dirty="0">
                <a:latin typeface="Arial"/>
                <a:cs typeface="Arial"/>
              </a:rPr>
              <a:t>de</a:t>
            </a:r>
            <a:r>
              <a:rPr sz="4100" i="1" spc="-310" dirty="0">
                <a:latin typeface="Arial"/>
                <a:cs typeface="Arial"/>
              </a:rPr>
              <a:t> </a:t>
            </a:r>
            <a:r>
              <a:rPr sz="4100" i="1" spc="-740" dirty="0">
                <a:latin typeface="Arial"/>
                <a:cs typeface="Arial"/>
              </a:rPr>
              <a:t>pelo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740784" y="388620"/>
            <a:ext cx="4826635" cy="3107055"/>
            <a:chOff x="3740784" y="388620"/>
            <a:chExt cx="4826635" cy="3107055"/>
          </a:xfrm>
        </p:grpSpPr>
        <p:sp>
          <p:nvSpPr>
            <p:cNvPr id="10" name="object 10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8708" y="563880"/>
              <a:ext cx="2413127" cy="2375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32406" y="3149219"/>
              <a:ext cx="234950" cy="346075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85938" y="2907919"/>
            <a:ext cx="1624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pc="-535" dirty="0"/>
              <a:t>la</a:t>
            </a:r>
            <a:r>
              <a:rPr dirty="0"/>
              <a:t>	</a:t>
            </a:r>
            <a:r>
              <a:rPr spc="-805" dirty="0"/>
              <a:t>añera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5" name="object 15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0714" y="563880"/>
              <a:ext cx="2384552" cy="237591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36523" y="6334760"/>
            <a:ext cx="2898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60" dirty="0">
                <a:latin typeface="Arial"/>
                <a:cs typeface="Arial"/>
              </a:rPr>
              <a:t>el</a:t>
            </a:r>
            <a:r>
              <a:rPr sz="3600" i="1" spc="-275" dirty="0">
                <a:latin typeface="Arial"/>
                <a:cs typeface="Arial"/>
              </a:rPr>
              <a:t> </a:t>
            </a:r>
            <a:r>
              <a:rPr sz="3600" i="1" spc="-509" dirty="0">
                <a:latin typeface="Arial"/>
                <a:cs typeface="Arial"/>
              </a:rPr>
              <a:t>aire</a:t>
            </a:r>
            <a:r>
              <a:rPr sz="3600" i="1" spc="-285" dirty="0">
                <a:latin typeface="Arial"/>
                <a:cs typeface="Arial"/>
              </a:rPr>
              <a:t> </a:t>
            </a:r>
            <a:r>
              <a:rPr sz="3600" i="1" spc="-610" dirty="0">
                <a:latin typeface="Arial"/>
                <a:cs typeface="Arial"/>
              </a:rPr>
              <a:t>acondicionado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7830" y="3794760"/>
            <a:ext cx="3215640" cy="2726055"/>
            <a:chOff x="417830" y="3794760"/>
            <a:chExt cx="3215640" cy="2726055"/>
          </a:xfrm>
        </p:grpSpPr>
        <p:sp>
          <p:nvSpPr>
            <p:cNvPr id="19" name="object 19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5342" y="3970020"/>
              <a:ext cx="2394077" cy="237591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457827" y="6276847"/>
            <a:ext cx="19462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25" dirty="0">
                <a:latin typeface="Arial"/>
                <a:cs typeface="Arial"/>
              </a:rPr>
              <a:t>televisión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2839" y="3959352"/>
              <a:ext cx="2355849" cy="235578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919466" y="6285992"/>
            <a:ext cx="16675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00" dirty="0">
                <a:latin typeface="Arial"/>
                <a:cs typeface="Arial"/>
              </a:rPr>
              <a:t>enchufe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7" name="object 27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81951" y="3966972"/>
              <a:ext cx="2375027" cy="23748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3473" y="2907919"/>
            <a:ext cx="95059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1019" dirty="0"/>
              <a:t>spa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867" y="563880"/>
              <a:ext cx="2384552" cy="23759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35095" y="2918587"/>
            <a:ext cx="29273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625" dirty="0">
                <a:latin typeface="Arial"/>
                <a:cs typeface="Arial"/>
              </a:rPr>
              <a:t>el</a:t>
            </a:r>
            <a:r>
              <a:rPr sz="4000" i="1" spc="-310" dirty="0">
                <a:latin typeface="Arial"/>
                <a:cs typeface="Arial"/>
              </a:rPr>
              <a:t> </a:t>
            </a:r>
            <a:r>
              <a:rPr sz="4000" i="1" spc="-585" dirty="0">
                <a:latin typeface="Arial"/>
                <a:cs typeface="Arial"/>
              </a:rPr>
              <a:t>hervidor</a:t>
            </a:r>
            <a:r>
              <a:rPr sz="4000" i="1" spc="-305" dirty="0">
                <a:latin typeface="Arial"/>
                <a:cs typeface="Arial"/>
              </a:rPr>
              <a:t> </a:t>
            </a:r>
            <a:r>
              <a:rPr sz="4000" i="1" spc="-880" dirty="0">
                <a:latin typeface="Arial"/>
                <a:cs typeface="Arial"/>
              </a:rPr>
              <a:t>de</a:t>
            </a:r>
            <a:r>
              <a:rPr sz="4000" i="1" spc="-305" dirty="0">
                <a:latin typeface="Arial"/>
                <a:cs typeface="Arial"/>
              </a:rPr>
              <a:t> </a:t>
            </a:r>
            <a:r>
              <a:rPr sz="4000" i="1" spc="-750" dirty="0">
                <a:latin typeface="Arial"/>
                <a:cs typeface="Arial"/>
              </a:rPr>
              <a:t>agua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3700"/>
            <a:ext cx="3215640" cy="2726055"/>
            <a:chOff x="3740784" y="39370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37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30"/>
                  </a:lnTo>
                  <a:lnTo>
                    <a:pt x="277534" y="35710"/>
                  </a:lnTo>
                  <a:lnTo>
                    <a:pt x="237813" y="54846"/>
                  </a:lnTo>
                  <a:lnTo>
                    <a:pt x="200347" y="77607"/>
                  </a:lnTo>
                  <a:lnTo>
                    <a:pt x="165365" y="103767"/>
                  </a:lnTo>
                  <a:lnTo>
                    <a:pt x="133096" y="133096"/>
                  </a:lnTo>
                  <a:lnTo>
                    <a:pt x="103767" y="165365"/>
                  </a:lnTo>
                  <a:lnTo>
                    <a:pt x="77607" y="200347"/>
                  </a:lnTo>
                  <a:lnTo>
                    <a:pt x="54846" y="237813"/>
                  </a:lnTo>
                  <a:lnTo>
                    <a:pt x="35710" y="277534"/>
                  </a:lnTo>
                  <a:lnTo>
                    <a:pt x="20430" y="319283"/>
                  </a:lnTo>
                  <a:lnTo>
                    <a:pt x="9232" y="362830"/>
                  </a:lnTo>
                  <a:lnTo>
                    <a:pt x="2346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3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8233" y="568452"/>
              <a:ext cx="2403602" cy="23774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32826" y="2907919"/>
            <a:ext cx="1244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llave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0714" y="563880"/>
              <a:ext cx="2384552" cy="23759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17651" y="6330188"/>
            <a:ext cx="302133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spc="-595" dirty="0">
                <a:latin typeface="Arial"/>
                <a:cs typeface="Arial"/>
              </a:rPr>
              <a:t>el</a:t>
            </a:r>
            <a:r>
              <a:rPr sz="3800" i="1" spc="-290" dirty="0">
                <a:latin typeface="Arial"/>
                <a:cs typeface="Arial"/>
              </a:rPr>
              <a:t> </a:t>
            </a:r>
            <a:r>
              <a:rPr sz="3800" i="1" spc="-600" dirty="0">
                <a:latin typeface="Arial"/>
                <a:cs typeface="Arial"/>
              </a:rPr>
              <a:t>colgador</a:t>
            </a:r>
            <a:r>
              <a:rPr sz="3800" i="1" spc="-290" dirty="0">
                <a:latin typeface="Arial"/>
                <a:cs typeface="Arial"/>
              </a:rPr>
              <a:t> </a:t>
            </a:r>
            <a:r>
              <a:rPr sz="3800" i="1" spc="-825" dirty="0">
                <a:latin typeface="Arial"/>
                <a:cs typeface="Arial"/>
              </a:rPr>
              <a:t>de</a:t>
            </a:r>
            <a:r>
              <a:rPr sz="3800" i="1" spc="-290" dirty="0">
                <a:latin typeface="Arial"/>
                <a:cs typeface="Arial"/>
              </a:rPr>
              <a:t> </a:t>
            </a:r>
            <a:r>
              <a:rPr sz="3800" i="1" spc="-645" dirty="0">
                <a:latin typeface="Arial"/>
                <a:cs typeface="Arial"/>
              </a:rPr>
              <a:t>puerta</a:t>
            </a:r>
            <a:endParaRPr sz="3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4760"/>
            <a:ext cx="3215640" cy="2726055"/>
            <a:chOff x="417830" y="3794760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442" y="3970020"/>
              <a:ext cx="2327275" cy="232666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721478" y="6311900"/>
            <a:ext cx="13061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530" dirty="0">
                <a:latin typeface="Arial"/>
                <a:cs typeface="Arial"/>
              </a:rPr>
              <a:t>litera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314" y="4002468"/>
              <a:ext cx="2355849" cy="23558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62138" y="6311900"/>
            <a:ext cx="15767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70" dirty="0">
                <a:latin typeface="Arial"/>
                <a:cs typeface="Arial"/>
              </a:rPr>
              <a:t>piscina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7779"/>
            <a:ext cx="3215640" cy="2726055"/>
            <a:chOff x="7054850" y="3827779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2426" y="4002366"/>
              <a:ext cx="2375027" cy="237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231" y="2936875"/>
            <a:ext cx="296608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i="1" spc="-530" dirty="0">
                <a:latin typeface="Arial"/>
                <a:cs typeface="Arial"/>
              </a:rPr>
              <a:t>el</a:t>
            </a:r>
            <a:r>
              <a:rPr sz="3300" i="1" spc="-254" dirty="0">
                <a:latin typeface="Arial"/>
                <a:cs typeface="Arial"/>
              </a:rPr>
              <a:t> </a:t>
            </a:r>
            <a:r>
              <a:rPr sz="3300" i="1" spc="-535" dirty="0">
                <a:latin typeface="Arial"/>
                <a:cs typeface="Arial"/>
              </a:rPr>
              <a:t>servicio</a:t>
            </a:r>
            <a:r>
              <a:rPr sz="3300" i="1" spc="-250" dirty="0">
                <a:latin typeface="Arial"/>
                <a:cs typeface="Arial"/>
              </a:rPr>
              <a:t> </a:t>
            </a:r>
            <a:r>
              <a:rPr sz="3300" i="1" spc="-730" dirty="0">
                <a:latin typeface="Arial"/>
                <a:cs typeface="Arial"/>
              </a:rPr>
              <a:t>de</a:t>
            </a:r>
            <a:r>
              <a:rPr sz="3300" i="1" spc="-240" dirty="0">
                <a:latin typeface="Arial"/>
                <a:cs typeface="Arial"/>
              </a:rPr>
              <a:t> </a:t>
            </a:r>
            <a:r>
              <a:rPr sz="3300" i="1" spc="-515" dirty="0">
                <a:latin typeface="Arial"/>
                <a:cs typeface="Arial"/>
              </a:rPr>
              <a:t>lavandería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3700"/>
            <a:ext cx="3215640" cy="2726055"/>
            <a:chOff x="417830" y="39370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37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30"/>
                  </a:lnTo>
                  <a:lnTo>
                    <a:pt x="277502" y="35710"/>
                  </a:lnTo>
                  <a:lnTo>
                    <a:pt x="237787" y="54846"/>
                  </a:lnTo>
                  <a:lnTo>
                    <a:pt x="200326" y="77607"/>
                  </a:lnTo>
                  <a:lnTo>
                    <a:pt x="165348" y="103767"/>
                  </a:lnTo>
                  <a:lnTo>
                    <a:pt x="133083" y="133096"/>
                  </a:lnTo>
                  <a:lnTo>
                    <a:pt x="103757" y="165365"/>
                  </a:lnTo>
                  <a:lnTo>
                    <a:pt x="77601" y="200347"/>
                  </a:lnTo>
                  <a:lnTo>
                    <a:pt x="54841" y="237813"/>
                  </a:lnTo>
                  <a:lnTo>
                    <a:pt x="35708" y="277534"/>
                  </a:lnTo>
                  <a:lnTo>
                    <a:pt x="20428" y="319283"/>
                  </a:lnTo>
                  <a:lnTo>
                    <a:pt x="9231" y="362830"/>
                  </a:lnTo>
                  <a:lnTo>
                    <a:pt x="2345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4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392" y="568452"/>
              <a:ext cx="2355850" cy="235572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85842" y="2918587"/>
            <a:ext cx="1678939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730" dirty="0">
                <a:latin typeface="Arial"/>
                <a:cs typeface="Arial"/>
              </a:rPr>
              <a:t>maletero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3880"/>
              <a:ext cx="2365502" cy="236486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850" dirty="0"/>
              <a:t>recepción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918527" y="384175"/>
            <a:ext cx="9354820" cy="5782310"/>
            <a:chOff x="918527" y="384175"/>
            <a:chExt cx="9354820" cy="5782310"/>
          </a:xfrm>
        </p:grpSpPr>
        <p:sp>
          <p:nvSpPr>
            <p:cNvPr id="12" name="object 12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4363" y="559308"/>
              <a:ext cx="2375027" cy="23745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527" y="3963924"/>
              <a:ext cx="2212848" cy="220217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44727" y="6241796"/>
            <a:ext cx="26200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835" dirty="0">
                <a:latin typeface="Arial"/>
                <a:cs typeface="Arial"/>
              </a:rPr>
              <a:t>conexión</a:t>
            </a:r>
            <a:r>
              <a:rPr sz="4500" i="1" spc="-340" dirty="0">
                <a:latin typeface="Arial"/>
                <a:cs typeface="Arial"/>
              </a:rPr>
              <a:t> </a:t>
            </a:r>
            <a:r>
              <a:rPr sz="4500" i="1" spc="-475" dirty="0">
                <a:latin typeface="Arial"/>
                <a:cs typeface="Arial"/>
              </a:rPr>
              <a:t>wifi</a:t>
            </a:r>
            <a:endParaRPr sz="4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28871" y="6244844"/>
            <a:ext cx="20053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19" dirty="0">
                <a:latin typeface="Arial"/>
                <a:cs typeface="Arial"/>
              </a:rPr>
              <a:t>campana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40784" y="3797935"/>
            <a:ext cx="3215640" cy="2655570"/>
            <a:chOff x="3740784" y="3797935"/>
            <a:chExt cx="3215640" cy="2655570"/>
          </a:xfrm>
        </p:grpSpPr>
        <p:sp>
          <p:nvSpPr>
            <p:cNvPr id="18" name="object 18"/>
            <p:cNvSpPr/>
            <p:nvPr/>
          </p:nvSpPr>
          <p:spPr>
            <a:xfrm>
              <a:off x="3740784" y="3797935"/>
              <a:ext cx="3215640" cy="2655570"/>
            </a:xfrm>
            <a:custGeom>
              <a:avLst/>
              <a:gdLst/>
              <a:ahLst/>
              <a:cxnLst/>
              <a:rect l="l" t="t" r="r" b="b"/>
              <a:pathLst>
                <a:path w="3215640" h="2655570">
                  <a:moveTo>
                    <a:pt x="2773044" y="0"/>
                  </a:moveTo>
                  <a:lnTo>
                    <a:pt x="442594" y="0"/>
                  </a:lnTo>
                  <a:lnTo>
                    <a:pt x="394363" y="2598"/>
                  </a:lnTo>
                  <a:lnTo>
                    <a:pt x="347637" y="10212"/>
                  </a:lnTo>
                  <a:lnTo>
                    <a:pt x="302686" y="22572"/>
                  </a:lnTo>
                  <a:lnTo>
                    <a:pt x="259781" y="39407"/>
                  </a:lnTo>
                  <a:lnTo>
                    <a:pt x="219192" y="60447"/>
                  </a:lnTo>
                  <a:lnTo>
                    <a:pt x="181188" y="85421"/>
                  </a:lnTo>
                  <a:lnTo>
                    <a:pt x="146039" y="114058"/>
                  </a:lnTo>
                  <a:lnTo>
                    <a:pt x="114014" y="146089"/>
                  </a:lnTo>
                  <a:lnTo>
                    <a:pt x="85384" y="181243"/>
                  </a:lnTo>
                  <a:lnTo>
                    <a:pt x="60419" y="219249"/>
                  </a:lnTo>
                  <a:lnTo>
                    <a:pt x="39387" y="259836"/>
                  </a:lnTo>
                  <a:lnTo>
                    <a:pt x="22560" y="302735"/>
                  </a:lnTo>
                  <a:lnTo>
                    <a:pt x="10206" y="347675"/>
                  </a:lnTo>
                  <a:lnTo>
                    <a:pt x="2596" y="394385"/>
                  </a:lnTo>
                  <a:lnTo>
                    <a:pt x="0" y="442594"/>
                  </a:lnTo>
                  <a:lnTo>
                    <a:pt x="0" y="2212975"/>
                  </a:lnTo>
                  <a:lnTo>
                    <a:pt x="2596" y="2261184"/>
                  </a:lnTo>
                  <a:lnTo>
                    <a:pt x="10206" y="2307894"/>
                  </a:lnTo>
                  <a:lnTo>
                    <a:pt x="22560" y="2352834"/>
                  </a:lnTo>
                  <a:lnTo>
                    <a:pt x="39387" y="2395733"/>
                  </a:lnTo>
                  <a:lnTo>
                    <a:pt x="60419" y="2436320"/>
                  </a:lnTo>
                  <a:lnTo>
                    <a:pt x="85384" y="2474326"/>
                  </a:lnTo>
                  <a:lnTo>
                    <a:pt x="114014" y="2509480"/>
                  </a:lnTo>
                  <a:lnTo>
                    <a:pt x="146039" y="2541511"/>
                  </a:lnTo>
                  <a:lnTo>
                    <a:pt x="181188" y="2570148"/>
                  </a:lnTo>
                  <a:lnTo>
                    <a:pt x="219192" y="2595122"/>
                  </a:lnTo>
                  <a:lnTo>
                    <a:pt x="259781" y="2616162"/>
                  </a:lnTo>
                  <a:lnTo>
                    <a:pt x="302686" y="2632997"/>
                  </a:lnTo>
                  <a:lnTo>
                    <a:pt x="347637" y="2645357"/>
                  </a:lnTo>
                  <a:lnTo>
                    <a:pt x="394363" y="2652971"/>
                  </a:lnTo>
                  <a:lnTo>
                    <a:pt x="442594" y="2655569"/>
                  </a:lnTo>
                  <a:lnTo>
                    <a:pt x="2773044" y="2655569"/>
                  </a:lnTo>
                  <a:lnTo>
                    <a:pt x="2821276" y="2652971"/>
                  </a:lnTo>
                  <a:lnTo>
                    <a:pt x="2868002" y="2645357"/>
                  </a:lnTo>
                  <a:lnTo>
                    <a:pt x="2912953" y="2632997"/>
                  </a:lnTo>
                  <a:lnTo>
                    <a:pt x="2955858" y="2616162"/>
                  </a:lnTo>
                  <a:lnTo>
                    <a:pt x="2996447" y="2595122"/>
                  </a:lnTo>
                  <a:lnTo>
                    <a:pt x="3034451" y="2570148"/>
                  </a:lnTo>
                  <a:lnTo>
                    <a:pt x="3069600" y="2541511"/>
                  </a:lnTo>
                  <a:lnTo>
                    <a:pt x="3101625" y="2509480"/>
                  </a:lnTo>
                  <a:lnTo>
                    <a:pt x="3130255" y="2474326"/>
                  </a:lnTo>
                  <a:lnTo>
                    <a:pt x="3155220" y="2436320"/>
                  </a:lnTo>
                  <a:lnTo>
                    <a:pt x="3176252" y="2395733"/>
                  </a:lnTo>
                  <a:lnTo>
                    <a:pt x="3193079" y="2352834"/>
                  </a:lnTo>
                  <a:lnTo>
                    <a:pt x="3205433" y="2307894"/>
                  </a:lnTo>
                  <a:lnTo>
                    <a:pt x="3213043" y="2261184"/>
                  </a:lnTo>
                  <a:lnTo>
                    <a:pt x="3215640" y="2212975"/>
                  </a:lnTo>
                  <a:lnTo>
                    <a:pt x="3215640" y="442594"/>
                  </a:lnTo>
                  <a:lnTo>
                    <a:pt x="3213043" y="394385"/>
                  </a:lnTo>
                  <a:lnTo>
                    <a:pt x="3205433" y="347675"/>
                  </a:lnTo>
                  <a:lnTo>
                    <a:pt x="3193079" y="302735"/>
                  </a:lnTo>
                  <a:lnTo>
                    <a:pt x="3176252" y="259836"/>
                  </a:lnTo>
                  <a:lnTo>
                    <a:pt x="3155220" y="219249"/>
                  </a:lnTo>
                  <a:lnTo>
                    <a:pt x="3130255" y="181243"/>
                  </a:lnTo>
                  <a:lnTo>
                    <a:pt x="3101625" y="146089"/>
                  </a:lnTo>
                  <a:lnTo>
                    <a:pt x="3069600" y="114058"/>
                  </a:lnTo>
                  <a:lnTo>
                    <a:pt x="3034451" y="85421"/>
                  </a:lnTo>
                  <a:lnTo>
                    <a:pt x="2996447" y="60447"/>
                  </a:lnTo>
                  <a:lnTo>
                    <a:pt x="2955858" y="39407"/>
                  </a:lnTo>
                  <a:lnTo>
                    <a:pt x="2912953" y="22572"/>
                  </a:lnTo>
                  <a:lnTo>
                    <a:pt x="2868002" y="10212"/>
                  </a:lnTo>
                  <a:lnTo>
                    <a:pt x="2821276" y="2598"/>
                  </a:lnTo>
                  <a:lnTo>
                    <a:pt x="2773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5129" y="3968750"/>
              <a:ext cx="2289175" cy="228917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890509" y="6255511"/>
            <a:ext cx="17132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35" dirty="0">
                <a:latin typeface="Arial"/>
                <a:cs typeface="Arial"/>
              </a:rPr>
              <a:t>teléfono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3580" y="3853179"/>
            <a:ext cx="3215640" cy="2599690"/>
            <a:chOff x="7053580" y="3853179"/>
            <a:chExt cx="3215640" cy="2599690"/>
          </a:xfrm>
        </p:grpSpPr>
        <p:sp>
          <p:nvSpPr>
            <p:cNvPr id="22" name="object 22"/>
            <p:cNvSpPr/>
            <p:nvPr/>
          </p:nvSpPr>
          <p:spPr>
            <a:xfrm>
              <a:off x="7053580" y="3853179"/>
              <a:ext cx="3215640" cy="2599690"/>
            </a:xfrm>
            <a:custGeom>
              <a:avLst/>
              <a:gdLst/>
              <a:ahLst/>
              <a:cxnLst/>
              <a:rect l="l" t="t" r="r" b="b"/>
              <a:pathLst>
                <a:path w="3215640" h="2599690">
                  <a:moveTo>
                    <a:pt x="2782316" y="0"/>
                  </a:moveTo>
                  <a:lnTo>
                    <a:pt x="433324" y="0"/>
                  </a:lnTo>
                  <a:lnTo>
                    <a:pt x="386117" y="2543"/>
                  </a:lnTo>
                  <a:lnTo>
                    <a:pt x="340380" y="9996"/>
                  </a:lnTo>
                  <a:lnTo>
                    <a:pt x="296379" y="22095"/>
                  </a:lnTo>
                  <a:lnTo>
                    <a:pt x="254377" y="38576"/>
                  </a:lnTo>
                  <a:lnTo>
                    <a:pt x="214639" y="59172"/>
                  </a:lnTo>
                  <a:lnTo>
                    <a:pt x="177430" y="83620"/>
                  </a:lnTo>
                  <a:lnTo>
                    <a:pt x="143014" y="111656"/>
                  </a:lnTo>
                  <a:lnTo>
                    <a:pt x="111656" y="143014"/>
                  </a:lnTo>
                  <a:lnTo>
                    <a:pt x="83620" y="177430"/>
                  </a:lnTo>
                  <a:lnTo>
                    <a:pt x="59172" y="214639"/>
                  </a:lnTo>
                  <a:lnTo>
                    <a:pt x="38576" y="254377"/>
                  </a:lnTo>
                  <a:lnTo>
                    <a:pt x="22095" y="296379"/>
                  </a:lnTo>
                  <a:lnTo>
                    <a:pt x="9996" y="340380"/>
                  </a:lnTo>
                  <a:lnTo>
                    <a:pt x="2543" y="386117"/>
                  </a:lnTo>
                  <a:lnTo>
                    <a:pt x="0" y="433324"/>
                  </a:lnTo>
                  <a:lnTo>
                    <a:pt x="0" y="2166366"/>
                  </a:lnTo>
                  <a:lnTo>
                    <a:pt x="2543" y="2213572"/>
                  </a:lnTo>
                  <a:lnTo>
                    <a:pt x="9996" y="2259309"/>
                  </a:lnTo>
                  <a:lnTo>
                    <a:pt x="22095" y="2303310"/>
                  </a:lnTo>
                  <a:lnTo>
                    <a:pt x="38576" y="2345312"/>
                  </a:lnTo>
                  <a:lnTo>
                    <a:pt x="59172" y="2385050"/>
                  </a:lnTo>
                  <a:lnTo>
                    <a:pt x="83620" y="2422259"/>
                  </a:lnTo>
                  <a:lnTo>
                    <a:pt x="111656" y="2456675"/>
                  </a:lnTo>
                  <a:lnTo>
                    <a:pt x="143014" y="2488033"/>
                  </a:lnTo>
                  <a:lnTo>
                    <a:pt x="177430" y="2516069"/>
                  </a:lnTo>
                  <a:lnTo>
                    <a:pt x="214639" y="2540517"/>
                  </a:lnTo>
                  <a:lnTo>
                    <a:pt x="254377" y="2561113"/>
                  </a:lnTo>
                  <a:lnTo>
                    <a:pt x="296379" y="2577594"/>
                  </a:lnTo>
                  <a:lnTo>
                    <a:pt x="340380" y="2589693"/>
                  </a:lnTo>
                  <a:lnTo>
                    <a:pt x="386117" y="2597146"/>
                  </a:lnTo>
                  <a:lnTo>
                    <a:pt x="433324" y="2599690"/>
                  </a:lnTo>
                  <a:lnTo>
                    <a:pt x="2782316" y="2599690"/>
                  </a:lnTo>
                  <a:lnTo>
                    <a:pt x="2829522" y="2597146"/>
                  </a:lnTo>
                  <a:lnTo>
                    <a:pt x="2875259" y="2589693"/>
                  </a:lnTo>
                  <a:lnTo>
                    <a:pt x="2919260" y="2577594"/>
                  </a:lnTo>
                  <a:lnTo>
                    <a:pt x="2961262" y="2561113"/>
                  </a:lnTo>
                  <a:lnTo>
                    <a:pt x="3001000" y="2540517"/>
                  </a:lnTo>
                  <a:lnTo>
                    <a:pt x="3038209" y="2516069"/>
                  </a:lnTo>
                  <a:lnTo>
                    <a:pt x="3072625" y="2488033"/>
                  </a:lnTo>
                  <a:lnTo>
                    <a:pt x="3103983" y="2456675"/>
                  </a:lnTo>
                  <a:lnTo>
                    <a:pt x="3132019" y="2422259"/>
                  </a:lnTo>
                  <a:lnTo>
                    <a:pt x="3156467" y="2385050"/>
                  </a:lnTo>
                  <a:lnTo>
                    <a:pt x="3177063" y="2345312"/>
                  </a:lnTo>
                  <a:lnTo>
                    <a:pt x="3193544" y="2303310"/>
                  </a:lnTo>
                  <a:lnTo>
                    <a:pt x="3205643" y="2259309"/>
                  </a:lnTo>
                  <a:lnTo>
                    <a:pt x="3213096" y="2213572"/>
                  </a:lnTo>
                  <a:lnTo>
                    <a:pt x="3215640" y="2166366"/>
                  </a:lnTo>
                  <a:lnTo>
                    <a:pt x="3215640" y="433324"/>
                  </a:lnTo>
                  <a:lnTo>
                    <a:pt x="3213096" y="386117"/>
                  </a:lnTo>
                  <a:lnTo>
                    <a:pt x="3205643" y="340380"/>
                  </a:lnTo>
                  <a:lnTo>
                    <a:pt x="3193544" y="296379"/>
                  </a:lnTo>
                  <a:lnTo>
                    <a:pt x="3177063" y="254377"/>
                  </a:lnTo>
                  <a:lnTo>
                    <a:pt x="3156467" y="214639"/>
                  </a:lnTo>
                  <a:lnTo>
                    <a:pt x="3132019" y="177430"/>
                  </a:lnTo>
                  <a:lnTo>
                    <a:pt x="3103983" y="143014"/>
                  </a:lnTo>
                  <a:lnTo>
                    <a:pt x="3072625" y="111656"/>
                  </a:lnTo>
                  <a:lnTo>
                    <a:pt x="3038209" y="83620"/>
                  </a:lnTo>
                  <a:lnTo>
                    <a:pt x="3001000" y="59172"/>
                  </a:lnTo>
                  <a:lnTo>
                    <a:pt x="2961262" y="38576"/>
                  </a:lnTo>
                  <a:lnTo>
                    <a:pt x="2919260" y="22095"/>
                  </a:lnTo>
                  <a:lnTo>
                    <a:pt x="2875259" y="9996"/>
                  </a:lnTo>
                  <a:lnTo>
                    <a:pt x="2829522" y="2543"/>
                  </a:lnTo>
                  <a:lnTo>
                    <a:pt x="27823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8179" y="4021835"/>
              <a:ext cx="2289175" cy="2263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7525" y="2907919"/>
            <a:ext cx="16421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725" dirty="0">
                <a:latin typeface="Arial"/>
                <a:cs typeface="Arial"/>
              </a:rPr>
              <a:t>el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910" dirty="0">
                <a:latin typeface="Arial"/>
                <a:cs typeface="Arial"/>
              </a:rPr>
              <a:t>otones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3107055"/>
            <a:chOff x="417830" y="388620"/>
            <a:chExt cx="3215640" cy="310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750" y="3149219"/>
              <a:ext cx="234950" cy="3460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92" y="563880"/>
              <a:ext cx="2365502" cy="236486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651375" y="2918587"/>
            <a:ext cx="155067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620" dirty="0">
                <a:latin typeface="Arial"/>
                <a:cs typeface="Arial"/>
              </a:rPr>
              <a:t>parking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7283" y="563880"/>
              <a:ext cx="2355850" cy="235521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0" dirty="0"/>
              <a:t> </a:t>
            </a:r>
            <a:r>
              <a:rPr spc="-700" dirty="0"/>
              <a:t>caja</a:t>
            </a:r>
            <a:r>
              <a:rPr spc="-340" dirty="0"/>
              <a:t> </a:t>
            </a:r>
            <a:r>
              <a:rPr spc="-720" dirty="0"/>
              <a:t>fuerte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3889" y="559308"/>
              <a:ext cx="2355850" cy="235534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29258" y="6311900"/>
            <a:ext cx="1360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80" dirty="0">
                <a:latin typeface="Arial"/>
                <a:cs typeface="Arial"/>
              </a:rPr>
              <a:t>mapa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392" y="3966972"/>
              <a:ext cx="2365502" cy="23653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448683" y="6281420"/>
            <a:ext cx="19646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19" dirty="0">
                <a:latin typeface="Arial"/>
                <a:cs typeface="Arial"/>
              </a:rPr>
              <a:t>desayuno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791585"/>
            <a:ext cx="3215640" cy="2726055"/>
            <a:chOff x="3736340" y="3791585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6972"/>
              <a:ext cx="2355849" cy="235515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983473" y="6362192"/>
            <a:ext cx="1532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50" dirty="0">
                <a:latin typeface="Arial"/>
                <a:cs typeface="Arial"/>
              </a:rPr>
              <a:t>manta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476" y="4015803"/>
              <a:ext cx="2355850" cy="2355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8567" y="2907919"/>
            <a:ext cx="22402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80" dirty="0">
                <a:latin typeface="Arial"/>
                <a:cs typeface="Arial"/>
              </a:rPr>
              <a:t>restaurante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342" y="563880"/>
              <a:ext cx="2375027" cy="237439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49851" y="2918587"/>
            <a:ext cx="145097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465" dirty="0">
                <a:latin typeface="Arial"/>
                <a:cs typeface="Arial"/>
              </a:rPr>
              <a:t>la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710" dirty="0">
                <a:latin typeface="Arial"/>
                <a:cs typeface="Arial"/>
              </a:rPr>
              <a:t>maleta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758" y="563880"/>
              <a:ext cx="2384552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720" dirty="0"/>
              <a:t>periódico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4" y="559308"/>
              <a:ext cx="2346325" cy="23458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86408" y="6295135"/>
            <a:ext cx="1887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19" dirty="0">
                <a:latin typeface="Arial"/>
                <a:cs typeface="Arial"/>
              </a:rPr>
              <a:t>gimnasio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78885"/>
            <a:ext cx="3215640" cy="2726055"/>
            <a:chOff x="417830" y="3778885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788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917" y="3953561"/>
              <a:ext cx="2346325" cy="234632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88890" y="6279896"/>
            <a:ext cx="15728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60" dirty="0">
                <a:latin typeface="Arial"/>
                <a:cs typeface="Arial"/>
              </a:rPr>
              <a:t>percha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90315"/>
            <a:ext cx="6052820" cy="2726055"/>
            <a:chOff x="3736340" y="3790315"/>
            <a:chExt cx="605282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314" y="3965448"/>
              <a:ext cx="2375026" cy="23744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6754" y="4001135"/>
              <a:ext cx="2231898" cy="223189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49361" y="6295135"/>
            <a:ext cx="1788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90" dirty="0">
                <a:latin typeface="Arial"/>
                <a:cs typeface="Arial"/>
              </a:rPr>
              <a:t>plancha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983" y="2946019"/>
            <a:ext cx="30454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475" dirty="0">
                <a:latin typeface="Trebuchet MS"/>
                <a:cs typeface="Trebuchet MS"/>
              </a:rPr>
              <a:t>la</a:t>
            </a:r>
            <a:r>
              <a:rPr sz="3200" i="1" spc="-325" dirty="0">
                <a:latin typeface="Trebuchet MS"/>
                <a:cs typeface="Trebuchet MS"/>
              </a:rPr>
              <a:t> </a:t>
            </a:r>
            <a:r>
              <a:rPr sz="3200" i="1" spc="-550" dirty="0">
                <a:latin typeface="Trebuchet MS"/>
                <a:cs typeface="Trebuchet MS"/>
              </a:rPr>
              <a:t>campanilla</a:t>
            </a:r>
            <a:r>
              <a:rPr sz="3200" i="1" spc="-320" dirty="0">
                <a:latin typeface="Trebuchet MS"/>
                <a:cs typeface="Trebuchet MS"/>
              </a:rPr>
              <a:t> </a:t>
            </a:r>
            <a:r>
              <a:rPr sz="3200" i="1" spc="-670" dirty="0">
                <a:latin typeface="Trebuchet MS"/>
                <a:cs typeface="Trebuchet MS"/>
              </a:rPr>
              <a:t>de</a:t>
            </a:r>
            <a:r>
              <a:rPr sz="3200" i="1" spc="-320" dirty="0">
                <a:latin typeface="Trebuchet MS"/>
                <a:cs typeface="Trebuchet MS"/>
              </a:rPr>
              <a:t> </a:t>
            </a:r>
            <a:r>
              <a:rPr sz="3200" i="1" spc="-555" dirty="0">
                <a:latin typeface="Trebuchet MS"/>
                <a:cs typeface="Trebuchet MS"/>
              </a:rPr>
              <a:t>invierno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25500" y="384175"/>
            <a:ext cx="9447530" cy="3070225"/>
            <a:chOff x="825500" y="384175"/>
            <a:chExt cx="9447530" cy="307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00" y="568452"/>
              <a:ext cx="2407031" cy="2264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5510" y="598932"/>
              <a:ext cx="2267966" cy="22265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3898" y="3108071"/>
              <a:ext cx="234950" cy="346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22063" y="2865247"/>
            <a:ext cx="1219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0" dirty="0"/>
              <a:t> </a:t>
            </a:r>
            <a:r>
              <a:rPr spc="-869" dirty="0"/>
              <a:t>esquí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805166" y="2866771"/>
            <a:ext cx="16103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90" dirty="0">
                <a:latin typeface="Trebuchet MS"/>
                <a:cs typeface="Trebuchet MS"/>
              </a:rPr>
              <a:t>tam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or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93889" y="559308"/>
            <a:ext cx="2346325" cy="23458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45082" y="6311900"/>
            <a:ext cx="11283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90" dirty="0">
                <a:latin typeface="Trebuchet MS"/>
                <a:cs typeface="Trebuchet MS"/>
              </a:rPr>
              <a:t>lazo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7830" y="3792220"/>
            <a:ext cx="4732655" cy="3105785"/>
            <a:chOff x="417830" y="3792220"/>
            <a:chExt cx="4732655" cy="3105785"/>
          </a:xfrm>
        </p:grpSpPr>
        <p:sp>
          <p:nvSpPr>
            <p:cNvPr id="13" name="object 13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817" y="3966972"/>
              <a:ext cx="2413127" cy="23774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4963" y="6551676"/>
              <a:ext cx="234950" cy="3460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000627" y="6310376"/>
            <a:ext cx="2807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75" dirty="0">
                <a:latin typeface="Trebuchet MS"/>
                <a:cs typeface="Trebuchet MS"/>
              </a:rPr>
              <a:t>glo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o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nieve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93490"/>
            <a:ext cx="6035675" cy="2726055"/>
            <a:chOff x="3736340" y="3793490"/>
            <a:chExt cx="6035675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934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3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8496"/>
              <a:ext cx="2346324" cy="23459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5959" y="4009644"/>
              <a:ext cx="2225802" cy="22255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796021" y="6311900"/>
            <a:ext cx="16484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calcetín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2984" y="2865247"/>
            <a:ext cx="1858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60" dirty="0">
                <a:latin typeface="Trebuchet MS"/>
                <a:cs typeface="Trebuchet MS"/>
              </a:rPr>
              <a:t>Papá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Noel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0750" y="548640"/>
            <a:ext cx="5542280" cy="2228850"/>
            <a:chOff x="920750" y="548640"/>
            <a:chExt cx="5542280" cy="2228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50" y="563880"/>
              <a:ext cx="2210308" cy="22096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179" y="548640"/>
              <a:ext cx="2228342" cy="222834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785" dirty="0"/>
              <a:t>pan</a:t>
            </a:r>
            <a:r>
              <a:rPr spc="-455" dirty="0"/>
              <a:t> </a:t>
            </a:r>
            <a:r>
              <a:rPr spc="-940" dirty="0"/>
              <a:t>de</a:t>
            </a:r>
            <a:r>
              <a:rPr spc="-459" dirty="0"/>
              <a:t> </a:t>
            </a:r>
            <a:r>
              <a:rPr spc="-875" dirty="0"/>
              <a:t>especias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02118" y="2866771"/>
            <a:ext cx="16160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corona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0750" y="384175"/>
            <a:ext cx="9352280" cy="5793740"/>
            <a:chOff x="920750" y="384175"/>
            <a:chExt cx="9352280" cy="5793740"/>
          </a:xfrm>
        </p:grpSpPr>
        <p:sp>
          <p:nvSpPr>
            <p:cNvPr id="9" name="object 9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0064" y="559308"/>
              <a:ext cx="2613405" cy="2375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750" y="3961130"/>
              <a:ext cx="2216785" cy="221678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00302" y="6278372"/>
            <a:ext cx="13061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nieve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1771" y="6279896"/>
            <a:ext cx="12058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25" dirty="0">
                <a:latin typeface="Trebuchet MS"/>
                <a:cs typeface="Trebuchet MS"/>
              </a:rPr>
              <a:t>ota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36340" y="3790315"/>
            <a:ext cx="3948429" cy="3077210"/>
            <a:chOff x="3736340" y="3790315"/>
            <a:chExt cx="3948429" cy="307721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8239" y="6521196"/>
              <a:ext cx="234950" cy="3460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9014" y="3965448"/>
              <a:ext cx="2613406" cy="23759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0489" y="6526657"/>
              <a:ext cx="193675" cy="28575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64705" y="6327140"/>
            <a:ext cx="299402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3395" algn="l"/>
              </a:tabLst>
            </a:pPr>
            <a:r>
              <a:rPr sz="3700" i="1" spc="-760" dirty="0">
                <a:latin typeface="Trebuchet MS"/>
                <a:cs typeface="Trebuchet MS"/>
              </a:rPr>
              <a:t>el</a:t>
            </a:r>
            <a:r>
              <a:rPr sz="3700" i="1" dirty="0">
                <a:latin typeface="Trebuchet MS"/>
                <a:cs typeface="Trebuchet MS"/>
              </a:rPr>
              <a:t>	</a:t>
            </a:r>
            <a:r>
              <a:rPr sz="3700" i="1" spc="-685" dirty="0">
                <a:latin typeface="Trebuchet MS"/>
                <a:cs typeface="Trebuchet MS"/>
              </a:rPr>
              <a:t>astón</a:t>
            </a:r>
            <a:r>
              <a:rPr sz="3700" i="1" spc="-380" dirty="0">
                <a:latin typeface="Trebuchet MS"/>
                <a:cs typeface="Trebuchet MS"/>
              </a:rPr>
              <a:t> </a:t>
            </a:r>
            <a:r>
              <a:rPr sz="3700" i="1" spc="-765" dirty="0">
                <a:latin typeface="Trebuchet MS"/>
                <a:cs typeface="Trebuchet MS"/>
              </a:rPr>
              <a:t>de</a:t>
            </a:r>
            <a:r>
              <a:rPr sz="3700" i="1" spc="-375" dirty="0">
                <a:latin typeface="Trebuchet MS"/>
                <a:cs typeface="Trebuchet MS"/>
              </a:rPr>
              <a:t> </a:t>
            </a:r>
            <a:r>
              <a:rPr sz="3700" i="1" spc="-710" dirty="0">
                <a:latin typeface="Trebuchet MS"/>
                <a:cs typeface="Trebuchet MS"/>
              </a:rPr>
              <a:t>caramelo</a:t>
            </a:r>
            <a:endParaRPr sz="37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66025" y="3996690"/>
            <a:ext cx="2191257" cy="21912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0405" y="2878963"/>
            <a:ext cx="11633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25" dirty="0">
                <a:latin typeface="Trebuchet MS"/>
                <a:cs typeface="Trebuchet MS"/>
              </a:rPr>
              <a:t>Coliseo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9375140" cy="2629535"/>
            <a:chOff x="417830" y="481965"/>
            <a:chExt cx="93751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175" y="652272"/>
              <a:ext cx="2279650" cy="22788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8376" y="563880"/>
              <a:ext cx="2159635" cy="21596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7135" y="568452"/>
              <a:ext cx="2235834" cy="22357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1520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Acrópolis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589901" y="2877439"/>
            <a:ext cx="22085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60" dirty="0">
                <a:latin typeface="Trebuchet MS"/>
                <a:cs typeface="Trebuchet MS"/>
              </a:rPr>
              <a:t>Empire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State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2984" y="6235700"/>
            <a:ext cx="1973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30" dirty="0">
                <a:latin typeface="Trebuchet MS"/>
                <a:cs typeface="Trebuchet MS"/>
              </a:rPr>
              <a:t>Stonehenge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2" name="object 12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750" y="3961129"/>
              <a:ext cx="2226310" cy="222631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306951" y="6235700"/>
            <a:ext cx="21342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65" dirty="0">
                <a:latin typeface="Trebuchet MS"/>
                <a:cs typeface="Trebuchet MS"/>
              </a:rPr>
              <a:t>Casa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55" dirty="0">
                <a:latin typeface="Trebuchet MS"/>
                <a:cs typeface="Trebuchet MS"/>
              </a:rPr>
              <a:t>Blanca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40784" y="3792854"/>
            <a:ext cx="5753735" cy="2987675"/>
            <a:chOff x="3740784" y="3792854"/>
            <a:chExt cx="5753735" cy="2987675"/>
          </a:xfrm>
        </p:grpSpPr>
        <p:sp>
          <p:nvSpPr>
            <p:cNvPr id="16" name="object 16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4908" y="3962399"/>
              <a:ext cx="2254377" cy="22537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6966" y="6501002"/>
              <a:ext cx="187325" cy="2794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54036" y="6307328"/>
            <a:ext cx="3027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630" dirty="0">
                <a:latin typeface="Trebuchet MS"/>
                <a:cs typeface="Trebuchet MS"/>
              </a:rPr>
              <a:t>Estatua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520" dirty="0">
                <a:latin typeface="Trebuchet MS"/>
                <a:cs typeface="Trebuchet MS"/>
              </a:rPr>
              <a:t>la</a:t>
            </a:r>
            <a:r>
              <a:rPr sz="3600" i="1" spc="-355" dirty="0">
                <a:latin typeface="Trebuchet MS"/>
                <a:cs typeface="Trebuchet MS"/>
              </a:rPr>
              <a:t> </a:t>
            </a:r>
            <a:r>
              <a:rPr sz="3600" i="1" spc="-295" dirty="0">
                <a:latin typeface="Trebuchet MS"/>
                <a:cs typeface="Trebuchet MS"/>
              </a:rPr>
              <a:t>Li</a:t>
            </a:r>
            <a:r>
              <a:rPr sz="3600" i="1" spc="215" dirty="0">
                <a:latin typeface="Trebuchet MS"/>
                <a:cs typeface="Trebuchet MS"/>
              </a:rPr>
              <a:t> </a:t>
            </a:r>
            <a:r>
              <a:rPr sz="3600" i="1" spc="-695" dirty="0">
                <a:latin typeface="Trebuchet MS"/>
                <a:cs typeface="Trebuchet MS"/>
              </a:rPr>
              <a:t>ertad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1001" y="3967505"/>
              <a:ext cx="2336800" cy="2336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859" y="2885059"/>
            <a:ext cx="27406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555" dirty="0">
                <a:latin typeface="Trebuchet MS"/>
                <a:cs typeface="Trebuchet MS"/>
              </a:rPr>
              <a:t>Sagrada</a:t>
            </a:r>
            <a:r>
              <a:rPr sz="4200" i="1" spc="-409" dirty="0">
                <a:latin typeface="Trebuchet MS"/>
                <a:cs typeface="Trebuchet MS"/>
              </a:rPr>
              <a:t> </a:t>
            </a:r>
            <a:r>
              <a:rPr sz="4200" i="1" spc="-675" dirty="0">
                <a:latin typeface="Trebuchet MS"/>
                <a:cs typeface="Trebuchet MS"/>
              </a:rPr>
              <a:t>Familia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592" y="561340"/>
            <a:ext cx="5519420" cy="2216150"/>
            <a:chOff x="930592" y="561340"/>
            <a:chExt cx="5519420" cy="2216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592" y="567690"/>
              <a:ext cx="2209800" cy="2209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3136" y="561340"/>
              <a:ext cx="2186305" cy="21863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675">
              <a:lnSpc>
                <a:spcPct val="100000"/>
              </a:lnSpc>
              <a:spcBef>
                <a:spcPts val="100"/>
              </a:spcBef>
            </a:pPr>
            <a:r>
              <a:rPr spc="-830" dirty="0"/>
              <a:t>Torre</a:t>
            </a:r>
            <a:r>
              <a:rPr spc="-455" dirty="0"/>
              <a:t> </a:t>
            </a:r>
            <a:r>
              <a:rPr spc="-745" dirty="0"/>
              <a:t>Eiffel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00341" y="2878963"/>
            <a:ext cx="27946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0" dirty="0">
                <a:latin typeface="Trebuchet MS"/>
                <a:cs typeface="Trebuchet MS"/>
              </a:rPr>
              <a:t>Arco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del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Triunfo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30275" y="384810"/>
            <a:ext cx="9342755" cy="5855970"/>
            <a:chOff x="930275" y="384810"/>
            <a:chExt cx="9342755" cy="5855970"/>
          </a:xfrm>
        </p:grpSpPr>
        <p:sp>
          <p:nvSpPr>
            <p:cNvPr id="9" name="object 9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939" y="559435"/>
              <a:ext cx="2317750" cy="23177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275" y="3958590"/>
              <a:ext cx="2211324" cy="22113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3229" y="3962400"/>
              <a:ext cx="2201799" cy="22011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3805" y="4072128"/>
              <a:ext cx="2169160" cy="216865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95146" y="6257035"/>
            <a:ext cx="15163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Capitolio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45278" y="6257035"/>
            <a:ext cx="1410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495" dirty="0">
                <a:latin typeface="Trebuchet MS"/>
                <a:cs typeface="Trebuchet MS"/>
              </a:rPr>
              <a:t>Big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Ben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58608" y="6351523"/>
            <a:ext cx="300736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i="1" spc="-440" dirty="0">
                <a:latin typeface="Trebuchet MS"/>
                <a:cs typeface="Trebuchet MS"/>
              </a:rPr>
              <a:t>Palacio</a:t>
            </a:r>
            <a:r>
              <a:rPr sz="3300" i="1" spc="-325" dirty="0">
                <a:latin typeface="Trebuchet MS"/>
                <a:cs typeface="Trebuchet MS"/>
              </a:rPr>
              <a:t> </a:t>
            </a:r>
            <a:r>
              <a:rPr sz="3300" i="1" spc="-690" dirty="0">
                <a:latin typeface="Trebuchet MS"/>
                <a:cs typeface="Trebuchet MS"/>
              </a:rPr>
              <a:t>de</a:t>
            </a:r>
            <a:r>
              <a:rPr sz="3300" i="1" spc="-325" dirty="0">
                <a:latin typeface="Trebuchet MS"/>
                <a:cs typeface="Trebuchet MS"/>
              </a:rPr>
              <a:t> </a:t>
            </a:r>
            <a:r>
              <a:rPr sz="3300" i="1" spc="-560" dirty="0">
                <a:latin typeface="Trebuchet MS"/>
                <a:cs typeface="Trebuchet MS"/>
              </a:rPr>
              <a:t>Buckingham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332" y="2831719"/>
            <a:ext cx="20955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80" dirty="0"/>
              <a:t>London</a:t>
            </a:r>
            <a:r>
              <a:rPr spc="-470" dirty="0"/>
              <a:t> </a:t>
            </a:r>
            <a:r>
              <a:rPr spc="-780" dirty="0"/>
              <a:t>Eye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877" y="602615"/>
              <a:ext cx="2210816" cy="22108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384675" y="2888107"/>
            <a:ext cx="1981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75" dirty="0">
                <a:latin typeface="Trebuchet MS"/>
                <a:cs typeface="Trebuchet MS"/>
              </a:rPr>
              <a:t>Taj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365" dirty="0">
                <a:latin typeface="Trebuchet MS"/>
                <a:cs typeface="Trebuchet MS"/>
              </a:rPr>
              <a:t>-</a:t>
            </a:r>
            <a:r>
              <a:rPr sz="4500" i="1" spc="-665" dirty="0">
                <a:latin typeface="Trebuchet MS"/>
                <a:cs typeface="Trebuchet MS"/>
              </a:rPr>
              <a:t>Mahal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3540"/>
            <a:ext cx="3215640" cy="2726055"/>
            <a:chOff x="3740784" y="38354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808" y="558165"/>
              <a:ext cx="2336800" cy="23368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157084" y="2920110"/>
            <a:ext cx="30270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595" dirty="0">
                <a:latin typeface="Trebuchet MS"/>
                <a:cs typeface="Trebuchet MS"/>
              </a:rPr>
              <a:t>Gran</a:t>
            </a:r>
            <a:r>
              <a:rPr sz="3900" i="1" spc="-380" dirty="0">
                <a:latin typeface="Trebuchet MS"/>
                <a:cs typeface="Trebuchet MS"/>
              </a:rPr>
              <a:t> </a:t>
            </a:r>
            <a:r>
              <a:rPr sz="3900" i="1" spc="-595" dirty="0">
                <a:latin typeface="Trebuchet MS"/>
                <a:cs typeface="Trebuchet MS"/>
              </a:rPr>
              <a:t>Muralla</a:t>
            </a:r>
            <a:r>
              <a:rPr sz="3900" i="1" spc="-385" dirty="0">
                <a:latin typeface="Trebuchet MS"/>
                <a:cs typeface="Trebuchet MS"/>
              </a:rPr>
              <a:t> </a:t>
            </a:r>
            <a:r>
              <a:rPr sz="3900" i="1" spc="-660" dirty="0">
                <a:latin typeface="Trebuchet MS"/>
                <a:cs typeface="Trebuchet MS"/>
              </a:rPr>
              <a:t>China</a:t>
            </a:r>
            <a:endParaRPr sz="39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5992" y="393700"/>
            <a:ext cx="9323705" cy="5720080"/>
            <a:chOff x="955992" y="393700"/>
            <a:chExt cx="9323705" cy="5720080"/>
          </a:xfrm>
        </p:grpSpPr>
        <p:sp>
          <p:nvSpPr>
            <p:cNvPr id="12" name="object 12"/>
            <p:cNvSpPr/>
            <p:nvPr/>
          </p:nvSpPr>
          <p:spPr>
            <a:xfrm>
              <a:off x="7063739" y="3937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30"/>
                  </a:lnTo>
                  <a:lnTo>
                    <a:pt x="277534" y="35710"/>
                  </a:lnTo>
                  <a:lnTo>
                    <a:pt x="237813" y="54846"/>
                  </a:lnTo>
                  <a:lnTo>
                    <a:pt x="200347" y="77607"/>
                  </a:lnTo>
                  <a:lnTo>
                    <a:pt x="165365" y="103767"/>
                  </a:lnTo>
                  <a:lnTo>
                    <a:pt x="133096" y="133096"/>
                  </a:lnTo>
                  <a:lnTo>
                    <a:pt x="103767" y="165365"/>
                  </a:lnTo>
                  <a:lnTo>
                    <a:pt x="77607" y="200347"/>
                  </a:lnTo>
                  <a:lnTo>
                    <a:pt x="54846" y="237813"/>
                  </a:lnTo>
                  <a:lnTo>
                    <a:pt x="35710" y="277534"/>
                  </a:lnTo>
                  <a:lnTo>
                    <a:pt x="20430" y="319283"/>
                  </a:lnTo>
                  <a:lnTo>
                    <a:pt x="9232" y="362830"/>
                  </a:lnTo>
                  <a:lnTo>
                    <a:pt x="2346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3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238" y="568452"/>
              <a:ext cx="2355850" cy="23557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992" y="3954780"/>
              <a:ext cx="2159000" cy="21589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81888" y="6209792"/>
            <a:ext cx="23056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30" dirty="0">
                <a:latin typeface="Trebuchet MS"/>
                <a:cs typeface="Trebuchet MS"/>
              </a:rPr>
              <a:t>Torre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545" dirty="0">
                <a:latin typeface="Trebuchet MS"/>
                <a:cs typeface="Trebuchet MS"/>
              </a:rPr>
              <a:t>Pisa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51275" y="6284467"/>
            <a:ext cx="29972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725" dirty="0">
                <a:latin typeface="Trebuchet MS"/>
                <a:cs typeface="Trebuchet MS"/>
              </a:rPr>
              <a:t>Castillo</a:t>
            </a:r>
            <a:r>
              <a:rPr sz="4200" i="1" spc="-405" dirty="0">
                <a:latin typeface="Trebuchet MS"/>
                <a:cs typeface="Trebuchet MS"/>
              </a:rPr>
              <a:t> </a:t>
            </a:r>
            <a:r>
              <a:rPr sz="4200" i="1" spc="-825" dirty="0">
                <a:latin typeface="Trebuchet MS"/>
                <a:cs typeface="Trebuchet MS"/>
              </a:rPr>
              <a:t>Matsumoto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7140"/>
            <a:ext cx="3215640" cy="2726055"/>
            <a:chOff x="3736340" y="378714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71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364" y="3962400"/>
              <a:ext cx="2336799" cy="233619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454265" y="6285992"/>
            <a:ext cx="2481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55" dirty="0">
                <a:latin typeface="Trebuchet MS"/>
                <a:cs typeface="Trebuchet MS"/>
              </a:rPr>
              <a:t>Ahu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05" dirty="0">
                <a:latin typeface="Trebuchet MS"/>
                <a:cs typeface="Trebuchet MS"/>
              </a:rPr>
              <a:t>Tongariki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1476" y="3966972"/>
              <a:ext cx="2355850" cy="23557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2851530"/>
            <a:ext cx="22148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50" dirty="0">
                <a:latin typeface="Trebuchet MS"/>
                <a:cs typeface="Trebuchet MS"/>
              </a:rPr>
              <a:t>Chichén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425" dirty="0">
                <a:latin typeface="Trebuchet MS"/>
                <a:cs typeface="Trebuchet MS"/>
              </a:rPr>
              <a:t>Itzá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11480"/>
            <a:ext cx="6039485" cy="2606040"/>
            <a:chOff x="417830" y="411480"/>
            <a:chExt cx="6039485" cy="2606040"/>
          </a:xfrm>
        </p:grpSpPr>
        <p:sp>
          <p:nvSpPr>
            <p:cNvPr id="4" name="object 4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50" y="579755"/>
              <a:ext cx="2226310" cy="22263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3008" y="562356"/>
              <a:ext cx="2193798" cy="21934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spc="-910" dirty="0"/>
              <a:t>Templo</a:t>
            </a:r>
            <a:r>
              <a:rPr spc="-465" dirty="0"/>
              <a:t> </a:t>
            </a:r>
            <a:r>
              <a:rPr spc="-850" dirty="0"/>
              <a:t>del</a:t>
            </a:r>
            <a:r>
              <a:rPr spc="-455" dirty="0"/>
              <a:t> </a:t>
            </a:r>
            <a:r>
              <a:rPr spc="-819" dirty="0"/>
              <a:t>Cielo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004809" y="2839339"/>
            <a:ext cx="13322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550" dirty="0">
                <a:latin typeface="Trebuchet MS"/>
                <a:cs typeface="Trebuchet MS"/>
              </a:rPr>
              <a:t>Pagoda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0" name="object 10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7864" y="571500"/>
              <a:ext cx="2270632" cy="227063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86586" y="6238747"/>
            <a:ext cx="13309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60" dirty="0">
                <a:latin typeface="Trebuchet MS"/>
                <a:cs typeface="Trebuchet MS"/>
              </a:rPr>
              <a:t>Merlión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225" y="3961129"/>
              <a:ext cx="2235835" cy="223583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05071" y="6311900"/>
            <a:ext cx="17367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0" dirty="0">
                <a:latin typeface="Trebuchet MS"/>
                <a:cs typeface="Trebuchet MS"/>
              </a:rPr>
              <a:t>Arco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05" dirty="0">
                <a:latin typeface="Trebuchet MS"/>
                <a:cs typeface="Trebuchet MS"/>
              </a:rPr>
              <a:t>Torii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839" y="4002468"/>
              <a:ext cx="2355849" cy="235585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452741" y="6311900"/>
            <a:ext cx="24199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30" dirty="0">
                <a:latin typeface="Trebuchet MS"/>
                <a:cs typeface="Trebuchet MS"/>
              </a:rPr>
              <a:t>Museo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720" dirty="0">
                <a:latin typeface="Trebuchet MS"/>
                <a:cs typeface="Trebuchet MS"/>
              </a:rPr>
              <a:t>Louvre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1951" y="4003636"/>
              <a:ext cx="2375027" cy="237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416" y="2891155"/>
            <a:ext cx="299021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1" spc="-605" dirty="0">
                <a:latin typeface="Trebuchet MS"/>
                <a:cs typeface="Trebuchet MS"/>
              </a:rPr>
              <a:t>Puente</a:t>
            </a:r>
            <a:r>
              <a:rPr sz="3400" i="1" spc="-345" dirty="0">
                <a:latin typeface="Trebuchet MS"/>
                <a:cs typeface="Trebuchet MS"/>
              </a:rPr>
              <a:t> </a:t>
            </a:r>
            <a:r>
              <a:rPr sz="3400" i="1" spc="-710" dirty="0">
                <a:latin typeface="Trebuchet MS"/>
                <a:cs typeface="Trebuchet MS"/>
              </a:rPr>
              <a:t>de</a:t>
            </a:r>
            <a:r>
              <a:rPr sz="3400" i="1" spc="-345" dirty="0">
                <a:latin typeface="Trebuchet MS"/>
                <a:cs typeface="Trebuchet MS"/>
              </a:rPr>
              <a:t> </a:t>
            </a:r>
            <a:r>
              <a:rPr sz="3400" i="1" spc="-560" dirty="0">
                <a:latin typeface="Trebuchet MS"/>
                <a:cs typeface="Trebuchet MS"/>
              </a:rPr>
              <a:t>las</a:t>
            </a:r>
            <a:r>
              <a:rPr sz="3400" i="1" spc="-340" dirty="0">
                <a:latin typeface="Trebuchet MS"/>
                <a:cs typeface="Trebuchet MS"/>
              </a:rPr>
              <a:t> </a:t>
            </a:r>
            <a:r>
              <a:rPr sz="3400" i="1" spc="-615" dirty="0">
                <a:latin typeface="Trebuchet MS"/>
                <a:cs typeface="Trebuchet MS"/>
              </a:rPr>
              <a:t>dos</a:t>
            </a:r>
            <a:r>
              <a:rPr sz="3400" i="1" spc="-345" dirty="0">
                <a:latin typeface="Trebuchet MS"/>
                <a:cs typeface="Trebuchet MS"/>
              </a:rPr>
              <a:t> </a:t>
            </a:r>
            <a:r>
              <a:rPr sz="3400" i="1" spc="-675" dirty="0">
                <a:latin typeface="Trebuchet MS"/>
                <a:cs typeface="Trebuchet MS"/>
              </a:rPr>
              <a:t>torres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275" y="553212"/>
            <a:ext cx="8841740" cy="5607685"/>
            <a:chOff x="930275" y="553212"/>
            <a:chExt cx="8841740" cy="560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275" y="567690"/>
              <a:ext cx="2210308" cy="22103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229" y="564515"/>
              <a:ext cx="2210307" cy="22103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8565" y="553212"/>
              <a:ext cx="2203323" cy="22025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232" y="4029456"/>
              <a:ext cx="2131695" cy="21313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2754" y="3962400"/>
              <a:ext cx="2191257" cy="219062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840607" y="2889631"/>
            <a:ext cx="301625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1" spc="-610" dirty="0">
                <a:latin typeface="Trebuchet MS"/>
                <a:cs typeface="Trebuchet MS"/>
              </a:rPr>
              <a:t>Cuna</a:t>
            </a:r>
            <a:r>
              <a:rPr sz="3400" i="1" spc="-345" dirty="0">
                <a:latin typeface="Trebuchet MS"/>
                <a:cs typeface="Trebuchet MS"/>
              </a:rPr>
              <a:t> </a:t>
            </a:r>
            <a:r>
              <a:rPr sz="3400" i="1" spc="-710" dirty="0">
                <a:latin typeface="Trebuchet MS"/>
                <a:cs typeface="Trebuchet MS"/>
              </a:rPr>
              <a:t>de</a:t>
            </a:r>
            <a:r>
              <a:rPr sz="3400" i="1" spc="-340" dirty="0">
                <a:latin typeface="Trebuchet MS"/>
                <a:cs typeface="Trebuchet MS"/>
              </a:rPr>
              <a:t> </a:t>
            </a:r>
            <a:r>
              <a:rPr sz="3400" i="1" spc="-505" dirty="0">
                <a:latin typeface="Trebuchet MS"/>
                <a:cs typeface="Trebuchet MS"/>
              </a:rPr>
              <a:t>la</a:t>
            </a:r>
            <a:r>
              <a:rPr sz="3400" i="1" spc="-330" dirty="0">
                <a:latin typeface="Trebuchet MS"/>
                <a:cs typeface="Trebuchet MS"/>
              </a:rPr>
              <a:t> </a:t>
            </a:r>
            <a:r>
              <a:rPr sz="3400" i="1" spc="-595" dirty="0">
                <a:latin typeface="Trebuchet MS"/>
                <a:cs typeface="Trebuchet MS"/>
              </a:rPr>
              <a:t>Humanidad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253096" y="2859151"/>
            <a:ext cx="2871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0" dirty="0"/>
              <a:t>Esfinge</a:t>
            </a:r>
            <a:r>
              <a:rPr spc="-455" dirty="0"/>
              <a:t> </a:t>
            </a:r>
            <a:r>
              <a:rPr spc="-940" dirty="0"/>
              <a:t>de</a:t>
            </a:r>
            <a:r>
              <a:rPr spc="-455" dirty="0"/>
              <a:t> </a:t>
            </a:r>
            <a:r>
              <a:rPr spc="-675" dirty="0"/>
              <a:t>Guiza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55751" y="6273800"/>
            <a:ext cx="295084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780" dirty="0">
                <a:latin typeface="Trebuchet MS"/>
                <a:cs typeface="Trebuchet MS"/>
              </a:rPr>
              <a:t>Catedral</a:t>
            </a:r>
            <a:r>
              <a:rPr sz="4300" i="1" spc="-415" dirty="0">
                <a:latin typeface="Trebuchet MS"/>
                <a:cs typeface="Trebuchet MS"/>
              </a:rPr>
              <a:t> </a:t>
            </a:r>
            <a:r>
              <a:rPr sz="4300" i="1" spc="-900" dirty="0">
                <a:latin typeface="Trebuchet MS"/>
                <a:cs typeface="Trebuchet MS"/>
              </a:rPr>
              <a:t>de</a:t>
            </a:r>
            <a:r>
              <a:rPr sz="4300" i="1" spc="-425" dirty="0">
                <a:latin typeface="Trebuchet MS"/>
                <a:cs typeface="Trebuchet MS"/>
              </a:rPr>
              <a:t> </a:t>
            </a:r>
            <a:r>
              <a:rPr sz="4300" i="1" spc="-680" dirty="0">
                <a:latin typeface="Trebuchet MS"/>
                <a:cs typeface="Trebuchet MS"/>
              </a:rPr>
              <a:t>Berlín</a:t>
            </a:r>
            <a:endParaRPr sz="43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3651" y="6311900"/>
            <a:ext cx="15513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5" dirty="0">
                <a:latin typeface="Trebuchet MS"/>
                <a:cs typeface="Trebuchet MS"/>
              </a:rPr>
              <a:t>Vaticano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71968" y="6270752"/>
            <a:ext cx="26358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15" dirty="0">
                <a:latin typeface="Trebuchet MS"/>
                <a:cs typeface="Trebuchet MS"/>
              </a:rPr>
              <a:t>Cristo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Redentor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053580" y="3864610"/>
            <a:ext cx="3215640" cy="2610485"/>
            <a:chOff x="7053580" y="3864610"/>
            <a:chExt cx="3215640" cy="2610485"/>
          </a:xfrm>
        </p:grpSpPr>
        <p:sp>
          <p:nvSpPr>
            <p:cNvPr id="15" name="object 15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7704" y="4034028"/>
              <a:ext cx="2263902" cy="22633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1533" y="2907919"/>
            <a:ext cx="1513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05" dirty="0">
                <a:latin typeface="Trebuchet MS"/>
                <a:cs typeface="Trebuchet MS"/>
              </a:rPr>
              <a:t>ukelele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4810"/>
            <a:ext cx="9855200" cy="3081655"/>
            <a:chOff x="417830" y="384810"/>
            <a:chExt cx="9855200" cy="30816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017" y="563880"/>
              <a:ext cx="2257425" cy="22567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8309" y="561340"/>
              <a:ext cx="2177795" cy="21777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1623" y="3120263"/>
              <a:ext cx="234950" cy="346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57389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5044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50" dirty="0"/>
              <a:t>arpa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151114" y="2878963"/>
            <a:ext cx="1207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25" dirty="0">
                <a:latin typeface="Trebuchet MS"/>
                <a:cs typeface="Trebuchet MS"/>
              </a:rPr>
              <a:t>tu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5975" y="559435"/>
            <a:ext cx="8983345" cy="6334125"/>
            <a:chOff x="815975" y="559435"/>
            <a:chExt cx="8983345" cy="63341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1514" y="559435"/>
              <a:ext cx="2257425" cy="22574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975" y="3958590"/>
              <a:ext cx="2428875" cy="22197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2279" y="3962400"/>
              <a:ext cx="2162175" cy="21615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8690" y="6547104"/>
              <a:ext cx="234950" cy="34607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66291" y="6257035"/>
            <a:ext cx="1970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maracas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54322" y="6267704"/>
            <a:ext cx="299148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i="1" spc="-590" dirty="0">
                <a:latin typeface="Trebuchet MS"/>
                <a:cs typeface="Trebuchet MS"/>
              </a:rPr>
              <a:t>la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660" dirty="0">
                <a:latin typeface="Trebuchet MS"/>
                <a:cs typeface="Trebuchet MS"/>
              </a:rPr>
              <a:t>guitarra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765" dirty="0">
                <a:latin typeface="Trebuchet MS"/>
                <a:cs typeface="Trebuchet MS"/>
              </a:rPr>
              <a:t>eléctrica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2221" y="6305804"/>
            <a:ext cx="16275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05" dirty="0">
                <a:latin typeface="Trebuchet MS"/>
                <a:cs typeface="Trebuchet MS"/>
              </a:rPr>
              <a:t>atería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3805" y="4089400"/>
            <a:ext cx="2162175" cy="2162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700" y="2874391"/>
            <a:ext cx="301371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790" dirty="0">
                <a:latin typeface="Trebuchet MS"/>
                <a:cs typeface="Trebuchet MS"/>
              </a:rPr>
              <a:t>Templo</a:t>
            </a:r>
            <a:r>
              <a:rPr sz="3900" i="1" spc="-405" dirty="0">
                <a:latin typeface="Trebuchet MS"/>
                <a:cs typeface="Trebuchet MS"/>
              </a:rPr>
              <a:t> </a:t>
            </a:r>
            <a:r>
              <a:rPr sz="3900" i="1" spc="-595" dirty="0">
                <a:latin typeface="Trebuchet MS"/>
                <a:cs typeface="Trebuchet MS"/>
              </a:rPr>
              <a:t>Angkor</a:t>
            </a:r>
            <a:r>
              <a:rPr sz="3900" i="1" spc="-380" dirty="0">
                <a:latin typeface="Trebuchet MS"/>
                <a:cs typeface="Trebuchet MS"/>
              </a:rPr>
              <a:t> </a:t>
            </a:r>
            <a:r>
              <a:rPr sz="3900" i="1" spc="-730" dirty="0">
                <a:latin typeface="Trebuchet MS"/>
                <a:cs typeface="Trebuchet MS"/>
              </a:rPr>
              <a:t>Wat</a:t>
            </a:r>
            <a:endParaRPr sz="39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1225" y="567690"/>
            <a:ext cx="5553710" cy="2245995"/>
            <a:chOff x="911225" y="567690"/>
            <a:chExt cx="5553710" cy="22459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225" y="567690"/>
              <a:ext cx="2235835" cy="22358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610" y="602615"/>
              <a:ext cx="2210816" cy="22108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37559" y="2883535"/>
            <a:ext cx="302133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i="1" spc="-640" dirty="0">
                <a:latin typeface="Trebuchet MS"/>
                <a:cs typeface="Trebuchet MS"/>
              </a:rPr>
              <a:t>Parlamento</a:t>
            </a:r>
            <a:r>
              <a:rPr sz="3700" i="1" spc="-335" dirty="0">
                <a:latin typeface="Trebuchet MS"/>
                <a:cs typeface="Trebuchet MS"/>
              </a:rPr>
              <a:t> </a:t>
            </a:r>
            <a:r>
              <a:rPr sz="3700" i="1" spc="-605" dirty="0">
                <a:latin typeface="Trebuchet MS"/>
                <a:cs typeface="Trebuchet MS"/>
              </a:rPr>
              <a:t>Húngaro</a:t>
            </a:r>
            <a:endParaRPr sz="37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99069" y="2907919"/>
            <a:ext cx="1616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95" dirty="0"/>
              <a:t>Mezquita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057390" y="386080"/>
            <a:ext cx="3215640" cy="2726055"/>
            <a:chOff x="7057390" y="386080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7057390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8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4" y="560832"/>
              <a:ext cx="2336800" cy="233667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25272" y="6313423"/>
            <a:ext cx="30092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775" dirty="0">
                <a:latin typeface="Trebuchet MS"/>
                <a:cs typeface="Trebuchet MS"/>
              </a:rPr>
              <a:t>Catedral</a:t>
            </a:r>
            <a:r>
              <a:rPr sz="4400" i="1" spc="-445" dirty="0">
                <a:latin typeface="Trebuchet MS"/>
                <a:cs typeface="Trebuchet MS"/>
              </a:rPr>
              <a:t> </a:t>
            </a:r>
            <a:r>
              <a:rPr sz="4400" i="1" spc="-915" dirty="0">
                <a:latin typeface="Trebuchet MS"/>
                <a:cs typeface="Trebuchet MS"/>
              </a:rPr>
              <a:t>de</a:t>
            </a:r>
            <a:r>
              <a:rPr sz="4400" i="1" spc="-440" dirty="0">
                <a:latin typeface="Trebuchet MS"/>
                <a:cs typeface="Trebuchet MS"/>
              </a:rPr>
              <a:t> </a:t>
            </a:r>
            <a:r>
              <a:rPr sz="4400" i="1" spc="-640" dirty="0">
                <a:latin typeface="Trebuchet MS"/>
                <a:cs typeface="Trebuchet MS"/>
              </a:rPr>
              <a:t>Milán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7830" y="3794125"/>
            <a:ext cx="3215640" cy="2726055"/>
            <a:chOff x="417830" y="3794125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417830" y="379412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917" y="3968788"/>
              <a:ext cx="2336800" cy="23368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858895" y="6397244"/>
            <a:ext cx="29800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spc="-580" dirty="0">
                <a:latin typeface="Trebuchet MS"/>
                <a:cs typeface="Trebuchet MS"/>
              </a:rPr>
              <a:t>Catedral</a:t>
            </a:r>
            <a:r>
              <a:rPr sz="3200" i="1" spc="-325" dirty="0">
                <a:latin typeface="Trebuchet MS"/>
                <a:cs typeface="Trebuchet MS"/>
              </a:rPr>
              <a:t> </a:t>
            </a:r>
            <a:r>
              <a:rPr sz="3200" i="1" spc="-670" dirty="0">
                <a:latin typeface="Trebuchet MS"/>
                <a:cs typeface="Trebuchet MS"/>
              </a:rPr>
              <a:t>de</a:t>
            </a:r>
            <a:r>
              <a:rPr sz="3200" i="1" spc="-335" dirty="0">
                <a:latin typeface="Trebuchet MS"/>
                <a:cs typeface="Trebuchet MS"/>
              </a:rPr>
              <a:t> </a:t>
            </a:r>
            <a:r>
              <a:rPr sz="3200" i="1" spc="-605" dirty="0">
                <a:latin typeface="Trebuchet MS"/>
                <a:cs typeface="Trebuchet MS"/>
              </a:rPr>
              <a:t>Notre</a:t>
            </a:r>
            <a:r>
              <a:rPr sz="3200" i="1" spc="-320" dirty="0">
                <a:latin typeface="Trebuchet MS"/>
                <a:cs typeface="Trebuchet MS"/>
              </a:rPr>
              <a:t> </a:t>
            </a:r>
            <a:r>
              <a:rPr sz="3200" i="1" spc="-535" dirty="0">
                <a:latin typeface="Trebuchet MS"/>
                <a:cs typeface="Trebuchet MS"/>
              </a:rPr>
              <a:t>Dame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36340" y="3793490"/>
            <a:ext cx="6003925" cy="2790825"/>
            <a:chOff x="3736340" y="3793490"/>
            <a:chExt cx="6003925" cy="2790825"/>
          </a:xfrm>
        </p:grpSpPr>
        <p:sp>
          <p:nvSpPr>
            <p:cNvPr id="17" name="object 17"/>
            <p:cNvSpPr/>
            <p:nvPr/>
          </p:nvSpPr>
          <p:spPr>
            <a:xfrm>
              <a:off x="3736340" y="37934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3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839" y="3968496"/>
              <a:ext cx="2365501" cy="23650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1519" y="4010025"/>
              <a:ext cx="2158746" cy="21587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07601" y="6374257"/>
              <a:ext cx="139700" cy="20955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144893" y="6225032"/>
            <a:ext cx="2946400" cy="8178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552450" marR="5080" indent="-540385">
              <a:lnSpc>
                <a:spcPts val="3000"/>
              </a:lnSpc>
              <a:spcBef>
                <a:spcPts val="400"/>
              </a:spcBef>
            </a:pPr>
            <a:r>
              <a:rPr sz="2700" i="1" spc="-325" dirty="0">
                <a:latin typeface="Trebuchet MS"/>
                <a:cs typeface="Trebuchet MS"/>
              </a:rPr>
              <a:t>Iglesia</a:t>
            </a:r>
            <a:r>
              <a:rPr sz="2700" i="1" spc="-275" dirty="0">
                <a:latin typeface="Trebuchet MS"/>
                <a:cs typeface="Trebuchet MS"/>
              </a:rPr>
              <a:t> </a:t>
            </a:r>
            <a:r>
              <a:rPr sz="2700" i="1" spc="-500" dirty="0">
                <a:latin typeface="Trebuchet MS"/>
                <a:cs typeface="Trebuchet MS"/>
              </a:rPr>
              <a:t>del</a:t>
            </a:r>
            <a:r>
              <a:rPr sz="2700" i="1" spc="-270" dirty="0">
                <a:latin typeface="Trebuchet MS"/>
                <a:cs typeface="Trebuchet MS"/>
              </a:rPr>
              <a:t> </a:t>
            </a:r>
            <a:r>
              <a:rPr sz="2700" i="1" spc="-370" dirty="0">
                <a:latin typeface="Trebuchet MS"/>
                <a:cs typeface="Trebuchet MS"/>
              </a:rPr>
              <a:t>Salvador</a:t>
            </a:r>
            <a:r>
              <a:rPr sz="2700" i="1" spc="-275" dirty="0">
                <a:latin typeface="Trebuchet MS"/>
                <a:cs typeface="Trebuchet MS"/>
              </a:rPr>
              <a:t> </a:t>
            </a:r>
            <a:r>
              <a:rPr sz="2700" i="1" spc="-640" dirty="0">
                <a:latin typeface="Trebuchet MS"/>
                <a:cs typeface="Trebuchet MS"/>
              </a:rPr>
              <a:t>sore</a:t>
            </a:r>
            <a:r>
              <a:rPr sz="2700" i="1" spc="-270" dirty="0">
                <a:latin typeface="Trebuchet MS"/>
                <a:cs typeface="Trebuchet MS"/>
              </a:rPr>
              <a:t> </a:t>
            </a:r>
            <a:r>
              <a:rPr sz="2700" i="1" spc="-765" dirty="0">
                <a:latin typeface="Trebuchet MS"/>
                <a:cs typeface="Trebuchet MS"/>
              </a:rPr>
              <a:t>la</a:t>
            </a:r>
            <a:r>
              <a:rPr sz="2700" i="1" spc="-475" dirty="0">
                <a:latin typeface="Trebuchet MS"/>
                <a:cs typeface="Trebuchet MS"/>
              </a:rPr>
              <a:t> sangre</a:t>
            </a:r>
            <a:r>
              <a:rPr sz="2700" i="1" spc="-275" dirty="0">
                <a:latin typeface="Trebuchet MS"/>
                <a:cs typeface="Trebuchet MS"/>
              </a:rPr>
              <a:t> </a:t>
            </a:r>
            <a:r>
              <a:rPr sz="2700" i="1" spc="-500" dirty="0">
                <a:latin typeface="Trebuchet MS"/>
                <a:cs typeface="Trebuchet MS"/>
              </a:rPr>
              <a:t>derramada</a:t>
            </a:r>
            <a:endParaRPr sz="2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450" y="1510030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3754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8808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3325" y="405765"/>
            <a:ext cx="3219450" cy="32880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48404" y="1510030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3754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marL="2540"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2983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6280" y="405765"/>
            <a:ext cx="3219450" cy="328802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71359" y="1510030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3754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marL="1270"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85938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69" y="3809365"/>
            <a:ext cx="3219450" cy="328802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5450" y="4913629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3760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8808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3325" y="3809365"/>
            <a:ext cx="3219450" cy="328802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748404" y="4913629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3760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marL="2540"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2983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6280" y="3809365"/>
            <a:ext cx="3219450" cy="328802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071359" y="4913629"/>
            <a:ext cx="3219450" cy="11055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3760"/>
              </a:lnSpc>
            </a:pPr>
            <a:r>
              <a:rPr sz="3600" i="1" spc="-490" dirty="0">
                <a:latin typeface="Trebuchet MS"/>
                <a:cs typeface="Trebuchet MS"/>
              </a:rPr>
              <a:t>Los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0" dirty="0">
                <a:latin typeface="Trebuchet MS"/>
                <a:cs typeface="Trebuchet MS"/>
              </a:rPr>
              <a:t>lugares</a:t>
            </a:r>
            <a:endParaRPr sz="3600">
              <a:latin typeface="Trebuchet MS"/>
              <a:cs typeface="Trebuchet MS"/>
            </a:endParaRPr>
          </a:p>
          <a:p>
            <a:pPr marL="1270" algn="ctr">
              <a:lnSpc>
                <a:spcPts val="4160"/>
              </a:lnSpc>
            </a:pP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20" dirty="0">
                <a:latin typeface="Trebuchet MS"/>
                <a:cs typeface="Trebuchet MS"/>
              </a:rPr>
              <a:t>interés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60" dirty="0">
                <a:latin typeface="Trebuchet MS"/>
                <a:cs typeface="Trebuchet MS"/>
              </a:rPr>
              <a:t>turístico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85938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2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127" y="2877439"/>
            <a:ext cx="302260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695" dirty="0"/>
              <a:t>Puente</a:t>
            </a:r>
            <a:r>
              <a:rPr sz="3900" spc="-395" dirty="0"/>
              <a:t> </a:t>
            </a:r>
            <a:r>
              <a:rPr sz="3900" spc="-680" dirty="0"/>
              <a:t>Golden</a:t>
            </a:r>
            <a:r>
              <a:rPr sz="3900" spc="-390" dirty="0"/>
              <a:t> </a:t>
            </a:r>
            <a:r>
              <a:rPr sz="3900" spc="-740" dirty="0"/>
              <a:t>Gate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930275" y="567690"/>
            <a:ext cx="8873490" cy="2836545"/>
            <a:chOff x="930275" y="567690"/>
            <a:chExt cx="8873490" cy="28365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275" y="567690"/>
              <a:ext cx="2200783" cy="2200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2754" y="623570"/>
              <a:ext cx="2190242" cy="21902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8597" y="3156204"/>
              <a:ext cx="165100" cy="2476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29939" y="2941447"/>
            <a:ext cx="30346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505" dirty="0">
                <a:latin typeface="Trebuchet MS"/>
                <a:cs typeface="Trebuchet MS"/>
              </a:rPr>
              <a:t>Rascacielos</a:t>
            </a:r>
            <a:r>
              <a:rPr sz="3200" i="1" spc="-330" dirty="0">
                <a:latin typeface="Trebuchet MS"/>
                <a:cs typeface="Trebuchet MS"/>
              </a:rPr>
              <a:t> </a:t>
            </a:r>
            <a:r>
              <a:rPr sz="3200" i="1" spc="-505" dirty="0">
                <a:latin typeface="Trebuchet MS"/>
                <a:cs typeface="Trebuchet MS"/>
              </a:rPr>
              <a:t>Burj</a:t>
            </a:r>
            <a:r>
              <a:rPr sz="3200" i="1" spc="-315" dirty="0">
                <a:latin typeface="Trebuchet MS"/>
                <a:cs typeface="Trebuchet MS"/>
              </a:rPr>
              <a:t> </a:t>
            </a:r>
            <a:r>
              <a:rPr sz="3200" i="1" spc="-409" dirty="0">
                <a:latin typeface="Trebuchet MS"/>
                <a:cs typeface="Trebuchet MS"/>
              </a:rPr>
              <a:t>Khalifa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7272" y="2981071"/>
            <a:ext cx="30467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595" dirty="0">
                <a:latin typeface="Trebuchet MS"/>
                <a:cs typeface="Trebuchet MS"/>
              </a:rPr>
              <a:t>Museo</a:t>
            </a:r>
            <a:r>
              <a:rPr sz="3200" i="1" spc="-310" dirty="0">
                <a:latin typeface="Trebuchet MS"/>
                <a:cs typeface="Trebuchet MS"/>
              </a:rPr>
              <a:t> </a:t>
            </a:r>
            <a:r>
              <a:rPr sz="3200" i="1" spc="-545" dirty="0">
                <a:latin typeface="Trebuchet MS"/>
                <a:cs typeface="Trebuchet MS"/>
              </a:rPr>
              <a:t>Ciudad</a:t>
            </a:r>
            <a:r>
              <a:rPr sz="3200" i="1" spc="-310" dirty="0">
                <a:latin typeface="Trebuchet MS"/>
                <a:cs typeface="Trebuchet MS"/>
              </a:rPr>
              <a:t> </a:t>
            </a:r>
            <a:r>
              <a:rPr sz="3200" i="1" spc="-630" dirty="0">
                <a:latin typeface="Trebuchet MS"/>
                <a:cs typeface="Trebuchet MS"/>
              </a:rPr>
              <a:t>Prohiida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1700" y="389890"/>
            <a:ext cx="9371330" cy="5838190"/>
            <a:chOff x="901700" y="389890"/>
            <a:chExt cx="9371330" cy="5838190"/>
          </a:xfrm>
        </p:grpSpPr>
        <p:sp>
          <p:nvSpPr>
            <p:cNvPr id="10" name="object 10"/>
            <p:cNvSpPr/>
            <p:nvPr/>
          </p:nvSpPr>
          <p:spPr>
            <a:xfrm>
              <a:off x="7057390" y="3898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3414" y="564515"/>
              <a:ext cx="2336800" cy="2336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700" y="3963924"/>
              <a:ext cx="2264410" cy="226415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13080" y="6279896"/>
            <a:ext cx="29444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65" dirty="0">
                <a:latin typeface="Trebuchet MS"/>
                <a:cs typeface="Trebuchet MS"/>
              </a:rPr>
              <a:t>Casa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Ópera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09642" y="6279896"/>
            <a:ext cx="172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45" dirty="0">
                <a:latin typeface="Trebuchet MS"/>
                <a:cs typeface="Trebuchet MS"/>
              </a:rPr>
              <a:t>Pirámides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36340" y="3790315"/>
            <a:ext cx="5903595" cy="2973705"/>
            <a:chOff x="3736340" y="3790315"/>
            <a:chExt cx="5903595" cy="2973705"/>
          </a:xfrm>
        </p:grpSpPr>
        <p:sp>
          <p:nvSpPr>
            <p:cNvPr id="16" name="object 16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5448"/>
              <a:ext cx="2355849" cy="23554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74734" y="6515989"/>
              <a:ext cx="165100" cy="24765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41844" y="6340855"/>
            <a:ext cx="30422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spc="-515" dirty="0">
                <a:latin typeface="Trebuchet MS"/>
                <a:cs typeface="Trebuchet MS"/>
              </a:rPr>
              <a:t>Puerta</a:t>
            </a:r>
            <a:r>
              <a:rPr sz="3200" i="1" spc="-325" dirty="0">
                <a:latin typeface="Trebuchet MS"/>
                <a:cs typeface="Trebuchet MS"/>
              </a:rPr>
              <a:t> </a:t>
            </a:r>
            <a:r>
              <a:rPr sz="3200" i="1" spc="-670" dirty="0">
                <a:latin typeface="Trebuchet MS"/>
                <a:cs typeface="Trebuchet MS"/>
              </a:rPr>
              <a:t>de</a:t>
            </a:r>
            <a:r>
              <a:rPr sz="3200" i="1" spc="-330" dirty="0">
                <a:latin typeface="Trebuchet MS"/>
                <a:cs typeface="Trebuchet MS"/>
              </a:rPr>
              <a:t> </a:t>
            </a:r>
            <a:r>
              <a:rPr sz="3200" i="1" spc="-665" dirty="0">
                <a:latin typeface="Trebuchet MS"/>
                <a:cs typeface="Trebuchet MS"/>
              </a:rPr>
              <a:t>Brandenurgo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5550" y="3996690"/>
            <a:ext cx="2191257" cy="21912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6294" y="2878963"/>
            <a:ext cx="14351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jarrón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3215640" cy="2629535"/>
            <a:chOff x="417830" y="481965"/>
            <a:chExt cx="32156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937" y="652272"/>
              <a:ext cx="2260473" cy="225971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75175" y="2907919"/>
            <a:ext cx="17138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inodoro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6538595" cy="3018790"/>
            <a:chOff x="3740784" y="388620"/>
            <a:chExt cx="6538595" cy="3018790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2584" y="563880"/>
              <a:ext cx="2355849" cy="23552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0577" y="3060827"/>
              <a:ext cx="234950" cy="346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8077" y="3060827"/>
              <a:ext cx="234950" cy="3460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63739" y="396875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9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9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733538" y="2819527"/>
            <a:ext cx="20415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9605" algn="l"/>
              </a:tabLst>
            </a:pPr>
            <a:r>
              <a:rPr spc="-675" dirty="0"/>
              <a:t>la</a:t>
            </a:r>
            <a:r>
              <a:rPr dirty="0"/>
              <a:t>	</a:t>
            </a:r>
            <a:r>
              <a:rPr spc="-700" dirty="0"/>
              <a:t>ar</a:t>
            </a:r>
            <a:r>
              <a:rPr spc="254" dirty="0"/>
              <a:t> </a:t>
            </a:r>
            <a:r>
              <a:rPr spc="-735" dirty="0"/>
              <a:t>acoa</a:t>
            </a: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38084" y="565404"/>
            <a:ext cx="2264409" cy="226415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548130" y="6235700"/>
            <a:ext cx="11239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reloj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854"/>
            <a:ext cx="5662295" cy="3030220"/>
            <a:chOff x="417830" y="3792854"/>
            <a:chExt cx="5662295" cy="3030220"/>
          </a:xfrm>
        </p:grpSpPr>
        <p:sp>
          <p:nvSpPr>
            <p:cNvPr id="17" name="object 17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225" y="3961129"/>
              <a:ext cx="2226310" cy="22263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5175" y="6477000"/>
              <a:ext cx="234950" cy="3460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433442" y="6235700"/>
            <a:ext cx="1995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1075" dirty="0">
                <a:latin typeface="Trebuchet MS"/>
                <a:cs typeface="Trebuchet MS"/>
              </a:rPr>
              <a:t>alfomra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22" name="object 22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0684" y="3962399"/>
              <a:ext cx="2273427" cy="227228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878318" y="6284467"/>
            <a:ext cx="1577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cuadro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6" name="object 26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6175" y="3967505"/>
              <a:ext cx="2336800" cy="2336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9050" y="2907919"/>
            <a:ext cx="1640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5" dirty="0">
                <a:latin typeface="Trebuchet MS"/>
                <a:cs typeface="Trebuchet MS"/>
              </a:rPr>
              <a:t>ls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cortinas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130925" cy="2726055"/>
            <a:chOff x="417830" y="388620"/>
            <a:chExt cx="613092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192" y="563880"/>
              <a:ext cx="2508504" cy="23759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5439" y="650748"/>
              <a:ext cx="2392934" cy="21275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35095" y="2952115"/>
            <a:ext cx="2897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715" dirty="0">
                <a:latin typeface="Trebuchet MS"/>
                <a:cs typeface="Trebuchet MS"/>
              </a:rPr>
              <a:t>el</a:t>
            </a:r>
            <a:r>
              <a:rPr sz="3600" i="1" spc="-355" dirty="0">
                <a:latin typeface="Trebuchet MS"/>
                <a:cs typeface="Trebuchet MS"/>
              </a:rPr>
              <a:t> </a:t>
            </a:r>
            <a:r>
              <a:rPr sz="3600" i="1" spc="-630" dirty="0">
                <a:latin typeface="Trebuchet MS"/>
                <a:cs typeface="Trebuchet MS"/>
              </a:rPr>
              <a:t>aire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00" dirty="0">
                <a:latin typeface="Trebuchet MS"/>
                <a:cs typeface="Trebuchet MS"/>
              </a:rPr>
              <a:t>acondicionado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23681" y="2878963"/>
            <a:ext cx="12604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05" dirty="0"/>
              <a:t>cuna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925512" y="384810"/>
            <a:ext cx="9347835" cy="5795010"/>
            <a:chOff x="925512" y="384810"/>
            <a:chExt cx="9347835" cy="5795010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1014" y="559435"/>
              <a:ext cx="2642107" cy="23773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512" y="3958590"/>
              <a:ext cx="2201799" cy="22017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4179" y="3962400"/>
              <a:ext cx="2249424" cy="22174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8504" y="4006850"/>
              <a:ext cx="2141220" cy="214122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68297" y="6257035"/>
            <a:ext cx="1371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69" dirty="0">
                <a:latin typeface="Trebuchet MS"/>
                <a:cs typeface="Trebuchet MS"/>
              </a:rPr>
              <a:t>espejo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56430" y="6275323"/>
            <a:ext cx="289750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spc="-750" dirty="0">
                <a:latin typeface="Trebuchet MS"/>
                <a:cs typeface="Trebuchet MS"/>
              </a:rPr>
              <a:t>el</a:t>
            </a:r>
            <a:r>
              <a:rPr sz="3800" i="1" spc="-380" dirty="0">
                <a:latin typeface="Trebuchet MS"/>
                <a:cs typeface="Trebuchet MS"/>
              </a:rPr>
              <a:t> </a:t>
            </a:r>
            <a:r>
              <a:rPr sz="3800" i="1" spc="-720" dirty="0">
                <a:latin typeface="Trebuchet MS"/>
                <a:cs typeface="Trebuchet MS"/>
              </a:rPr>
              <a:t>extractor</a:t>
            </a:r>
            <a:r>
              <a:rPr sz="3800" i="1" spc="-370" dirty="0">
                <a:latin typeface="Trebuchet MS"/>
                <a:cs typeface="Trebuchet MS"/>
              </a:rPr>
              <a:t> </a:t>
            </a:r>
            <a:r>
              <a:rPr sz="3800" i="1" spc="-795" dirty="0">
                <a:latin typeface="Trebuchet MS"/>
                <a:cs typeface="Trebuchet MS"/>
              </a:rPr>
              <a:t>de</a:t>
            </a:r>
            <a:r>
              <a:rPr sz="3800" i="1" spc="-375" dirty="0">
                <a:latin typeface="Trebuchet MS"/>
                <a:cs typeface="Trebuchet MS"/>
              </a:rPr>
              <a:t> </a:t>
            </a:r>
            <a:r>
              <a:rPr sz="3800" i="1" spc="-835" dirty="0">
                <a:latin typeface="Trebuchet MS"/>
                <a:cs typeface="Trebuchet MS"/>
              </a:rPr>
              <a:t>humo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98485" y="6316472"/>
            <a:ext cx="2100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ventilador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4236" y="2831719"/>
            <a:ext cx="17538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90" dirty="0">
                <a:latin typeface="Trebuchet MS"/>
                <a:cs typeface="Trebuchet MS"/>
              </a:rPr>
              <a:t>armario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302" y="602615"/>
              <a:ext cx="2286000" cy="222135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79163" y="2907919"/>
            <a:ext cx="1894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radiador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183" y="563880"/>
              <a:ext cx="2428875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05141" y="2828671"/>
            <a:ext cx="22974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05" dirty="0"/>
              <a:t>lavavajillas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93700"/>
            <a:ext cx="3215640" cy="2603500"/>
            <a:chOff x="7063740" y="393700"/>
            <a:chExt cx="3215640" cy="2603500"/>
          </a:xfrm>
        </p:grpSpPr>
        <p:sp>
          <p:nvSpPr>
            <p:cNvPr id="12" name="object 12"/>
            <p:cNvSpPr/>
            <p:nvPr/>
          </p:nvSpPr>
          <p:spPr>
            <a:xfrm>
              <a:off x="7063740" y="393700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9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9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0884" y="562356"/>
              <a:ext cx="2181225" cy="21808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48892" y="6319520"/>
            <a:ext cx="18770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625" dirty="0">
                <a:latin typeface="Trebuchet MS"/>
                <a:cs typeface="Trebuchet MS"/>
              </a:rPr>
              <a:t>la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850" dirty="0">
                <a:latin typeface="Trebuchet MS"/>
                <a:cs typeface="Trebuchet MS"/>
              </a:rPr>
              <a:t>chimenea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4760"/>
            <a:ext cx="9308465" cy="2726055"/>
            <a:chOff x="417830" y="3794760"/>
            <a:chExt cx="9308465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492" y="3970020"/>
              <a:ext cx="2286000" cy="22853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9989" y="4006596"/>
              <a:ext cx="2238375" cy="21092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30795" y="4020820"/>
              <a:ext cx="2095500" cy="20955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832730" y="6189980"/>
            <a:ext cx="10826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sofá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75626" y="6296660"/>
            <a:ext cx="20370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estantería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9664" y="2907919"/>
            <a:ext cx="17589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escalera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036310" cy="2726055"/>
            <a:chOff x="417830" y="388620"/>
            <a:chExt cx="603631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492" y="563880"/>
              <a:ext cx="2276475" cy="2275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483" y="562356"/>
              <a:ext cx="2200275" cy="219989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19" dirty="0"/>
              <a:t>ventana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32826" y="2907919"/>
            <a:ext cx="1247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sillón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8339" y="563880"/>
              <a:ext cx="2276475" cy="22758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54582" y="6311900"/>
            <a:ext cx="13938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horno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4" name="object 14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0105" y="3966972"/>
              <a:ext cx="2375027" cy="237486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349622" y="6311900"/>
            <a:ext cx="20510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0" dirty="0">
                <a:latin typeface="Trebuchet MS"/>
                <a:cs typeface="Trebuchet MS"/>
              </a:rPr>
              <a:t>frigorífico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839" y="4002443"/>
              <a:ext cx="2346324" cy="234632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782306" y="6311900"/>
            <a:ext cx="18764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95" dirty="0">
                <a:latin typeface="Trebuchet MS"/>
                <a:cs typeface="Trebuchet MS"/>
              </a:rPr>
              <a:t>lámpara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6251" y="4003675"/>
              <a:ext cx="2155571" cy="21555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933" y="2907919"/>
            <a:ext cx="10972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05" dirty="0">
                <a:latin typeface="Trebuchet MS"/>
                <a:cs typeface="Trebuchet MS"/>
              </a:rPr>
              <a:t>silla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442" y="563880"/>
              <a:ext cx="2308225" cy="23075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15510" y="2865247"/>
            <a:ext cx="23171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microondas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2430"/>
            <a:ext cx="3215640" cy="2726055"/>
            <a:chOff x="3740784" y="39243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0608" y="567055"/>
              <a:ext cx="2489454" cy="237731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50885" y="2866771"/>
            <a:ext cx="15208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94" dirty="0"/>
              <a:t>puerta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856932" y="384175"/>
            <a:ext cx="9416415" cy="5809615"/>
            <a:chOff x="856932" y="384175"/>
            <a:chExt cx="9416415" cy="580961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938" y="559308"/>
              <a:ext cx="2317750" cy="23172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932" y="4028440"/>
              <a:ext cx="2360295" cy="21650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3229" y="3962400"/>
              <a:ext cx="2210307" cy="220967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426210" y="6272276"/>
            <a:ext cx="13684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80" dirty="0">
                <a:latin typeface="Trebuchet MS"/>
                <a:cs typeface="Trebuchet MS"/>
              </a:rPr>
              <a:t>cama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63566" y="6311900"/>
            <a:ext cx="1486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ducha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93914" y="6334760"/>
            <a:ext cx="1995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lavadora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28179" y="4034028"/>
            <a:ext cx="2263902" cy="22633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710" y="3105023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669" y="2863723"/>
            <a:ext cx="1625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9605" algn="l"/>
              </a:tabLst>
            </a:pPr>
            <a:r>
              <a:rPr spc="-675" dirty="0"/>
              <a:t>la</a:t>
            </a:r>
            <a:r>
              <a:rPr dirty="0"/>
              <a:t>	</a:t>
            </a:r>
            <a:r>
              <a:rPr spc="-795" dirty="0"/>
              <a:t>añera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15987" y="563880"/>
            <a:ext cx="5624830" cy="2261870"/>
            <a:chOff x="915987" y="563880"/>
            <a:chExt cx="5624830" cy="22618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987" y="563880"/>
              <a:ext cx="2235835" cy="22358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7885" y="598932"/>
              <a:ext cx="2372741" cy="22265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67554" y="2865247"/>
            <a:ext cx="1728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televisor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46314" y="2866771"/>
            <a:ext cx="15284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00" dirty="0">
                <a:latin typeface="Trebuchet MS"/>
                <a:cs typeface="Trebuchet MS"/>
              </a:rPr>
              <a:t>pecera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9665" y="559308"/>
              <a:ext cx="2375027" cy="237451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68704" y="6311900"/>
            <a:ext cx="1878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escritorio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4" name="object 14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917" y="3966972"/>
              <a:ext cx="2346325" cy="234624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936619" y="6295135"/>
            <a:ext cx="292163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580" dirty="0">
                <a:latin typeface="Trebuchet MS"/>
                <a:cs typeface="Trebuchet MS"/>
              </a:rPr>
              <a:t>la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710" dirty="0">
                <a:latin typeface="Trebuchet MS"/>
                <a:cs typeface="Trebuchet MS"/>
              </a:rPr>
              <a:t>máquina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815" dirty="0">
                <a:latin typeface="Trebuchet MS"/>
                <a:cs typeface="Trebuchet MS"/>
              </a:rPr>
              <a:t>de</a:t>
            </a:r>
            <a:r>
              <a:rPr sz="3900" i="1" spc="-385" dirty="0">
                <a:latin typeface="Trebuchet MS"/>
                <a:cs typeface="Trebuchet MS"/>
              </a:rPr>
              <a:t> </a:t>
            </a:r>
            <a:r>
              <a:rPr sz="3900" i="1" spc="-765" dirty="0">
                <a:latin typeface="Trebuchet MS"/>
                <a:cs typeface="Trebuchet MS"/>
              </a:rPr>
              <a:t>coser</a:t>
            </a:r>
            <a:endParaRPr sz="39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92854"/>
            <a:ext cx="3215640" cy="2726055"/>
            <a:chOff x="3736340" y="3792854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7114" y="3967518"/>
              <a:ext cx="2527554" cy="237689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733538" y="6362192"/>
            <a:ext cx="20307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tostadora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5750" y="4015790"/>
              <a:ext cx="2537079" cy="23773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5541" y="2865247"/>
            <a:ext cx="12744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1005" dirty="0"/>
              <a:t>mesa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92430"/>
            <a:ext cx="6035675" cy="2726055"/>
            <a:chOff x="417830" y="392430"/>
            <a:chExt cx="603567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917" y="567055"/>
              <a:ext cx="2343150" cy="2343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3705" y="548640"/>
              <a:ext cx="2209292" cy="22092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35095" y="2850006"/>
            <a:ext cx="29260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790" dirty="0">
                <a:latin typeface="Trebuchet MS"/>
                <a:cs typeface="Trebuchet MS"/>
              </a:rPr>
              <a:t>el</a:t>
            </a:r>
            <a:r>
              <a:rPr sz="4000" i="1" spc="-409" dirty="0">
                <a:latin typeface="Trebuchet MS"/>
                <a:cs typeface="Trebuchet MS"/>
              </a:rPr>
              <a:t> </a:t>
            </a:r>
            <a:r>
              <a:rPr sz="4000" i="1" spc="-690" dirty="0">
                <a:latin typeface="Trebuchet MS"/>
                <a:cs typeface="Trebuchet MS"/>
              </a:rPr>
              <a:t>hervidor</a:t>
            </a:r>
            <a:r>
              <a:rPr sz="4000" i="1" spc="-395" dirty="0">
                <a:latin typeface="Trebuchet MS"/>
                <a:cs typeface="Trebuchet MS"/>
              </a:rPr>
              <a:t> </a:t>
            </a:r>
            <a:r>
              <a:rPr sz="4000" i="1" spc="-840" dirty="0">
                <a:latin typeface="Trebuchet MS"/>
                <a:cs typeface="Trebuchet MS"/>
              </a:rPr>
              <a:t>de</a:t>
            </a:r>
            <a:r>
              <a:rPr sz="4000" i="1" spc="-395" dirty="0">
                <a:latin typeface="Trebuchet MS"/>
                <a:cs typeface="Trebuchet MS"/>
              </a:rPr>
              <a:t> </a:t>
            </a:r>
            <a:r>
              <a:rPr sz="4000" i="1" spc="-640" dirty="0">
                <a:latin typeface="Trebuchet MS"/>
                <a:cs typeface="Trebuchet MS"/>
              </a:rPr>
              <a:t>agua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9738" y="2866771"/>
            <a:ext cx="17138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teléfono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4" y="559308"/>
              <a:ext cx="2336800" cy="233629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26667" y="6311900"/>
            <a:ext cx="20485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licuadora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4" name="object 14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92" y="3966972"/>
              <a:ext cx="2346325" cy="234624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35551" y="6279896"/>
            <a:ext cx="1791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cómoda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90315"/>
            <a:ext cx="6068695" cy="2726055"/>
            <a:chOff x="3736340" y="3790315"/>
            <a:chExt cx="6068695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364" y="3965448"/>
              <a:ext cx="2343149" cy="23426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7450" y="3996690"/>
              <a:ext cx="2267457" cy="223037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250048" y="6310376"/>
            <a:ext cx="282321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850" dirty="0">
                <a:latin typeface="Trebuchet MS"/>
                <a:cs typeface="Trebuchet MS"/>
              </a:rPr>
              <a:t>el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785" dirty="0">
                <a:latin typeface="Trebuchet MS"/>
                <a:cs typeface="Trebuchet MS"/>
              </a:rPr>
              <a:t>secador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900" dirty="0">
                <a:latin typeface="Trebuchet MS"/>
                <a:cs typeface="Trebuchet MS"/>
              </a:rPr>
              <a:t>de</a:t>
            </a:r>
            <a:r>
              <a:rPr sz="4300" i="1" spc="-430" dirty="0">
                <a:latin typeface="Trebuchet MS"/>
                <a:cs typeface="Trebuchet MS"/>
              </a:rPr>
              <a:t> </a:t>
            </a:r>
            <a:r>
              <a:rPr sz="4300" i="1" spc="-860" dirty="0">
                <a:latin typeface="Trebuchet MS"/>
                <a:cs typeface="Trebuchet MS"/>
              </a:rPr>
              <a:t>pelo</a:t>
            </a:r>
            <a:endParaRPr sz="4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546" y="2831719"/>
            <a:ext cx="13284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690" dirty="0"/>
              <a:t>violín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452" y="602615"/>
              <a:ext cx="2171700" cy="2171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84319" y="2886583"/>
            <a:ext cx="16827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saxofón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1000"/>
            <a:ext cx="3215640" cy="2726055"/>
            <a:chOff x="3740784" y="38100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10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30"/>
                  </a:lnTo>
                  <a:lnTo>
                    <a:pt x="277534" y="35710"/>
                  </a:lnTo>
                  <a:lnTo>
                    <a:pt x="237813" y="54846"/>
                  </a:lnTo>
                  <a:lnTo>
                    <a:pt x="200347" y="77607"/>
                  </a:lnTo>
                  <a:lnTo>
                    <a:pt x="165365" y="103767"/>
                  </a:lnTo>
                  <a:lnTo>
                    <a:pt x="133096" y="133096"/>
                  </a:lnTo>
                  <a:lnTo>
                    <a:pt x="103767" y="165365"/>
                  </a:lnTo>
                  <a:lnTo>
                    <a:pt x="77607" y="200347"/>
                  </a:lnTo>
                  <a:lnTo>
                    <a:pt x="54846" y="237813"/>
                  </a:lnTo>
                  <a:lnTo>
                    <a:pt x="35710" y="277534"/>
                  </a:lnTo>
                  <a:lnTo>
                    <a:pt x="20430" y="319283"/>
                  </a:lnTo>
                  <a:lnTo>
                    <a:pt x="9232" y="362830"/>
                  </a:lnTo>
                  <a:lnTo>
                    <a:pt x="2346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3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483" y="556260"/>
              <a:ext cx="2209800" cy="220916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800593" y="2907919"/>
            <a:ext cx="17957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clarinete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9167" y="388620"/>
            <a:ext cx="9320530" cy="5694680"/>
            <a:chOff x="959167" y="388620"/>
            <a:chExt cx="9320530" cy="5694680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7863" y="563880"/>
              <a:ext cx="2257425" cy="22567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167" y="3959352"/>
              <a:ext cx="2124075" cy="21239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15948" y="6209792"/>
            <a:ext cx="17532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xilófono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7554" y="6276847"/>
            <a:ext cx="16122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órgano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314" y="3959352"/>
              <a:ext cx="2375026" cy="237486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562468" y="6285992"/>
            <a:ext cx="22650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mandolina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1476" y="3966972"/>
              <a:ext cx="2365502" cy="2365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952" y="2865247"/>
            <a:ext cx="20783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69" dirty="0">
                <a:latin typeface="Trebuchet MS"/>
                <a:cs typeface="Trebuchet MS"/>
              </a:rPr>
              <a:t>impresora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2430"/>
            <a:ext cx="3215640" cy="2726055"/>
            <a:chOff x="417830" y="39243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392" y="567055"/>
              <a:ext cx="2365502" cy="236550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31919" y="2865247"/>
            <a:ext cx="18878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35" dirty="0">
                <a:latin typeface="Trebuchet MS"/>
                <a:cs typeface="Trebuchet MS"/>
              </a:rPr>
              <a:t>colgador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2430"/>
            <a:ext cx="5590540" cy="3060700"/>
            <a:chOff x="3740784" y="392430"/>
            <a:chExt cx="5590540" cy="3060700"/>
          </a:xfrm>
        </p:grpSpPr>
        <p:sp>
          <p:nvSpPr>
            <p:cNvPr id="8" name="object 8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6333" y="567055"/>
              <a:ext cx="2308225" cy="23082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2208" y="3106547"/>
              <a:ext cx="234950" cy="346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6311" y="3106547"/>
              <a:ext cx="234950" cy="34607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8318" y="2865247"/>
            <a:ext cx="16414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pc="-915" dirty="0"/>
              <a:t>el</a:t>
            </a:r>
            <a:r>
              <a:rPr dirty="0"/>
              <a:t>	</a:t>
            </a:r>
            <a:r>
              <a:rPr spc="-1625" dirty="0"/>
              <a:t>iomo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959167" y="392430"/>
            <a:ext cx="9320530" cy="6519545"/>
            <a:chOff x="959167" y="392430"/>
            <a:chExt cx="9320530" cy="6519545"/>
          </a:xfrm>
        </p:grpSpPr>
        <p:sp>
          <p:nvSpPr>
            <p:cNvPr id="14" name="object 14"/>
            <p:cNvSpPr/>
            <p:nvPr/>
          </p:nvSpPr>
          <p:spPr>
            <a:xfrm>
              <a:off x="7063739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8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0713" y="567055"/>
              <a:ext cx="2384552" cy="23773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167" y="3968495"/>
              <a:ext cx="2152650" cy="21522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8208" y="6565392"/>
              <a:ext cx="234950" cy="3460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40784" y="37960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363725" y="6269228"/>
            <a:ext cx="1378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fogón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96510" y="6324092"/>
            <a:ext cx="1557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lava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2534" y="3970654"/>
            <a:ext cx="2152650" cy="215265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751826" y="6322567"/>
            <a:ext cx="18954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50" dirty="0">
                <a:latin typeface="Trebuchet MS"/>
                <a:cs typeface="Trebuchet MS"/>
              </a:rPr>
              <a:t>atidora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63740" y="3796029"/>
            <a:ext cx="3215640" cy="3114040"/>
            <a:chOff x="7063740" y="3796029"/>
            <a:chExt cx="3215640" cy="311404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8294" y="6563867"/>
              <a:ext cx="234950" cy="34607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063740" y="379602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2215" y="3970654"/>
              <a:ext cx="2219325" cy="2219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0866" y="2878963"/>
            <a:ext cx="153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tijeras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3215640" cy="2629535"/>
            <a:chOff x="417830" y="481965"/>
            <a:chExt cx="32156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650" y="652272"/>
              <a:ext cx="2289175" cy="228841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51375" y="2907919"/>
            <a:ext cx="15595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50" dirty="0">
                <a:latin typeface="Trebuchet MS"/>
                <a:cs typeface="Trebuchet MS"/>
              </a:rPr>
              <a:t>estuche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4408" y="563880"/>
              <a:ext cx="2642108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050530" y="2819527"/>
            <a:ext cx="1407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869" dirty="0"/>
              <a:t>goma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96875"/>
            <a:ext cx="3215640" cy="2603500"/>
            <a:chOff x="7063740" y="396875"/>
            <a:chExt cx="3215640" cy="2603500"/>
          </a:xfrm>
        </p:grpSpPr>
        <p:sp>
          <p:nvSpPr>
            <p:cNvPr id="12" name="object 12"/>
            <p:cNvSpPr/>
            <p:nvPr/>
          </p:nvSpPr>
          <p:spPr>
            <a:xfrm>
              <a:off x="7063740" y="396875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9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9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6660" y="565404"/>
              <a:ext cx="2222373" cy="222211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54048" y="6235700"/>
            <a:ext cx="17145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agenda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6" name="object 16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225" y="3961129"/>
              <a:ext cx="2241423" cy="224142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319142" y="6235700"/>
            <a:ext cx="22237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35" dirty="0">
                <a:latin typeface="Trebuchet MS"/>
                <a:cs typeface="Trebuchet MS"/>
              </a:rPr>
              <a:t>pegamento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20" name="object 20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0209" y="3962399"/>
              <a:ext cx="2260473" cy="225983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224141" y="6284467"/>
            <a:ext cx="2886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0" dirty="0">
                <a:latin typeface="Trebuchet MS"/>
                <a:cs typeface="Trebuchet MS"/>
              </a:rPr>
              <a:t> </a:t>
            </a:r>
            <a:r>
              <a:rPr sz="4500" i="1" spc="-925" dirty="0">
                <a:latin typeface="Trebuchet MS"/>
                <a:cs typeface="Trebuchet MS"/>
              </a:rPr>
              <a:t>memoria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330" dirty="0">
                <a:latin typeface="Trebuchet MS"/>
                <a:cs typeface="Trebuchet MS"/>
              </a:rPr>
              <a:t>USB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1951" y="3967441"/>
              <a:ext cx="2375027" cy="237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7932" y="2907919"/>
            <a:ext cx="20427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05" dirty="0">
                <a:latin typeface="Trebuchet MS"/>
                <a:cs typeface="Trebuchet MS"/>
              </a:rPr>
              <a:t>marcador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068060" cy="2726055"/>
            <a:chOff x="417830" y="388620"/>
            <a:chExt cx="606806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392" y="563880"/>
              <a:ext cx="2365502" cy="23648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5036" y="561340"/>
              <a:ext cx="2260473" cy="219252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875" dirty="0"/>
              <a:t>impresora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10321" y="2878963"/>
            <a:ext cx="16884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pizarra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0750" y="384810"/>
            <a:ext cx="9352280" cy="5793740"/>
            <a:chOff x="920750" y="384810"/>
            <a:chExt cx="9352280" cy="5793740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4" y="559435"/>
              <a:ext cx="2346325" cy="23463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750" y="3958590"/>
              <a:ext cx="2212848" cy="22128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3704" y="3958590"/>
              <a:ext cx="2231898" cy="22181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7130" y="4006850"/>
              <a:ext cx="2308225" cy="217144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93622" y="6257035"/>
            <a:ext cx="16313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10" dirty="0">
                <a:latin typeface="Trebuchet MS"/>
                <a:cs typeface="Trebuchet MS"/>
              </a:rPr>
              <a:t>compás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3983" y="6255511"/>
            <a:ext cx="97599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clip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71281" y="6316472"/>
            <a:ext cx="15551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94" dirty="0">
                <a:latin typeface="Trebuchet MS"/>
                <a:cs typeface="Trebuchet MS"/>
              </a:rPr>
              <a:t>pupitre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847" y="2831719"/>
            <a:ext cx="2338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25" dirty="0"/>
              <a:t>microscopio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388620"/>
            <a:ext cx="6534784" cy="3107055"/>
            <a:chOff x="421640" y="388620"/>
            <a:chExt cx="6534784" cy="310705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927" y="602488"/>
              <a:ext cx="2174748" cy="21747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7314" y="3149219"/>
              <a:ext cx="234950" cy="346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40785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43398" y="2907919"/>
            <a:ext cx="11652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620" dirty="0">
                <a:latin typeface="Trebuchet MS"/>
                <a:cs typeface="Trebuchet MS"/>
              </a:rPr>
              <a:t>li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ro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6334" y="563880"/>
            <a:ext cx="2327275" cy="232663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870697" y="2907919"/>
            <a:ext cx="1769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mochila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18361" y="388620"/>
            <a:ext cx="8761095" cy="6480175"/>
            <a:chOff x="1518361" y="388620"/>
            <a:chExt cx="8761095" cy="648017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9289" y="563880"/>
              <a:ext cx="2327275" cy="23266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8361" y="6544945"/>
              <a:ext cx="219075" cy="32385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63955" y="6319520"/>
            <a:ext cx="28467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830" dirty="0">
                <a:latin typeface="Trebuchet MS"/>
                <a:cs typeface="Trebuchet MS"/>
              </a:rPr>
              <a:t>el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650" dirty="0">
                <a:latin typeface="Trebuchet MS"/>
                <a:cs typeface="Trebuchet MS"/>
              </a:rPr>
              <a:t>glo</a:t>
            </a:r>
            <a:r>
              <a:rPr sz="4200" i="1" spc="245" dirty="0">
                <a:latin typeface="Trebuchet MS"/>
                <a:cs typeface="Trebuchet MS"/>
              </a:rPr>
              <a:t> </a:t>
            </a:r>
            <a:r>
              <a:rPr sz="4200" i="1" spc="-745" dirty="0">
                <a:latin typeface="Trebuchet MS"/>
                <a:cs typeface="Trebuchet MS"/>
              </a:rPr>
              <a:t>o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815" dirty="0">
                <a:latin typeface="Trebuchet MS"/>
                <a:cs typeface="Trebuchet MS"/>
              </a:rPr>
              <a:t>terráqueo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4760"/>
            <a:ext cx="3215640" cy="2726055"/>
            <a:chOff x="417830" y="3794760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642" y="3970020"/>
              <a:ext cx="2155571" cy="215493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244466" y="6276847"/>
            <a:ext cx="22586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35" dirty="0">
                <a:latin typeface="Trebuchet MS"/>
                <a:cs typeface="Trebuchet MS"/>
              </a:rPr>
              <a:t>grapadora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25214" y="3959352"/>
              <a:ext cx="2451226" cy="23774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945373" y="6285992"/>
            <a:ext cx="15024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pluma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4826" y="3966972"/>
              <a:ext cx="2088896" cy="2088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8797" y="2907919"/>
            <a:ext cx="11010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sello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153785" cy="2726055"/>
            <a:chOff x="417830" y="388620"/>
            <a:chExt cx="615378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730" y="563880"/>
              <a:ext cx="2279650" cy="22790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708" y="562356"/>
              <a:ext cx="2422652" cy="22006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150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44" dirty="0"/>
              <a:t>proyector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20406" y="2907919"/>
            <a:ext cx="18694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corrector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7830" y="388620"/>
            <a:ext cx="9861550" cy="6510655"/>
            <a:chOff x="417830" y="388620"/>
            <a:chExt cx="9861550" cy="6510655"/>
          </a:xfrm>
        </p:grpSpPr>
        <p:sp>
          <p:nvSpPr>
            <p:cNvPr id="10" name="object 10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613" y="563880"/>
              <a:ext cx="2460879" cy="2375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5677" y="6553200"/>
              <a:ext cx="234950" cy="3460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27150" y="6311900"/>
            <a:ext cx="1449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60" dirty="0">
                <a:latin typeface="Trebuchet MS"/>
                <a:cs typeface="Trebuchet MS"/>
              </a:rPr>
              <a:t>tim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950" dirty="0">
                <a:latin typeface="Trebuchet MS"/>
                <a:cs typeface="Trebuchet MS"/>
              </a:rPr>
              <a:t>re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3442" y="3966972"/>
            <a:ext cx="2317750" cy="231762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192651" y="6311900"/>
            <a:ext cx="2477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95" dirty="0">
                <a:latin typeface="Trebuchet MS"/>
                <a:cs typeface="Trebuchet MS"/>
              </a:rPr>
              <a:t>perforadora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3789" y="4002392"/>
              <a:ext cx="2394076" cy="23770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295768" y="6316472"/>
            <a:ext cx="284670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40" dirty="0">
                <a:latin typeface="Trebuchet MS"/>
                <a:cs typeface="Trebuchet MS"/>
              </a:rPr>
              <a:t>la</a:t>
            </a:r>
            <a:r>
              <a:rPr sz="4300" i="1" spc="-430" dirty="0">
                <a:latin typeface="Trebuchet MS"/>
                <a:cs typeface="Trebuchet MS"/>
              </a:rPr>
              <a:t> </a:t>
            </a:r>
            <a:r>
              <a:rPr sz="4300" i="1" spc="-760" dirty="0">
                <a:latin typeface="Trebuchet MS"/>
                <a:cs typeface="Trebuchet MS"/>
              </a:rPr>
              <a:t>pintura</a:t>
            </a:r>
            <a:r>
              <a:rPr sz="4300" i="1" spc="-430" dirty="0">
                <a:latin typeface="Trebuchet MS"/>
                <a:cs typeface="Trebuchet MS"/>
              </a:rPr>
              <a:t> </a:t>
            </a:r>
            <a:r>
              <a:rPr sz="4300" i="1" spc="-900" dirty="0">
                <a:latin typeface="Trebuchet MS"/>
                <a:cs typeface="Trebuchet MS"/>
              </a:rPr>
              <a:t>de</a:t>
            </a:r>
            <a:r>
              <a:rPr sz="4300" i="1" spc="-420" dirty="0">
                <a:latin typeface="Trebuchet MS"/>
                <a:cs typeface="Trebuchet MS"/>
              </a:rPr>
              <a:t> </a:t>
            </a:r>
            <a:r>
              <a:rPr sz="4300" i="1" spc="-810" dirty="0">
                <a:latin typeface="Trebuchet MS"/>
                <a:cs typeface="Trebuchet MS"/>
              </a:rPr>
              <a:t>cera</a:t>
            </a:r>
            <a:endParaRPr sz="43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1001" y="4003725"/>
              <a:ext cx="2346325" cy="2346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933" y="2907919"/>
            <a:ext cx="10972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05" dirty="0">
                <a:latin typeface="Trebuchet MS"/>
                <a:cs typeface="Trebuchet MS"/>
              </a:rPr>
              <a:t>silla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442" y="563880"/>
              <a:ext cx="2308225" cy="23075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6407" y="2865247"/>
            <a:ext cx="16941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55" dirty="0"/>
              <a:t>carpeta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2430"/>
            <a:ext cx="3215640" cy="2726055"/>
            <a:chOff x="3740784" y="39243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7055"/>
              <a:ext cx="2355850" cy="235585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486268" y="2866771"/>
            <a:ext cx="22466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35" dirty="0">
                <a:latin typeface="Trebuchet MS"/>
                <a:cs typeface="Trebuchet MS"/>
              </a:rPr>
              <a:t>archivador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71232" y="384175"/>
            <a:ext cx="9302115" cy="5890895"/>
            <a:chOff x="971232" y="384175"/>
            <a:chExt cx="9302115" cy="589089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4363" y="559308"/>
              <a:ext cx="2355850" cy="23553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232" y="4028440"/>
              <a:ext cx="2136521" cy="21365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2754" y="3966971"/>
              <a:ext cx="2184273" cy="21835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2529" y="4034028"/>
              <a:ext cx="2241423" cy="224091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432305" y="6272276"/>
            <a:ext cx="13557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pincel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44239" y="6327140"/>
            <a:ext cx="29254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675" dirty="0">
                <a:latin typeface="Trebuchet MS"/>
                <a:cs typeface="Trebuchet MS"/>
              </a:rPr>
              <a:t>los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695" dirty="0">
                <a:latin typeface="Trebuchet MS"/>
                <a:cs typeface="Trebuchet MS"/>
              </a:rPr>
              <a:t>lápices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815" dirty="0">
                <a:latin typeface="Trebuchet MS"/>
                <a:cs typeface="Trebuchet MS"/>
              </a:rPr>
              <a:t>de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735" dirty="0">
                <a:latin typeface="Trebuchet MS"/>
                <a:cs typeface="Trebuchet MS"/>
              </a:rPr>
              <a:t>colores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75601" y="6334760"/>
            <a:ext cx="24301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calculadora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8213" y="2863723"/>
            <a:ext cx="1303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regla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0750" y="563880"/>
            <a:ext cx="5498465" cy="2232025"/>
            <a:chOff x="920750" y="563880"/>
            <a:chExt cx="5498465" cy="2232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50" y="563880"/>
              <a:ext cx="2231898" cy="22318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1710" y="598932"/>
              <a:ext cx="2126995" cy="21268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943983" y="2865247"/>
            <a:ext cx="9772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clip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64245" y="2866771"/>
            <a:ext cx="1208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925" dirty="0"/>
              <a:t>cúter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4" y="559308"/>
              <a:ext cx="2346325" cy="23458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97076" y="6311900"/>
            <a:ext cx="2021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chincheta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167" y="3966972"/>
              <a:ext cx="2143125" cy="214299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623942" y="6281420"/>
            <a:ext cx="1614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portátil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36340" y="3791585"/>
            <a:ext cx="3215640" cy="2726055"/>
            <a:chOff x="3736340" y="3791585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2839" y="3966972"/>
              <a:ext cx="2346324" cy="234561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934706" y="6362192"/>
            <a:ext cx="1628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85" dirty="0">
                <a:latin typeface="Trebuchet MS"/>
                <a:cs typeface="Trebuchet MS"/>
              </a:rPr>
              <a:t>maletín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2426" y="4015740"/>
              <a:ext cx="2394077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7838" y="2865247"/>
            <a:ext cx="1225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00" dirty="0">
                <a:latin typeface="Trebuchet MS"/>
                <a:cs typeface="Trebuchet MS"/>
              </a:rPr>
              <a:t>lápiz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2430"/>
            <a:ext cx="4671695" cy="3035935"/>
            <a:chOff x="417830" y="392430"/>
            <a:chExt cx="4671695" cy="3035935"/>
          </a:xfrm>
        </p:grpSpPr>
        <p:sp>
          <p:nvSpPr>
            <p:cNvPr id="4" name="object 4"/>
            <p:cNvSpPr/>
            <p:nvPr/>
          </p:nvSpPr>
          <p:spPr>
            <a:xfrm>
              <a:off x="417830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492" y="567055"/>
              <a:ext cx="2279650" cy="2279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4575" y="3082163"/>
              <a:ext cx="234950" cy="3460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9351" y="2840863"/>
            <a:ext cx="1934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pc="-915" dirty="0"/>
              <a:t>el</a:t>
            </a:r>
            <a:r>
              <a:rPr dirty="0"/>
              <a:t>	</a:t>
            </a:r>
            <a:r>
              <a:rPr spc="-715" dirty="0"/>
              <a:t>olígrafo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3229" y="544830"/>
            <a:ext cx="2212848" cy="22128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63993" y="2866771"/>
            <a:ext cx="22059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sacapuntas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1" name="object 11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3889" y="559308"/>
              <a:ext cx="2355850" cy="235534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586230" y="6311900"/>
            <a:ext cx="10471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celo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5" name="object 15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667" y="3966972"/>
              <a:ext cx="2537079" cy="237744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777866" y="6279896"/>
            <a:ext cx="13061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05" dirty="0">
                <a:latin typeface="Trebuchet MS"/>
                <a:cs typeface="Trebuchet MS"/>
              </a:rPr>
              <a:t>ratón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90315"/>
            <a:ext cx="6004560" cy="2726055"/>
            <a:chOff x="3736340" y="3790315"/>
            <a:chExt cx="6004560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0464" y="3965448"/>
              <a:ext cx="2250948" cy="22504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94600" y="3996690"/>
              <a:ext cx="2146046" cy="214604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152513" y="6327140"/>
            <a:ext cx="301625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i="1" spc="-550" dirty="0">
                <a:latin typeface="Trebuchet MS"/>
                <a:cs typeface="Trebuchet MS"/>
              </a:rPr>
              <a:t>la</a:t>
            </a:r>
            <a:r>
              <a:rPr sz="3700" i="1" spc="-375" dirty="0">
                <a:latin typeface="Trebuchet MS"/>
                <a:cs typeface="Trebuchet MS"/>
              </a:rPr>
              <a:t> </a:t>
            </a:r>
            <a:r>
              <a:rPr sz="3700" i="1" spc="-680" dirty="0">
                <a:latin typeface="Trebuchet MS"/>
                <a:cs typeface="Trebuchet MS"/>
              </a:rPr>
              <a:t>paleta</a:t>
            </a:r>
            <a:r>
              <a:rPr sz="3700" i="1" spc="-370" dirty="0">
                <a:latin typeface="Trebuchet MS"/>
                <a:cs typeface="Trebuchet MS"/>
              </a:rPr>
              <a:t> </a:t>
            </a:r>
            <a:r>
              <a:rPr sz="3700" i="1" spc="-765" dirty="0">
                <a:latin typeface="Trebuchet MS"/>
                <a:cs typeface="Trebuchet MS"/>
              </a:rPr>
              <a:t>de</a:t>
            </a:r>
            <a:r>
              <a:rPr sz="3700" i="1" spc="-370" dirty="0">
                <a:latin typeface="Trebuchet MS"/>
                <a:cs typeface="Trebuchet MS"/>
              </a:rPr>
              <a:t> </a:t>
            </a:r>
            <a:r>
              <a:rPr sz="3700" i="1" spc="-665" dirty="0">
                <a:latin typeface="Trebuchet MS"/>
                <a:cs typeface="Trebuchet MS"/>
              </a:rPr>
              <a:t>acuarelas</a:t>
            </a:r>
            <a:endParaRPr sz="3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3077" y="2878963"/>
            <a:ext cx="1195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25" dirty="0">
                <a:latin typeface="Trebuchet MS"/>
                <a:cs typeface="Trebuchet MS"/>
              </a:rPr>
              <a:t>hoja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9441815" cy="2629535"/>
            <a:chOff x="417830" y="481965"/>
            <a:chExt cx="9441815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087" y="652272"/>
              <a:ext cx="2146046" cy="21452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1805" y="563880"/>
              <a:ext cx="2150110" cy="2150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0460" y="566928"/>
              <a:ext cx="2369057" cy="22661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8345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680" dirty="0"/>
              <a:t>ardilla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05393" y="2910967"/>
            <a:ext cx="11811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35" dirty="0">
                <a:latin typeface="Trebuchet MS"/>
                <a:cs typeface="Trebuchet MS"/>
              </a:rPr>
              <a:t>cesto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2117" y="6235700"/>
            <a:ext cx="13157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25" dirty="0">
                <a:latin typeface="Trebuchet MS"/>
                <a:cs typeface="Trebuchet MS"/>
              </a:rPr>
              <a:t>setas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2" name="object 12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075" y="3961117"/>
              <a:ext cx="2350008" cy="226899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755007" y="6235700"/>
            <a:ext cx="13519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rama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16" name="object 16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5383" y="3962399"/>
              <a:ext cx="2263902" cy="226326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692390" y="6284467"/>
            <a:ext cx="1949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30" dirty="0">
                <a:latin typeface="Trebuchet MS"/>
                <a:cs typeface="Trebuchet MS"/>
              </a:rPr>
              <a:t>tormenta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1001" y="3967518"/>
              <a:ext cx="2346325" cy="2346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186" y="3118739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99717" y="2877439"/>
            <a:ext cx="15716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19" dirty="0">
                <a:latin typeface="Trebuchet MS"/>
                <a:cs typeface="Trebuchet MS"/>
              </a:rPr>
              <a:t>ellota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1067" y="561340"/>
            <a:ext cx="5520055" cy="2216150"/>
            <a:chOff x="921067" y="561340"/>
            <a:chExt cx="5520055" cy="22161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067" y="567690"/>
              <a:ext cx="2209800" cy="2209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3611" y="561340"/>
              <a:ext cx="2187320" cy="218732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628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960" dirty="0"/>
              <a:t>cometa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35645" y="2878963"/>
            <a:ext cx="18376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colmena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0750" y="384810"/>
            <a:ext cx="9352280" cy="6436995"/>
            <a:chOff x="920750" y="384810"/>
            <a:chExt cx="9352280" cy="643699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2464" y="559435"/>
              <a:ext cx="2298700" cy="2298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0750" y="3958590"/>
              <a:ext cx="2211324" cy="22113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6554" y="3962400"/>
              <a:ext cx="2335276" cy="22174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4564" y="6475475"/>
              <a:ext cx="234950" cy="3460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52309" y="3905885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5"/>
                  </a:lnTo>
                  <a:lnTo>
                    <a:pt x="0" y="2081783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3"/>
                  </a:lnTo>
                  <a:lnTo>
                    <a:pt x="3215640" y="416305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96669" y="6257035"/>
            <a:ext cx="15119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10" dirty="0">
                <a:latin typeface="Trebuchet MS"/>
                <a:cs typeface="Trebuchet MS"/>
              </a:rPr>
              <a:t>girasol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99559" y="6257035"/>
            <a:ext cx="1501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pájaro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86293" y="6234176"/>
            <a:ext cx="1997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80" dirty="0">
                <a:latin typeface="Trebuchet MS"/>
                <a:cs typeface="Trebuchet MS"/>
              </a:rPr>
              <a:t>cala</a:t>
            </a:r>
            <a:r>
              <a:rPr sz="4500" i="1" spc="260" dirty="0">
                <a:latin typeface="Trebuchet MS"/>
                <a:cs typeface="Trebuchet MS"/>
              </a:rPr>
              <a:t> </a:t>
            </a:r>
            <a:r>
              <a:rPr sz="4500" i="1" spc="-670" dirty="0">
                <a:latin typeface="Trebuchet MS"/>
                <a:cs typeface="Trebuchet MS"/>
              </a:rPr>
              <a:t>aza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93330" y="4069079"/>
            <a:ext cx="2150110" cy="2150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5646" y="2854579"/>
            <a:ext cx="1252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gong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6559" y="413385"/>
            <a:ext cx="6269355" cy="2606040"/>
            <a:chOff x="416559" y="413385"/>
            <a:chExt cx="6269355" cy="2606040"/>
          </a:xfrm>
        </p:grpSpPr>
        <p:sp>
          <p:nvSpPr>
            <p:cNvPr id="4" name="object 4"/>
            <p:cNvSpPr/>
            <p:nvPr/>
          </p:nvSpPr>
          <p:spPr>
            <a:xfrm>
              <a:off x="416559" y="413385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40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700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40" y="2606040"/>
                  </a:lnTo>
                  <a:lnTo>
                    <a:pt x="2781300" y="2606040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700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1379" y="582168"/>
              <a:ext cx="2295525" cy="22677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4408" y="562356"/>
              <a:ext cx="2651506" cy="22006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413630" y="2836291"/>
            <a:ext cx="20351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05" dirty="0">
                <a:latin typeface="Trebuchet MS"/>
                <a:cs typeface="Trebuchet MS"/>
              </a:rPr>
              <a:t>armónica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88402" y="2834767"/>
            <a:ext cx="19291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755" dirty="0"/>
              <a:t>triángulo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063740" y="395605"/>
            <a:ext cx="3215640" cy="2625725"/>
            <a:chOff x="7063740" y="395605"/>
            <a:chExt cx="3215640" cy="2625725"/>
          </a:xfrm>
        </p:grpSpPr>
        <p:sp>
          <p:nvSpPr>
            <p:cNvPr id="10" name="object 10"/>
            <p:cNvSpPr/>
            <p:nvPr/>
          </p:nvSpPr>
          <p:spPr>
            <a:xfrm>
              <a:off x="7063740" y="39560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6914" y="565404"/>
              <a:ext cx="2209800" cy="220954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36700" y="6238747"/>
            <a:ext cx="18313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platillos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7935"/>
            <a:ext cx="3215640" cy="2605405"/>
            <a:chOff x="417830" y="3797935"/>
            <a:chExt cx="3215640" cy="2605405"/>
          </a:xfrm>
        </p:grpSpPr>
        <p:sp>
          <p:nvSpPr>
            <p:cNvPr id="14" name="object 14"/>
            <p:cNvSpPr/>
            <p:nvPr/>
          </p:nvSpPr>
          <p:spPr>
            <a:xfrm>
              <a:off x="417830" y="3797935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1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4"/>
                  </a:lnTo>
                  <a:lnTo>
                    <a:pt x="2781427" y="2605404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1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550" y="3966972"/>
              <a:ext cx="2384552" cy="226771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700142" y="6311900"/>
            <a:ext cx="1346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00" dirty="0">
                <a:latin typeface="Trebuchet MS"/>
                <a:cs typeface="Trebuchet MS"/>
              </a:rPr>
              <a:t>anjo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827779"/>
            <a:ext cx="5290185" cy="3071495"/>
            <a:chOff x="3736340" y="3827779"/>
            <a:chExt cx="5290185" cy="307149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4033" y="6553200"/>
              <a:ext cx="234950" cy="3460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4002468"/>
              <a:ext cx="2355849" cy="23558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91321" y="6553200"/>
              <a:ext cx="234950" cy="34607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712202" y="6311900"/>
            <a:ext cx="1899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60" dirty="0">
                <a:latin typeface="Trebuchet MS"/>
                <a:cs typeface="Trebuchet MS"/>
              </a:rPr>
              <a:t>tim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ales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6700" y="4003636"/>
              <a:ext cx="2565780" cy="23773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2555" y="2831719"/>
            <a:ext cx="23234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45" dirty="0"/>
              <a:t> </a:t>
            </a:r>
            <a:r>
              <a:rPr spc="-925" dirty="0"/>
              <a:t>mermelada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640" y="602615"/>
              <a:ext cx="2200275" cy="22002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13275" y="2888107"/>
            <a:ext cx="16268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caracol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3540"/>
            <a:ext cx="3215640" cy="2726055"/>
            <a:chOff x="3740784" y="38354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2508" y="558165"/>
              <a:ext cx="2565781" cy="23770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31302" y="2907919"/>
            <a:ext cx="11372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miel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11542" y="388620"/>
            <a:ext cx="9368155" cy="5744210"/>
            <a:chOff x="911542" y="388620"/>
            <a:chExt cx="9368155" cy="5744210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238" y="563880"/>
              <a:ext cx="2346325" cy="23456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542" y="3954779"/>
              <a:ext cx="2244725" cy="217779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31722" y="6209792"/>
            <a:ext cx="1410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viento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4695" y="6276847"/>
            <a:ext cx="1659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rastrillo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364" y="3959352"/>
              <a:ext cx="2336799" cy="233671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094726" y="6285992"/>
            <a:ext cx="1203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pala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7125" y="3966972"/>
              <a:ext cx="2375027" cy="23748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6032" y="2851530"/>
            <a:ext cx="1973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35" dirty="0">
                <a:latin typeface="Trebuchet MS"/>
                <a:cs typeface="Trebuchet MS"/>
              </a:rPr>
              <a:t>guadaña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01955"/>
            <a:ext cx="9861550" cy="3017520"/>
            <a:chOff x="417830" y="401955"/>
            <a:chExt cx="9861550" cy="3017520"/>
          </a:xfrm>
        </p:grpSpPr>
        <p:sp>
          <p:nvSpPr>
            <p:cNvPr id="4" name="object 4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937" y="579755"/>
              <a:ext cx="2254885" cy="22548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2533" y="562356"/>
              <a:ext cx="2165095" cy="21647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3398" y="3073019"/>
              <a:ext cx="234950" cy="346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63739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250563" y="2836291"/>
            <a:ext cx="2248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0" dirty="0">
                <a:latin typeface="Trebuchet MS"/>
                <a:cs typeface="Trebuchet MS"/>
              </a:rPr>
              <a:t>champiñón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88045" y="2831719"/>
            <a:ext cx="1365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5" dirty="0"/>
              <a:t> </a:t>
            </a:r>
            <a:r>
              <a:rPr spc="-665" dirty="0"/>
              <a:t>a</a:t>
            </a:r>
            <a:r>
              <a:rPr spc="265" dirty="0"/>
              <a:t> </a:t>
            </a:r>
            <a:r>
              <a:rPr spc="-905" dirty="0"/>
              <a:t>eja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7864" y="571500"/>
            <a:ext cx="2260980" cy="22609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59153" y="6238747"/>
            <a:ext cx="13868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690" dirty="0">
                <a:latin typeface="Trebuchet MS"/>
                <a:cs typeface="Trebuchet MS"/>
              </a:rPr>
              <a:t>lluvia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4269105" cy="3106420"/>
            <a:chOff x="417830" y="3792854"/>
            <a:chExt cx="4269105" cy="3106420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2650" y="3961129"/>
              <a:ext cx="2292858" cy="22689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1667" y="6553200"/>
              <a:ext cx="234950" cy="34607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886327" y="6311900"/>
            <a:ext cx="29203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9620" algn="l"/>
              </a:tabLst>
            </a:pPr>
            <a:r>
              <a:rPr sz="4500" i="1" spc="-760" dirty="0">
                <a:latin typeface="Trebuchet MS"/>
                <a:cs typeface="Trebuchet MS"/>
              </a:rPr>
              <a:t>las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30" dirty="0">
                <a:latin typeface="Trebuchet MS"/>
                <a:cs typeface="Trebuchet MS"/>
              </a:rPr>
              <a:t>otas</a:t>
            </a:r>
            <a:r>
              <a:rPr sz="4500" i="1" spc="-475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10" dirty="0">
                <a:latin typeface="Trebuchet MS"/>
                <a:cs typeface="Trebuchet MS"/>
              </a:rPr>
              <a:t>agua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829685"/>
            <a:ext cx="3215640" cy="2726055"/>
            <a:chOff x="3736340" y="3829685"/>
            <a:chExt cx="3215640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8296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4005072"/>
              <a:ext cx="2365501" cy="236468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986521" y="6311900"/>
            <a:ext cx="1352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picnic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476" y="4003738"/>
              <a:ext cx="2355850" cy="2355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1617" y="2862198"/>
            <a:ext cx="153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9620" algn="l"/>
              </a:tabLst>
            </a:pPr>
            <a:r>
              <a:rPr sz="4500" i="1" spc="-760" dirty="0">
                <a:latin typeface="Trebuchet MS"/>
                <a:cs typeface="Trebuchet MS"/>
              </a:rPr>
              <a:t>las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45" dirty="0">
                <a:latin typeface="Trebuchet MS"/>
                <a:cs typeface="Trebuchet MS"/>
              </a:rPr>
              <a:t>ayas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6462" y="550164"/>
            <a:ext cx="5579110" cy="2899410"/>
            <a:chOff x="906462" y="550164"/>
            <a:chExt cx="5579110" cy="2899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6958" y="3103499"/>
              <a:ext cx="234950" cy="34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6462" y="567690"/>
              <a:ext cx="2238883" cy="22288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5035" y="550164"/>
              <a:ext cx="2260473" cy="22387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154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75" dirty="0"/>
              <a:t>riego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015478" y="2866771"/>
            <a:ext cx="11880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trigo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2647" y="384175"/>
            <a:ext cx="9410700" cy="5809615"/>
            <a:chOff x="862647" y="384175"/>
            <a:chExt cx="9410700" cy="5809615"/>
          </a:xfrm>
        </p:grpSpPr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6264" y="559308"/>
              <a:ext cx="2451227" cy="2375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647" y="4029456"/>
              <a:ext cx="2350769" cy="216408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22223" y="6284467"/>
            <a:ext cx="301752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580" dirty="0">
                <a:latin typeface="Trebuchet MS"/>
                <a:cs typeface="Trebuchet MS"/>
              </a:rPr>
              <a:t>la</a:t>
            </a:r>
            <a:r>
              <a:rPr sz="3900" i="1" spc="-400" dirty="0">
                <a:latin typeface="Trebuchet MS"/>
                <a:cs typeface="Trebuchet MS"/>
              </a:rPr>
              <a:t> </a:t>
            </a:r>
            <a:r>
              <a:rPr sz="3900" i="1" spc="-660" dirty="0">
                <a:latin typeface="Trebuchet MS"/>
                <a:cs typeface="Trebuchet MS"/>
              </a:rPr>
              <a:t>caja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815" dirty="0">
                <a:latin typeface="Trebuchet MS"/>
                <a:cs typeface="Trebuchet MS"/>
              </a:rPr>
              <a:t>de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700" dirty="0">
                <a:latin typeface="Trebuchet MS"/>
                <a:cs typeface="Trebuchet MS"/>
              </a:rPr>
              <a:t>manzanas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29098" y="6311900"/>
            <a:ext cx="12401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69" dirty="0">
                <a:latin typeface="Trebuchet MS"/>
                <a:cs typeface="Trebuchet MS"/>
              </a:rPr>
              <a:t>úho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48403" y="3962400"/>
            <a:ext cx="2200910" cy="2936875"/>
            <a:chOff x="4248403" y="3962400"/>
            <a:chExt cx="2200910" cy="293687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2989" y="6553200"/>
              <a:ext cx="234950" cy="3460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8403" y="3962400"/>
              <a:ext cx="2200782" cy="22001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222617" y="6272276"/>
            <a:ext cx="2876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0" dirty="0">
                <a:latin typeface="Trebuchet MS"/>
                <a:cs typeface="Trebuchet MS"/>
              </a:rPr>
              <a:t>espantapájaros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3580" y="3867785"/>
            <a:ext cx="3215640" cy="2610485"/>
            <a:chOff x="7053580" y="3867785"/>
            <a:chExt cx="3215640" cy="2610485"/>
          </a:xfrm>
        </p:grpSpPr>
        <p:sp>
          <p:nvSpPr>
            <p:cNvPr id="20" name="object 20"/>
            <p:cNvSpPr/>
            <p:nvPr/>
          </p:nvSpPr>
          <p:spPr>
            <a:xfrm>
              <a:off x="7053580" y="3867785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8179" y="4037076"/>
              <a:ext cx="2263902" cy="22634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040" y="2863723"/>
            <a:ext cx="17252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castaña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82650" y="563880"/>
            <a:ext cx="5572760" cy="2265045"/>
            <a:chOff x="882650" y="563880"/>
            <a:chExt cx="5572760" cy="2265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650" y="563880"/>
              <a:ext cx="2302383" cy="22646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4085" y="598932"/>
              <a:ext cx="2210816" cy="22106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53254" y="2865247"/>
            <a:ext cx="19538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55" dirty="0">
                <a:latin typeface="Trebuchet MS"/>
                <a:cs typeface="Trebuchet MS"/>
              </a:rPr>
              <a:t>paraguas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88377" y="2866771"/>
            <a:ext cx="2042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00" dirty="0"/>
              <a:t>manzana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944880" y="384175"/>
            <a:ext cx="9328150" cy="5744210"/>
            <a:chOff x="944880" y="384175"/>
            <a:chExt cx="9328150" cy="5744210"/>
          </a:xfrm>
        </p:grpSpPr>
        <p:sp>
          <p:nvSpPr>
            <p:cNvPr id="9" name="object 9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4838" y="559308"/>
              <a:ext cx="2394077" cy="2375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880" y="3963034"/>
              <a:ext cx="2165096" cy="216509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11553" y="6238747"/>
            <a:ext cx="11976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9" dirty="0">
                <a:latin typeface="Trebuchet MS"/>
                <a:cs typeface="Trebuchet MS"/>
              </a:rPr>
              <a:t>pera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01666" y="6336284"/>
            <a:ext cx="14141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90" dirty="0">
                <a:latin typeface="Trebuchet MS"/>
                <a:cs typeface="Trebuchet MS"/>
              </a:rPr>
              <a:t>anco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36340" y="3818890"/>
            <a:ext cx="6040755" cy="3105150"/>
            <a:chOff x="3736340" y="3818890"/>
            <a:chExt cx="6040755" cy="310515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5557" y="6577584"/>
              <a:ext cx="234950" cy="3460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36340" y="38188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7589" y="3993464"/>
              <a:ext cx="2556256" cy="23768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57552" y="6553200"/>
              <a:ext cx="234950" cy="3460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1260" y="4009644"/>
              <a:ext cx="2235327" cy="223507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379589" y="6311900"/>
            <a:ext cx="24790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chu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asquero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1450" y="2865247"/>
            <a:ext cx="1223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erizo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1200" y="544830"/>
            <a:ext cx="5751830" cy="2249170"/>
            <a:chOff x="711200" y="544830"/>
            <a:chExt cx="5751830" cy="2249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200" y="563880"/>
              <a:ext cx="2639060" cy="22296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179" y="544830"/>
              <a:ext cx="2228342" cy="222834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15" dirty="0"/>
              <a:t>mazorca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9842" y="2866771"/>
            <a:ext cx="14605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25" dirty="0">
                <a:latin typeface="Trebuchet MS"/>
                <a:cs typeface="Trebuchet MS"/>
              </a:rPr>
              <a:t>tronco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0750" y="384175"/>
            <a:ext cx="9352280" cy="5784215"/>
            <a:chOff x="920750" y="384175"/>
            <a:chExt cx="9352280" cy="5784215"/>
          </a:xfrm>
        </p:grpSpPr>
        <p:sp>
          <p:nvSpPr>
            <p:cNvPr id="9" name="object 9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8164" y="559308"/>
              <a:ext cx="2537079" cy="2375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750" y="3961130"/>
              <a:ext cx="2207260" cy="220726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22577" y="6278372"/>
            <a:ext cx="14630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85" dirty="0">
                <a:latin typeface="Trebuchet MS"/>
                <a:cs typeface="Trebuchet MS"/>
              </a:rPr>
              <a:t>conejo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3922" y="6279896"/>
            <a:ext cx="18186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guantes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36340" y="3790315"/>
            <a:ext cx="6040120" cy="3103245"/>
            <a:chOff x="3736340" y="3790315"/>
            <a:chExt cx="6040120" cy="3103245"/>
          </a:xfrm>
        </p:grpSpPr>
        <p:sp>
          <p:nvSpPr>
            <p:cNvPr id="15" name="object 15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5214" y="3965448"/>
              <a:ext cx="2451226" cy="23759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9471" y="6547104"/>
              <a:ext cx="234950" cy="3460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6025" y="3996690"/>
              <a:ext cx="2210307" cy="221030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34225" y="6305804"/>
            <a:ext cx="30587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caja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4" dirty="0">
                <a:latin typeface="Trebuchet MS"/>
                <a:cs typeface="Trebuchet MS"/>
              </a:rPr>
              <a:t>ce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ollas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3725" y="2907919"/>
            <a:ext cx="14903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05" dirty="0"/>
              <a:t>churro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392" y="563880"/>
              <a:ext cx="2355850" cy="235521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28159" y="2918587"/>
            <a:ext cx="119507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590" dirty="0">
                <a:latin typeface="Trebuchet MS"/>
                <a:cs typeface="Trebuchet MS"/>
              </a:rPr>
              <a:t>la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855" dirty="0">
                <a:latin typeface="Trebuchet MS"/>
                <a:cs typeface="Trebuchet MS"/>
              </a:rPr>
              <a:t>crepe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5490210" cy="3107055"/>
            <a:chOff x="3740784" y="388620"/>
            <a:chExt cx="5490210" cy="3107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3880"/>
              <a:ext cx="2346325" cy="23456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2208" y="3149219"/>
              <a:ext cx="234950" cy="346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727" y="3149219"/>
              <a:ext cx="234950" cy="3460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878318" y="2907919"/>
            <a:ext cx="1752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1675" dirty="0">
                <a:latin typeface="Trebuchet MS"/>
                <a:cs typeface="Trebuchet MS"/>
              </a:rPr>
              <a:t>omón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4" name="object 14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4989" y="563880"/>
              <a:ext cx="2546730" cy="237591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63955" y="6337808"/>
            <a:ext cx="277812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i="1" spc="-690" dirty="0">
                <a:latin typeface="Trebuchet MS"/>
                <a:cs typeface="Trebuchet MS"/>
              </a:rPr>
              <a:t>el</a:t>
            </a:r>
            <a:r>
              <a:rPr sz="3500" i="1" spc="-360" dirty="0">
                <a:latin typeface="Trebuchet MS"/>
                <a:cs typeface="Trebuchet MS"/>
              </a:rPr>
              <a:t> </a:t>
            </a:r>
            <a:r>
              <a:rPr sz="3500" i="1" spc="-565" dirty="0">
                <a:latin typeface="Trebuchet MS"/>
                <a:cs typeface="Trebuchet MS"/>
              </a:rPr>
              <a:t>algodón</a:t>
            </a:r>
            <a:r>
              <a:rPr sz="3500" i="1" spc="-370" dirty="0">
                <a:latin typeface="Trebuchet MS"/>
                <a:cs typeface="Trebuchet MS"/>
              </a:rPr>
              <a:t> </a:t>
            </a:r>
            <a:r>
              <a:rPr sz="3500" i="1" spc="-730" dirty="0">
                <a:latin typeface="Trebuchet MS"/>
                <a:cs typeface="Trebuchet MS"/>
              </a:rPr>
              <a:t>de</a:t>
            </a:r>
            <a:r>
              <a:rPr sz="3500" i="1" spc="-355" dirty="0">
                <a:latin typeface="Trebuchet MS"/>
                <a:cs typeface="Trebuchet MS"/>
              </a:rPr>
              <a:t> </a:t>
            </a:r>
            <a:r>
              <a:rPr sz="3500" i="1" spc="-565" dirty="0">
                <a:latin typeface="Trebuchet MS"/>
                <a:cs typeface="Trebuchet MS"/>
              </a:rPr>
              <a:t>azúcar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492" y="3966972"/>
              <a:ext cx="2289175" cy="228904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796154" y="6284467"/>
            <a:ext cx="12706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gofre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40784" y="3792854"/>
            <a:ext cx="3215640" cy="2726055"/>
            <a:chOff x="3740784" y="3792854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3740784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20133" y="3967441"/>
              <a:ext cx="2470404" cy="237697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408544" y="6290564"/>
            <a:ext cx="268605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640" dirty="0">
                <a:latin typeface="Trebuchet MS"/>
                <a:cs typeface="Trebuchet MS"/>
              </a:rPr>
              <a:t>la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775" dirty="0">
                <a:latin typeface="Trebuchet MS"/>
                <a:cs typeface="Trebuchet MS"/>
              </a:rPr>
              <a:t>tarta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900" dirty="0">
                <a:latin typeface="Trebuchet MS"/>
                <a:cs typeface="Trebuchet MS"/>
              </a:rPr>
              <a:t>de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869" dirty="0">
                <a:latin typeface="Trebuchet MS"/>
                <a:cs typeface="Trebuchet MS"/>
              </a:rPr>
              <a:t>queso</a:t>
            </a:r>
            <a:endParaRPr sz="43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6" name="object 26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2426" y="3966972"/>
              <a:ext cx="2403602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9748" y="2907919"/>
            <a:ext cx="19392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caramelo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142" y="563880"/>
              <a:ext cx="2537079" cy="23759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358766" y="2918587"/>
            <a:ext cx="213614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590" dirty="0">
                <a:latin typeface="Trebuchet MS"/>
                <a:cs typeface="Trebuchet MS"/>
              </a:rPr>
              <a:t>la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735" dirty="0">
                <a:latin typeface="Trebuchet MS"/>
                <a:cs typeface="Trebuchet MS"/>
              </a:rPr>
              <a:t>magdalena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3880"/>
              <a:ext cx="2365502" cy="236486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59090" y="2878963"/>
            <a:ext cx="15913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780" dirty="0"/>
              <a:t>galleta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57390" y="384810"/>
            <a:ext cx="3215640" cy="2726055"/>
            <a:chOff x="7057390" y="38481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2464" y="559435"/>
              <a:ext cx="2298700" cy="22987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21638" y="6311900"/>
            <a:ext cx="13766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69" dirty="0">
                <a:latin typeface="Trebuchet MS"/>
                <a:cs typeface="Trebuchet MS"/>
              </a:rPr>
              <a:t>donut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542" y="3966972"/>
              <a:ext cx="2250948" cy="225082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62042" y="6311900"/>
            <a:ext cx="15386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helado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792220"/>
            <a:ext cx="6028055" cy="2726055"/>
            <a:chOff x="3740784" y="3792220"/>
            <a:chExt cx="6028055" cy="2726055"/>
          </a:xfrm>
        </p:grpSpPr>
        <p:sp>
          <p:nvSpPr>
            <p:cNvPr id="20" name="object 20"/>
            <p:cNvSpPr/>
            <p:nvPr/>
          </p:nvSpPr>
          <p:spPr>
            <a:xfrm>
              <a:off x="3740784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109" y="3966972"/>
              <a:ext cx="2336799" cy="233671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5008" y="4008755"/>
              <a:ext cx="2203323" cy="220332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46314" y="6310376"/>
            <a:ext cx="1803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gelatina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2305" y="2816479"/>
            <a:ext cx="13582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10" dirty="0"/>
              <a:t>pudín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1009" y="477520"/>
            <a:ext cx="3126740" cy="2515870"/>
            <a:chOff x="461009" y="477520"/>
            <a:chExt cx="3126740" cy="2515870"/>
          </a:xfrm>
        </p:grpSpPr>
        <p:sp>
          <p:nvSpPr>
            <p:cNvPr id="4" name="object 4"/>
            <p:cNvSpPr/>
            <p:nvPr/>
          </p:nvSpPr>
          <p:spPr>
            <a:xfrm>
              <a:off x="461009" y="477520"/>
              <a:ext cx="3126740" cy="2515870"/>
            </a:xfrm>
            <a:custGeom>
              <a:avLst/>
              <a:gdLst/>
              <a:ahLst/>
              <a:cxnLst/>
              <a:rect l="l" t="t" r="r" b="b"/>
              <a:pathLst>
                <a:path w="3126740" h="2515870">
                  <a:moveTo>
                    <a:pt x="2707386" y="0"/>
                  </a:moveTo>
                  <a:lnTo>
                    <a:pt x="419303" y="0"/>
                  </a:lnTo>
                  <a:lnTo>
                    <a:pt x="370408" y="2820"/>
                  </a:lnTo>
                  <a:lnTo>
                    <a:pt x="323169" y="11073"/>
                  </a:lnTo>
                  <a:lnTo>
                    <a:pt x="277900" y="24442"/>
                  </a:lnTo>
                  <a:lnTo>
                    <a:pt x="234916" y="42615"/>
                  </a:lnTo>
                  <a:lnTo>
                    <a:pt x="194532" y="65277"/>
                  </a:lnTo>
                  <a:lnTo>
                    <a:pt x="157062" y="92113"/>
                  </a:lnTo>
                  <a:lnTo>
                    <a:pt x="122821" y="122809"/>
                  </a:lnTo>
                  <a:lnTo>
                    <a:pt x="92125" y="157050"/>
                  </a:lnTo>
                  <a:lnTo>
                    <a:pt x="65287" y="194523"/>
                  </a:lnTo>
                  <a:lnTo>
                    <a:pt x="42623" y="234912"/>
                  </a:lnTo>
                  <a:lnTo>
                    <a:pt x="24447" y="277905"/>
                  </a:lnTo>
                  <a:lnTo>
                    <a:pt x="11075" y="323185"/>
                  </a:lnTo>
                  <a:lnTo>
                    <a:pt x="2821" y="370440"/>
                  </a:lnTo>
                  <a:lnTo>
                    <a:pt x="0" y="419353"/>
                  </a:lnTo>
                  <a:lnTo>
                    <a:pt x="0" y="2096516"/>
                  </a:lnTo>
                  <a:lnTo>
                    <a:pt x="2821" y="2145429"/>
                  </a:lnTo>
                  <a:lnTo>
                    <a:pt x="11075" y="2192684"/>
                  </a:lnTo>
                  <a:lnTo>
                    <a:pt x="24447" y="2237964"/>
                  </a:lnTo>
                  <a:lnTo>
                    <a:pt x="42623" y="2280957"/>
                  </a:lnTo>
                  <a:lnTo>
                    <a:pt x="65287" y="2321346"/>
                  </a:lnTo>
                  <a:lnTo>
                    <a:pt x="92125" y="2358819"/>
                  </a:lnTo>
                  <a:lnTo>
                    <a:pt x="122821" y="2393061"/>
                  </a:lnTo>
                  <a:lnTo>
                    <a:pt x="157062" y="2423756"/>
                  </a:lnTo>
                  <a:lnTo>
                    <a:pt x="194532" y="2450592"/>
                  </a:lnTo>
                  <a:lnTo>
                    <a:pt x="234916" y="2473254"/>
                  </a:lnTo>
                  <a:lnTo>
                    <a:pt x="277900" y="2491427"/>
                  </a:lnTo>
                  <a:lnTo>
                    <a:pt x="323169" y="2504796"/>
                  </a:lnTo>
                  <a:lnTo>
                    <a:pt x="370408" y="2513049"/>
                  </a:lnTo>
                  <a:lnTo>
                    <a:pt x="419303" y="2515870"/>
                  </a:lnTo>
                  <a:lnTo>
                    <a:pt x="2707386" y="2515870"/>
                  </a:lnTo>
                  <a:lnTo>
                    <a:pt x="2756299" y="2513049"/>
                  </a:lnTo>
                  <a:lnTo>
                    <a:pt x="2803554" y="2504796"/>
                  </a:lnTo>
                  <a:lnTo>
                    <a:pt x="2848834" y="2491427"/>
                  </a:lnTo>
                  <a:lnTo>
                    <a:pt x="2891827" y="2473254"/>
                  </a:lnTo>
                  <a:lnTo>
                    <a:pt x="2932216" y="2450592"/>
                  </a:lnTo>
                  <a:lnTo>
                    <a:pt x="2969689" y="2423756"/>
                  </a:lnTo>
                  <a:lnTo>
                    <a:pt x="3003930" y="2393061"/>
                  </a:lnTo>
                  <a:lnTo>
                    <a:pt x="3034626" y="2358819"/>
                  </a:lnTo>
                  <a:lnTo>
                    <a:pt x="3061462" y="2321346"/>
                  </a:lnTo>
                  <a:lnTo>
                    <a:pt x="3084124" y="2280957"/>
                  </a:lnTo>
                  <a:lnTo>
                    <a:pt x="3102297" y="2237964"/>
                  </a:lnTo>
                  <a:lnTo>
                    <a:pt x="3115666" y="2192684"/>
                  </a:lnTo>
                  <a:lnTo>
                    <a:pt x="3123919" y="2145429"/>
                  </a:lnTo>
                  <a:lnTo>
                    <a:pt x="3126740" y="2096516"/>
                  </a:lnTo>
                  <a:lnTo>
                    <a:pt x="3126740" y="419353"/>
                  </a:lnTo>
                  <a:lnTo>
                    <a:pt x="3123919" y="370440"/>
                  </a:lnTo>
                  <a:lnTo>
                    <a:pt x="3115666" y="323185"/>
                  </a:lnTo>
                  <a:lnTo>
                    <a:pt x="3102297" y="277905"/>
                  </a:lnTo>
                  <a:lnTo>
                    <a:pt x="3084124" y="234912"/>
                  </a:lnTo>
                  <a:lnTo>
                    <a:pt x="3061462" y="194523"/>
                  </a:lnTo>
                  <a:lnTo>
                    <a:pt x="3034626" y="157050"/>
                  </a:lnTo>
                  <a:lnTo>
                    <a:pt x="3003931" y="122809"/>
                  </a:lnTo>
                  <a:lnTo>
                    <a:pt x="2969689" y="92113"/>
                  </a:lnTo>
                  <a:lnTo>
                    <a:pt x="2932216" y="65277"/>
                  </a:lnTo>
                  <a:lnTo>
                    <a:pt x="2891827" y="42615"/>
                  </a:lnTo>
                  <a:lnTo>
                    <a:pt x="2848834" y="24442"/>
                  </a:lnTo>
                  <a:lnTo>
                    <a:pt x="2803554" y="11073"/>
                  </a:lnTo>
                  <a:lnTo>
                    <a:pt x="2756299" y="2820"/>
                  </a:lnTo>
                  <a:lnTo>
                    <a:pt x="2707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8372" y="642112"/>
              <a:ext cx="2174748" cy="217462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52898" y="2918587"/>
            <a:ext cx="154622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810" dirty="0">
                <a:latin typeface="Trebuchet MS"/>
                <a:cs typeface="Trebuchet MS"/>
              </a:rPr>
              <a:t>el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715" dirty="0">
                <a:latin typeface="Trebuchet MS"/>
                <a:cs typeface="Trebuchet MS"/>
              </a:rPr>
              <a:t>cruasán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183" y="563880"/>
              <a:ext cx="2441702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735061" y="2814954"/>
            <a:ext cx="2026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90" dirty="0">
                <a:latin typeface="Trebuchet MS"/>
                <a:cs typeface="Trebuchet MS"/>
              </a:rPr>
              <a:t>gominola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7035"/>
            <a:ext cx="3215640" cy="2589530"/>
            <a:chOff x="7063740" y="407035"/>
            <a:chExt cx="3215640" cy="2589530"/>
          </a:xfrm>
        </p:grpSpPr>
        <p:sp>
          <p:nvSpPr>
            <p:cNvPr id="12" name="object 12"/>
            <p:cNvSpPr/>
            <p:nvPr/>
          </p:nvSpPr>
          <p:spPr>
            <a:xfrm>
              <a:off x="7063740" y="407035"/>
              <a:ext cx="3215640" cy="2589530"/>
            </a:xfrm>
            <a:custGeom>
              <a:avLst/>
              <a:gdLst/>
              <a:ahLst/>
              <a:cxnLst/>
              <a:rect l="l" t="t" r="r" b="b"/>
              <a:pathLst>
                <a:path w="3215640" h="2589530">
                  <a:moveTo>
                    <a:pt x="2784093" y="0"/>
                  </a:moveTo>
                  <a:lnTo>
                    <a:pt x="431545" y="0"/>
                  </a:lnTo>
                  <a:lnTo>
                    <a:pt x="384538" y="2533"/>
                  </a:lnTo>
                  <a:lnTo>
                    <a:pt x="338994" y="9957"/>
                  </a:lnTo>
                  <a:lnTo>
                    <a:pt x="295176" y="22008"/>
                  </a:lnTo>
                  <a:lnTo>
                    <a:pt x="253348" y="38423"/>
                  </a:lnTo>
                  <a:lnTo>
                    <a:pt x="213773" y="58937"/>
                  </a:lnTo>
                  <a:lnTo>
                    <a:pt x="176716" y="83287"/>
                  </a:lnTo>
                  <a:lnTo>
                    <a:pt x="142441" y="111210"/>
                  </a:lnTo>
                  <a:lnTo>
                    <a:pt x="111210" y="142441"/>
                  </a:lnTo>
                  <a:lnTo>
                    <a:pt x="83287" y="176716"/>
                  </a:lnTo>
                  <a:lnTo>
                    <a:pt x="58937" y="213773"/>
                  </a:lnTo>
                  <a:lnTo>
                    <a:pt x="38423" y="253348"/>
                  </a:lnTo>
                  <a:lnTo>
                    <a:pt x="22008" y="295176"/>
                  </a:lnTo>
                  <a:lnTo>
                    <a:pt x="9957" y="338994"/>
                  </a:lnTo>
                  <a:lnTo>
                    <a:pt x="2533" y="384538"/>
                  </a:lnTo>
                  <a:lnTo>
                    <a:pt x="0" y="431546"/>
                  </a:lnTo>
                  <a:lnTo>
                    <a:pt x="0" y="2157983"/>
                  </a:lnTo>
                  <a:lnTo>
                    <a:pt x="2533" y="2204991"/>
                  </a:lnTo>
                  <a:lnTo>
                    <a:pt x="9957" y="2250535"/>
                  </a:lnTo>
                  <a:lnTo>
                    <a:pt x="22008" y="2294353"/>
                  </a:lnTo>
                  <a:lnTo>
                    <a:pt x="38423" y="2336181"/>
                  </a:lnTo>
                  <a:lnTo>
                    <a:pt x="58937" y="2375756"/>
                  </a:lnTo>
                  <a:lnTo>
                    <a:pt x="83287" y="2412813"/>
                  </a:lnTo>
                  <a:lnTo>
                    <a:pt x="111210" y="2447088"/>
                  </a:lnTo>
                  <a:lnTo>
                    <a:pt x="142441" y="2478319"/>
                  </a:lnTo>
                  <a:lnTo>
                    <a:pt x="176716" y="2506242"/>
                  </a:lnTo>
                  <a:lnTo>
                    <a:pt x="213773" y="2530592"/>
                  </a:lnTo>
                  <a:lnTo>
                    <a:pt x="253348" y="2551106"/>
                  </a:lnTo>
                  <a:lnTo>
                    <a:pt x="295176" y="2567521"/>
                  </a:lnTo>
                  <a:lnTo>
                    <a:pt x="338994" y="2579572"/>
                  </a:lnTo>
                  <a:lnTo>
                    <a:pt x="384538" y="2586996"/>
                  </a:lnTo>
                  <a:lnTo>
                    <a:pt x="431545" y="2589529"/>
                  </a:lnTo>
                  <a:lnTo>
                    <a:pt x="2784093" y="2589529"/>
                  </a:lnTo>
                  <a:lnTo>
                    <a:pt x="2831101" y="2586996"/>
                  </a:lnTo>
                  <a:lnTo>
                    <a:pt x="2876645" y="2579572"/>
                  </a:lnTo>
                  <a:lnTo>
                    <a:pt x="2920463" y="2567521"/>
                  </a:lnTo>
                  <a:lnTo>
                    <a:pt x="2962291" y="2551106"/>
                  </a:lnTo>
                  <a:lnTo>
                    <a:pt x="3001866" y="2530592"/>
                  </a:lnTo>
                  <a:lnTo>
                    <a:pt x="3038923" y="2506242"/>
                  </a:lnTo>
                  <a:lnTo>
                    <a:pt x="3073198" y="2478319"/>
                  </a:lnTo>
                  <a:lnTo>
                    <a:pt x="3104429" y="2447088"/>
                  </a:lnTo>
                  <a:lnTo>
                    <a:pt x="3132352" y="2412813"/>
                  </a:lnTo>
                  <a:lnTo>
                    <a:pt x="3156702" y="2375756"/>
                  </a:lnTo>
                  <a:lnTo>
                    <a:pt x="3177216" y="2336181"/>
                  </a:lnTo>
                  <a:lnTo>
                    <a:pt x="3193631" y="2294353"/>
                  </a:lnTo>
                  <a:lnTo>
                    <a:pt x="3205682" y="2250535"/>
                  </a:lnTo>
                  <a:lnTo>
                    <a:pt x="3213106" y="2204991"/>
                  </a:lnTo>
                  <a:lnTo>
                    <a:pt x="3215639" y="2157983"/>
                  </a:lnTo>
                  <a:lnTo>
                    <a:pt x="3215639" y="431546"/>
                  </a:lnTo>
                  <a:lnTo>
                    <a:pt x="3213106" y="384538"/>
                  </a:lnTo>
                  <a:lnTo>
                    <a:pt x="3205682" y="338994"/>
                  </a:lnTo>
                  <a:lnTo>
                    <a:pt x="3193631" y="295176"/>
                  </a:lnTo>
                  <a:lnTo>
                    <a:pt x="3177216" y="253348"/>
                  </a:lnTo>
                  <a:lnTo>
                    <a:pt x="3156702" y="213773"/>
                  </a:lnTo>
                  <a:lnTo>
                    <a:pt x="3132352" y="176716"/>
                  </a:lnTo>
                  <a:lnTo>
                    <a:pt x="3104429" y="142441"/>
                  </a:lnTo>
                  <a:lnTo>
                    <a:pt x="3073198" y="111210"/>
                  </a:lnTo>
                  <a:lnTo>
                    <a:pt x="3038923" y="83287"/>
                  </a:lnTo>
                  <a:lnTo>
                    <a:pt x="3001866" y="58937"/>
                  </a:lnTo>
                  <a:lnTo>
                    <a:pt x="2962291" y="38423"/>
                  </a:lnTo>
                  <a:lnTo>
                    <a:pt x="2920463" y="22008"/>
                  </a:lnTo>
                  <a:lnTo>
                    <a:pt x="2876645" y="9957"/>
                  </a:lnTo>
                  <a:lnTo>
                    <a:pt x="2831101" y="2533"/>
                  </a:lnTo>
                  <a:lnTo>
                    <a:pt x="2784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7135" y="574675"/>
              <a:ext cx="2231898" cy="223189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51000" y="6226555"/>
            <a:ext cx="1718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piruleta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542" y="3965448"/>
            <a:ext cx="2241423" cy="22357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450207" y="6276847"/>
            <a:ext cx="19627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chocolate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8615" y="3959352"/>
              <a:ext cx="2375027" cy="237486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301865" y="6308852"/>
            <a:ext cx="2787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520" dirty="0">
                <a:latin typeface="Trebuchet MS"/>
                <a:cs typeface="Trebuchet MS"/>
              </a:rPr>
              <a:t>la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650" dirty="0">
                <a:latin typeface="Trebuchet MS"/>
                <a:cs typeface="Trebuchet MS"/>
              </a:rPr>
              <a:t>tarta</a:t>
            </a:r>
            <a:r>
              <a:rPr sz="3600" i="1" spc="-360" dirty="0">
                <a:latin typeface="Trebuchet MS"/>
                <a:cs typeface="Trebuchet MS"/>
              </a:rPr>
              <a:t> </a:t>
            </a:r>
            <a:r>
              <a:rPr sz="3600" i="1" spc="-750" dirty="0">
                <a:latin typeface="Trebuchet MS"/>
                <a:cs typeface="Trebuchet MS"/>
              </a:rPr>
              <a:t>de</a:t>
            </a:r>
            <a:r>
              <a:rPr sz="3600" i="1" spc="-365" dirty="0">
                <a:latin typeface="Trebuchet MS"/>
                <a:cs typeface="Trebuchet MS"/>
              </a:rPr>
              <a:t> </a:t>
            </a:r>
            <a:r>
              <a:rPr sz="3600" i="1" spc="-645" dirty="0">
                <a:latin typeface="Trebuchet MS"/>
                <a:cs typeface="Trebuchet MS"/>
              </a:rPr>
              <a:t>manzana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2426" y="3966972"/>
              <a:ext cx="2394077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8110" y="2907919"/>
            <a:ext cx="14433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835" dirty="0"/>
              <a:t>turrón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090920" cy="3067050"/>
            <a:chOff x="417830" y="388620"/>
            <a:chExt cx="6090920" cy="3067050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667" y="563880"/>
              <a:ext cx="2537079" cy="23759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5745" y="3138170"/>
              <a:ext cx="212725" cy="3175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72254" y="2918587"/>
            <a:ext cx="270700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810" dirty="0">
                <a:latin typeface="Trebuchet MS"/>
                <a:cs typeface="Trebuchet MS"/>
              </a:rPr>
              <a:t>el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715" dirty="0">
                <a:latin typeface="Trebuchet MS"/>
                <a:cs typeface="Trebuchet MS"/>
              </a:rPr>
              <a:t>pan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855" dirty="0">
                <a:latin typeface="Trebuchet MS"/>
                <a:cs typeface="Trebuchet MS"/>
              </a:rPr>
              <a:t>de</a:t>
            </a:r>
            <a:r>
              <a:rPr sz="4100" i="1" spc="-430" dirty="0">
                <a:latin typeface="Trebuchet MS"/>
                <a:cs typeface="Trebuchet MS"/>
              </a:rPr>
              <a:t> </a:t>
            </a:r>
            <a:r>
              <a:rPr sz="4100" i="1" spc="-1000" dirty="0">
                <a:latin typeface="Trebuchet MS"/>
                <a:cs typeface="Trebuchet MS"/>
              </a:rPr>
              <a:t>jengire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0684" y="563880"/>
              <a:ext cx="2276475" cy="22758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890509" y="2907919"/>
            <a:ext cx="1731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cupcake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1189" y="563880"/>
              <a:ext cx="2381250" cy="237591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13433" y="6311900"/>
            <a:ext cx="14770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tortita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9630" y="3966972"/>
              <a:ext cx="2355850" cy="235578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765675" y="6311900"/>
            <a:ext cx="13328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85" dirty="0">
                <a:latin typeface="Trebuchet MS"/>
                <a:cs typeface="Trebuchet MS"/>
              </a:rPr>
              <a:t>pastel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4739" y="4002455"/>
              <a:ext cx="2441701" cy="237700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116061" y="6311900"/>
            <a:ext cx="12731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tarta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827779"/>
            <a:ext cx="3215640" cy="2726055"/>
            <a:chOff x="7054850" y="3827779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2901" y="4002404"/>
              <a:ext cx="2403602" cy="23770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4028" y="2907919"/>
            <a:ext cx="20281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macarrón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7717" y="563880"/>
              <a:ext cx="2498979" cy="23759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17490" y="2907919"/>
            <a:ext cx="12287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35" dirty="0">
                <a:latin typeface="Trebuchet MS"/>
                <a:cs typeface="Trebuchet MS"/>
              </a:rPr>
              <a:t>ollo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21860" y="384175"/>
            <a:ext cx="6051550" cy="3111500"/>
            <a:chOff x="4221860" y="384175"/>
            <a:chExt cx="6051550" cy="3111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2714" y="3149219"/>
              <a:ext cx="234950" cy="3460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860" y="547370"/>
              <a:ext cx="2266950" cy="22339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8478" y="3108071"/>
              <a:ext cx="234950" cy="3460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41385" y="2866771"/>
            <a:ext cx="1252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5" dirty="0"/>
              <a:t> </a:t>
            </a:r>
            <a:r>
              <a:rPr spc="-844" dirty="0"/>
              <a:t>nu</a:t>
            </a:r>
            <a:r>
              <a:rPr spc="265" dirty="0"/>
              <a:t> </a:t>
            </a:r>
            <a:r>
              <a:rPr spc="-1160" dirty="0"/>
              <a:t>e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796925" y="559308"/>
            <a:ext cx="8992870" cy="5613400"/>
            <a:chOff x="796925" y="559308"/>
            <a:chExt cx="8992870" cy="561340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0564" y="559308"/>
              <a:ext cx="2228850" cy="22283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925" y="3962996"/>
              <a:ext cx="2470404" cy="220920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577086" y="6247892"/>
            <a:ext cx="10687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flan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4195" y="6252464"/>
            <a:ext cx="20383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palmerita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67759" y="3966972"/>
            <a:ext cx="2379091" cy="226161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560944" y="6362192"/>
            <a:ext cx="23768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chocolatina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9101" y="4015740"/>
              <a:ext cx="2266950" cy="2266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8674" y="2863723"/>
            <a:ext cx="14503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flauta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750" y="560832"/>
            <a:ext cx="2222373" cy="22216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48327" y="2865247"/>
            <a:ext cx="1450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keytar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40784" y="392430"/>
            <a:ext cx="3215640" cy="2726055"/>
            <a:chOff x="3740784" y="392430"/>
            <a:chExt cx="3215640" cy="2726055"/>
          </a:xfrm>
        </p:grpSpPr>
        <p:sp>
          <p:nvSpPr>
            <p:cNvPr id="6" name="object 6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7055"/>
              <a:ext cx="2346325" cy="23463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98485" y="2866771"/>
            <a:ext cx="18249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740" dirty="0"/>
              <a:t>guitarra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980757" y="384175"/>
            <a:ext cx="9292590" cy="6475730"/>
            <a:chOff x="980757" y="384175"/>
            <a:chExt cx="9292590" cy="6475730"/>
          </a:xfrm>
        </p:grpSpPr>
        <p:sp>
          <p:nvSpPr>
            <p:cNvPr id="10" name="object 10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3888" y="559308"/>
              <a:ext cx="2352675" cy="23521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352" y="6513576"/>
              <a:ext cx="234950" cy="346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757" y="4028440"/>
              <a:ext cx="2114550" cy="21145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47952" y="6272276"/>
            <a:ext cx="16084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90" dirty="0">
                <a:latin typeface="Trebuchet MS"/>
                <a:cs typeface="Trebuchet MS"/>
              </a:rPr>
              <a:t>tam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62754" y="3962400"/>
            <a:ext cx="2181860" cy="2936875"/>
            <a:chOff x="4262754" y="3962400"/>
            <a:chExt cx="2181860" cy="293687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082" y="6553200"/>
              <a:ext cx="234950" cy="3460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2754" y="3962400"/>
              <a:ext cx="2181732" cy="218109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727575" y="6311900"/>
            <a:ext cx="12433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700" dirty="0">
                <a:latin typeface="Trebuchet MS"/>
                <a:cs typeface="Trebuchet MS"/>
              </a:rPr>
              <a:t>ra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915" dirty="0">
                <a:latin typeface="Trebuchet MS"/>
                <a:cs typeface="Trebuchet MS"/>
              </a:rPr>
              <a:t>el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18297" y="6272276"/>
            <a:ext cx="19450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44" dirty="0">
                <a:latin typeface="Trebuchet MS"/>
                <a:cs typeface="Trebuchet MS"/>
              </a:rPr>
              <a:t>trompeta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3580" y="3865245"/>
            <a:ext cx="3215640" cy="2610485"/>
            <a:chOff x="7053580" y="3865245"/>
            <a:chExt cx="3215640" cy="2610485"/>
          </a:xfrm>
        </p:grpSpPr>
        <p:sp>
          <p:nvSpPr>
            <p:cNvPr id="21" name="object 21"/>
            <p:cNvSpPr/>
            <p:nvPr/>
          </p:nvSpPr>
          <p:spPr>
            <a:xfrm>
              <a:off x="7053580" y="3865245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2"/>
                  </a:lnTo>
                  <a:lnTo>
                    <a:pt x="0" y="2175383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3"/>
                  </a:lnTo>
                  <a:lnTo>
                    <a:pt x="3215640" y="435102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5779" y="4034180"/>
              <a:ext cx="2577719" cy="22721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4006" y="3120263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7829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53464" y="2878963"/>
            <a:ext cx="19151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1015" dirty="0">
                <a:latin typeface="Trebuchet MS"/>
                <a:cs typeface="Trebuchet MS"/>
              </a:rPr>
              <a:t>som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rero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0725" y="652272"/>
            <a:ext cx="4658995" cy="2843530"/>
            <a:chOff x="720725" y="652272"/>
            <a:chExt cx="4658995" cy="28435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725" y="652272"/>
              <a:ext cx="2632455" cy="22890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4325" y="3149219"/>
              <a:ext cx="234950" cy="3460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50434" y="2907919"/>
            <a:ext cx="1247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00" dirty="0">
                <a:latin typeface="Trebuchet MS"/>
                <a:cs typeface="Trebuchet MS"/>
              </a:rPr>
              <a:t>olso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11" name="object 11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6808" y="563880"/>
              <a:ext cx="2327275" cy="232663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783830" y="2828671"/>
            <a:ext cx="18186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80" dirty="0"/>
              <a:t>los</a:t>
            </a:r>
            <a:r>
              <a:rPr spc="-455" dirty="0"/>
              <a:t> </a:t>
            </a:r>
            <a:r>
              <a:rPr spc="-860" dirty="0"/>
              <a:t>guantes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7063740" y="400685"/>
            <a:ext cx="3215640" cy="2603500"/>
            <a:chOff x="7063740" y="400685"/>
            <a:chExt cx="3215640" cy="2603500"/>
          </a:xfrm>
        </p:grpSpPr>
        <p:sp>
          <p:nvSpPr>
            <p:cNvPr id="15" name="object 15"/>
            <p:cNvSpPr/>
            <p:nvPr/>
          </p:nvSpPr>
          <p:spPr>
            <a:xfrm>
              <a:off x="7063740" y="400685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8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8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2784" y="568960"/>
              <a:ext cx="2254885" cy="225488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446022" y="6235700"/>
            <a:ext cx="13265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gorro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7830" y="3792854"/>
            <a:ext cx="6538595" cy="3030220"/>
            <a:chOff x="417830" y="3792854"/>
            <a:chExt cx="6538595" cy="3030220"/>
          </a:xfrm>
        </p:grpSpPr>
        <p:sp>
          <p:nvSpPr>
            <p:cNvPr id="19" name="object 19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225" y="3961129"/>
              <a:ext cx="2226310" cy="22263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6468" y="6477000"/>
              <a:ext cx="234950" cy="3460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64507" y="6235700"/>
            <a:ext cx="17322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cor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ata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9734" y="3962400"/>
            <a:ext cx="2235327" cy="223469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777733" y="6284467"/>
            <a:ext cx="17792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pajarita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7" name="object 27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5750" y="3967518"/>
              <a:ext cx="2527554" cy="23768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2044" y="2907919"/>
            <a:ext cx="1772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cinturón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143625" cy="2726055"/>
            <a:chOff x="417830" y="388620"/>
            <a:chExt cx="614362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567" y="563880"/>
              <a:ext cx="2613406" cy="23759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5820" y="561340"/>
              <a:ext cx="2405379" cy="219252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832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950" dirty="0"/>
              <a:t>monedero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37754" y="2878963"/>
            <a:ext cx="1633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cartera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11225" y="384810"/>
            <a:ext cx="9361805" cy="6459855"/>
            <a:chOff x="911225" y="384810"/>
            <a:chExt cx="9361805" cy="645985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9114" y="559435"/>
              <a:ext cx="2565780" cy="23773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225" y="3958590"/>
              <a:ext cx="2239899" cy="22197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1069" y="6498336"/>
              <a:ext cx="234950" cy="3460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73911" y="6257035"/>
            <a:ext cx="19551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paraguas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07178" y="6257035"/>
            <a:ext cx="14852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44" dirty="0">
                <a:latin typeface="Trebuchet MS"/>
                <a:cs typeface="Trebuchet MS"/>
              </a:rPr>
              <a:t>astón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96079" y="3962400"/>
            <a:ext cx="2316099" cy="221742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122157" y="6189980"/>
            <a:ext cx="1125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reloj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052309" y="3928745"/>
            <a:ext cx="3215640" cy="2498090"/>
            <a:chOff x="7052309" y="3928745"/>
            <a:chExt cx="3215640" cy="2498090"/>
          </a:xfrm>
        </p:grpSpPr>
        <p:sp>
          <p:nvSpPr>
            <p:cNvPr id="19" name="object 19"/>
            <p:cNvSpPr/>
            <p:nvPr/>
          </p:nvSpPr>
          <p:spPr>
            <a:xfrm>
              <a:off x="7052309" y="3928745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6"/>
                  </a:lnTo>
                  <a:lnTo>
                    <a:pt x="0" y="2081784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4"/>
                  </a:lnTo>
                  <a:lnTo>
                    <a:pt x="3215640" y="416306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3804" y="4091940"/>
              <a:ext cx="2150745" cy="21507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8402" y="2831719"/>
            <a:ext cx="13455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00" dirty="0"/>
              <a:t>anillo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352" y="602615"/>
              <a:ext cx="2229866" cy="222135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55007" y="2888107"/>
            <a:ext cx="13442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30" dirty="0">
                <a:latin typeface="Trebuchet MS"/>
                <a:cs typeface="Trebuchet MS"/>
              </a:rPr>
              <a:t>collar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3540"/>
            <a:ext cx="3215640" cy="2726055"/>
            <a:chOff x="3740784" y="38354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58165"/>
              <a:ext cx="2346325" cy="234632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70089" y="2907919"/>
            <a:ext cx="22561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25" dirty="0">
                <a:latin typeface="Trebuchet MS"/>
                <a:cs typeface="Trebuchet MS"/>
              </a:rPr>
              <a:t>pendientes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40117" y="388620"/>
            <a:ext cx="9339580" cy="5735955"/>
            <a:chOff x="940117" y="388620"/>
            <a:chExt cx="9339580" cy="5735955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0713" y="563880"/>
              <a:ext cx="2365502" cy="23648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0117" y="3954779"/>
              <a:ext cx="2169287" cy="216928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43432" y="6209792"/>
            <a:ext cx="19837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chanclas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78807" y="6276847"/>
            <a:ext cx="13906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0" dirty="0">
                <a:latin typeface="Trebuchet MS"/>
                <a:cs typeface="Trebuchet MS"/>
              </a:rPr>
              <a:t>gorra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8064" y="3959352"/>
              <a:ext cx="2565781" cy="237744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432929" y="6285992"/>
            <a:ext cx="25241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gafas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805" dirty="0">
                <a:latin typeface="Trebuchet MS"/>
                <a:cs typeface="Trebuchet MS"/>
              </a:rPr>
              <a:t>sol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8600" y="3966972"/>
              <a:ext cx="2642107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2584" y="3092831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88694" y="2851530"/>
            <a:ext cx="1247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19" dirty="0">
                <a:latin typeface="Trebuchet MS"/>
                <a:cs typeface="Trebuchet MS"/>
              </a:rPr>
              <a:t>otín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7830" y="411480"/>
            <a:ext cx="4709795" cy="3012440"/>
            <a:chOff x="417830" y="411480"/>
            <a:chExt cx="4709795" cy="3012440"/>
          </a:xfrm>
        </p:grpSpPr>
        <p:sp>
          <p:nvSpPr>
            <p:cNvPr id="5" name="object 5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300" y="579755"/>
              <a:ext cx="2568829" cy="2268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2675" y="3077591"/>
              <a:ext cx="234950" cy="3460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634" y="2836291"/>
            <a:ext cx="19710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9605" algn="l"/>
              </a:tabLst>
            </a:pPr>
            <a:r>
              <a:rPr spc="-675" dirty="0"/>
              <a:t>la</a:t>
            </a:r>
            <a:r>
              <a:rPr dirty="0"/>
              <a:t>	</a:t>
            </a:r>
            <a:r>
              <a:rPr spc="-800" dirty="0"/>
              <a:t>ota</a:t>
            </a:r>
            <a:r>
              <a:rPr spc="-465" dirty="0"/>
              <a:t> </a:t>
            </a:r>
            <a:r>
              <a:rPr spc="-765" dirty="0"/>
              <a:t>alta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3009" y="562356"/>
            <a:ext cx="2174620" cy="21742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786878" y="2834767"/>
            <a:ext cx="1931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zapatilla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96875"/>
            <a:ext cx="3215640" cy="2625725"/>
            <a:chOff x="7063740" y="396875"/>
            <a:chExt cx="3215640" cy="2625725"/>
          </a:xfrm>
        </p:grpSpPr>
        <p:sp>
          <p:nvSpPr>
            <p:cNvPr id="12" name="object 12"/>
            <p:cNvSpPr/>
            <p:nvPr/>
          </p:nvSpPr>
          <p:spPr>
            <a:xfrm>
              <a:off x="7063740" y="39687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8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3"/>
                  </a:lnTo>
                  <a:lnTo>
                    <a:pt x="3215639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7364" y="566928"/>
              <a:ext cx="2642616" cy="22860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69238" y="6238747"/>
            <a:ext cx="1568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zapato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6" name="object 16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725" y="3961180"/>
              <a:ext cx="2625852" cy="226893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60419" y="6316472"/>
            <a:ext cx="296735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850" dirty="0">
                <a:latin typeface="Trebuchet MS"/>
                <a:cs typeface="Trebuchet MS"/>
              </a:rPr>
              <a:t>el</a:t>
            </a:r>
            <a:r>
              <a:rPr sz="4300" i="1" spc="-430" dirty="0">
                <a:latin typeface="Trebuchet MS"/>
                <a:cs typeface="Trebuchet MS"/>
              </a:rPr>
              <a:t> </a:t>
            </a:r>
            <a:r>
              <a:rPr sz="4300" i="1" spc="-745" dirty="0">
                <a:latin typeface="Trebuchet MS"/>
                <a:cs typeface="Trebuchet MS"/>
              </a:rPr>
              <a:t>zapato</a:t>
            </a:r>
            <a:r>
              <a:rPr sz="4300" i="1" spc="-430" dirty="0">
                <a:latin typeface="Trebuchet MS"/>
                <a:cs typeface="Trebuchet MS"/>
              </a:rPr>
              <a:t> </a:t>
            </a:r>
            <a:r>
              <a:rPr sz="4300" i="1" spc="-900" dirty="0">
                <a:latin typeface="Trebuchet MS"/>
                <a:cs typeface="Trebuchet MS"/>
              </a:rPr>
              <a:t>de</a:t>
            </a:r>
            <a:r>
              <a:rPr sz="4300" i="1" spc="-434" dirty="0">
                <a:latin typeface="Trebuchet MS"/>
                <a:cs typeface="Trebuchet MS"/>
              </a:rPr>
              <a:t> </a:t>
            </a:r>
            <a:r>
              <a:rPr sz="4300" i="1" spc="-780" dirty="0">
                <a:latin typeface="Trebuchet MS"/>
                <a:cs typeface="Trebuchet MS"/>
              </a:rPr>
              <a:t>tacón</a:t>
            </a:r>
            <a:endParaRPr sz="43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9685"/>
            <a:ext cx="3215640" cy="2726055"/>
            <a:chOff x="3736340" y="382968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8296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44264" y="4005072"/>
              <a:ext cx="2413126" cy="237591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640193" y="6311900"/>
            <a:ext cx="2045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deportiva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58125" y="4003725"/>
              <a:ext cx="2632455" cy="23772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332" y="2865247"/>
            <a:ext cx="20942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calcetines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87" y="563880"/>
            <a:ext cx="2219833" cy="22191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18203" y="2865247"/>
            <a:ext cx="19119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75" dirty="0">
                <a:latin typeface="Trebuchet MS"/>
                <a:cs typeface="Trebuchet MS"/>
              </a:rPr>
              <a:t>sujetador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40784" y="392430"/>
            <a:ext cx="3215640" cy="2726055"/>
            <a:chOff x="3740784" y="392430"/>
            <a:chExt cx="3215640" cy="2726055"/>
          </a:xfrm>
        </p:grpSpPr>
        <p:sp>
          <p:nvSpPr>
            <p:cNvPr id="6" name="object 6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7055"/>
              <a:ext cx="2355850" cy="23558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21320" y="2866771"/>
            <a:ext cx="21767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720" dirty="0"/>
              <a:t>calzoncillo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6785" y="559308"/>
              <a:ext cx="2755519" cy="237591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22577" y="6272276"/>
            <a:ext cx="14598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685" dirty="0">
                <a:latin typeface="Trebuchet MS"/>
                <a:cs typeface="Trebuchet MS"/>
              </a:rPr>
              <a:t>raga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9772" y="3962400"/>
            <a:ext cx="5715635" cy="2897505"/>
            <a:chOff x="719772" y="3962400"/>
            <a:chExt cx="5715635" cy="28975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9046" y="6513576"/>
              <a:ext cx="234950" cy="3460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772" y="4028439"/>
              <a:ext cx="2636519" cy="21650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2755" y="3962400"/>
              <a:ext cx="2172207" cy="217157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480686" y="6311900"/>
            <a:ext cx="17373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camisón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82533" y="6270752"/>
            <a:ext cx="12172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1510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00" dirty="0">
                <a:latin typeface="Trebuchet MS"/>
                <a:cs typeface="Trebuchet MS"/>
              </a:rPr>
              <a:t>ata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3580" y="3864610"/>
            <a:ext cx="3215640" cy="2994025"/>
            <a:chOff x="7053580" y="3864610"/>
            <a:chExt cx="3215640" cy="299402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9574" y="6512052"/>
              <a:ext cx="234950" cy="3460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2530" y="4034028"/>
              <a:ext cx="2235327" cy="2234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5458" y="2863723"/>
            <a:ext cx="12103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80" dirty="0">
                <a:latin typeface="Trebuchet MS"/>
                <a:cs typeface="Trebuchet MS"/>
              </a:rPr>
              <a:t>corsé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92175" y="563880"/>
            <a:ext cx="4395470" cy="2889250"/>
            <a:chOff x="892175" y="563880"/>
            <a:chExt cx="4395470" cy="2889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175" y="563880"/>
              <a:ext cx="2264410" cy="22644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2695" y="3106547"/>
              <a:ext cx="234950" cy="3460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57471" y="2865247"/>
            <a:ext cx="15474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25" dirty="0">
                <a:latin typeface="Trebuchet MS"/>
                <a:cs typeface="Trebuchet MS"/>
              </a:rPr>
              <a:t>iquini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4085" y="598932"/>
            <a:ext cx="2210816" cy="22106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03389" y="2866771"/>
            <a:ext cx="26130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0880" algn="l"/>
              </a:tabLst>
            </a:pPr>
            <a:r>
              <a:rPr spc="-890" dirty="0"/>
              <a:t>el</a:t>
            </a:r>
            <a:r>
              <a:rPr spc="-465" dirty="0"/>
              <a:t> </a:t>
            </a:r>
            <a:r>
              <a:rPr spc="-875" dirty="0"/>
              <a:t>traje</a:t>
            </a:r>
            <a:r>
              <a:rPr spc="-459" dirty="0"/>
              <a:t> </a:t>
            </a:r>
            <a:r>
              <a:rPr spc="-965" dirty="0"/>
              <a:t>de</a:t>
            </a:r>
            <a:r>
              <a:rPr dirty="0"/>
              <a:t>	</a:t>
            </a:r>
            <a:r>
              <a:rPr spc="-775" dirty="0"/>
              <a:t>año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583689" y="384175"/>
            <a:ext cx="8689340" cy="6515100"/>
            <a:chOff x="1583689" y="384175"/>
            <a:chExt cx="8689340" cy="65151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9735" y="3108071"/>
              <a:ext cx="234950" cy="3460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4363" y="559308"/>
              <a:ext cx="2365502" cy="23649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689" y="6553200"/>
              <a:ext cx="234949" cy="34607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88516" y="6311900"/>
            <a:ext cx="18389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35" dirty="0">
                <a:latin typeface="Trebuchet MS"/>
                <a:cs typeface="Trebuchet MS"/>
              </a:rPr>
              <a:t>añador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155" y="3966972"/>
              <a:ext cx="2336800" cy="233671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60519" y="6281420"/>
            <a:ext cx="15424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25" dirty="0">
                <a:latin typeface="Trebuchet MS"/>
                <a:cs typeface="Trebuchet MS"/>
              </a:rPr>
              <a:t>vestido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91585"/>
            <a:ext cx="3215640" cy="2726055"/>
            <a:chOff x="3736340" y="379158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8615" y="3966972"/>
              <a:ext cx="2375027" cy="237422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814309" y="6362192"/>
            <a:ext cx="1870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camiseta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1951" y="4015740"/>
              <a:ext cx="2365502" cy="23654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69" y="405765"/>
            <a:ext cx="3219450" cy="32880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2909" y="15792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3220"/>
              </a:lnSpc>
            </a:pPr>
            <a:r>
              <a:rPr sz="2900" spc="-245" dirty="0"/>
              <a:t>La</a:t>
            </a:r>
            <a:r>
              <a:rPr sz="2900" spc="-295" dirty="0"/>
              <a:t> </a:t>
            </a:r>
            <a:r>
              <a:rPr sz="2900" spc="-500" dirty="0"/>
              <a:t>ropa</a:t>
            </a:r>
            <a:r>
              <a:rPr sz="2900" spc="-290" dirty="0"/>
              <a:t> </a:t>
            </a:r>
            <a:r>
              <a:rPr sz="2900" spc="-415" dirty="0"/>
              <a:t>y</a:t>
            </a:r>
            <a:r>
              <a:rPr sz="2900" spc="-295" dirty="0"/>
              <a:t> </a:t>
            </a:r>
            <a:r>
              <a:rPr sz="2900" spc="-500" dirty="0"/>
              <a:t>los</a:t>
            </a:r>
            <a:r>
              <a:rPr sz="2900" spc="-290" dirty="0"/>
              <a:t> </a:t>
            </a:r>
            <a:r>
              <a:rPr sz="2900" spc="-635" dirty="0"/>
              <a:t>complementos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1238808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3325" y="405765"/>
            <a:ext cx="3219450" cy="32880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45865" y="15792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3220"/>
              </a:lnSpc>
            </a:pPr>
            <a:r>
              <a:rPr sz="2900" i="1" spc="-245" dirty="0">
                <a:latin typeface="Trebuchet MS"/>
                <a:cs typeface="Trebuchet MS"/>
              </a:rPr>
              <a:t>La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ropa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415" dirty="0">
                <a:latin typeface="Trebuchet MS"/>
                <a:cs typeface="Trebuchet MS"/>
              </a:rPr>
              <a:t>y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los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630" dirty="0">
                <a:latin typeface="Trebuchet MS"/>
                <a:cs typeface="Trebuchet MS"/>
              </a:rPr>
              <a:t>complementos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2983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6280" y="405765"/>
            <a:ext cx="3219450" cy="328802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68819" y="15792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3220"/>
              </a:lnSpc>
            </a:pPr>
            <a:r>
              <a:rPr sz="2900" i="1" spc="-245" dirty="0">
                <a:latin typeface="Trebuchet MS"/>
                <a:cs typeface="Trebuchet MS"/>
              </a:rPr>
              <a:t>La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ropa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415" dirty="0">
                <a:latin typeface="Trebuchet MS"/>
                <a:cs typeface="Trebuchet MS"/>
              </a:rPr>
              <a:t>y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los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630" dirty="0">
                <a:latin typeface="Trebuchet MS"/>
                <a:cs typeface="Trebuchet MS"/>
              </a:rPr>
              <a:t>complementos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85938" y="3357498"/>
            <a:ext cx="16243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69" y="3809365"/>
            <a:ext cx="3219450" cy="328802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22909" y="49828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3245"/>
              </a:lnSpc>
            </a:pPr>
            <a:r>
              <a:rPr sz="2900" i="1" spc="-245" dirty="0">
                <a:latin typeface="Trebuchet MS"/>
                <a:cs typeface="Trebuchet MS"/>
              </a:rPr>
              <a:t>La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ropa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415" dirty="0">
                <a:latin typeface="Trebuchet MS"/>
                <a:cs typeface="Trebuchet MS"/>
              </a:rPr>
              <a:t>y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los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630" dirty="0">
                <a:latin typeface="Trebuchet MS"/>
                <a:cs typeface="Trebuchet MS"/>
              </a:rPr>
              <a:t>complementos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8808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3325" y="3809365"/>
            <a:ext cx="3219450" cy="328802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745865" y="49828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3245"/>
              </a:lnSpc>
            </a:pPr>
            <a:r>
              <a:rPr sz="2900" i="1" spc="-245" dirty="0">
                <a:latin typeface="Trebuchet MS"/>
                <a:cs typeface="Trebuchet MS"/>
              </a:rPr>
              <a:t>La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ropa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415" dirty="0">
                <a:latin typeface="Trebuchet MS"/>
                <a:cs typeface="Trebuchet MS"/>
              </a:rPr>
              <a:t>y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los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630" dirty="0">
                <a:latin typeface="Trebuchet MS"/>
                <a:cs typeface="Trebuchet MS"/>
              </a:rPr>
              <a:t>complementos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2983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6280" y="3809365"/>
            <a:ext cx="3219450" cy="328802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068819" y="4982845"/>
            <a:ext cx="3219450" cy="499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3245"/>
              </a:lnSpc>
            </a:pPr>
            <a:r>
              <a:rPr sz="2900" i="1" spc="-245" dirty="0">
                <a:latin typeface="Trebuchet MS"/>
                <a:cs typeface="Trebuchet MS"/>
              </a:rPr>
              <a:t>La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ropa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415" dirty="0">
                <a:latin typeface="Trebuchet MS"/>
                <a:cs typeface="Trebuchet MS"/>
              </a:rPr>
              <a:t>y</a:t>
            </a:r>
            <a:r>
              <a:rPr sz="2900" i="1" spc="-295" dirty="0">
                <a:latin typeface="Trebuchet MS"/>
                <a:cs typeface="Trebuchet MS"/>
              </a:rPr>
              <a:t> </a:t>
            </a:r>
            <a:r>
              <a:rPr sz="2900" i="1" spc="-500" dirty="0">
                <a:latin typeface="Trebuchet MS"/>
                <a:cs typeface="Trebuchet MS"/>
              </a:rPr>
              <a:t>los</a:t>
            </a:r>
            <a:r>
              <a:rPr sz="2900" i="1" spc="-290" dirty="0">
                <a:latin typeface="Trebuchet MS"/>
                <a:cs typeface="Trebuchet MS"/>
              </a:rPr>
              <a:t> </a:t>
            </a:r>
            <a:r>
              <a:rPr sz="2900" i="1" spc="-630" dirty="0">
                <a:latin typeface="Trebuchet MS"/>
                <a:cs typeface="Trebuchet MS"/>
              </a:rPr>
              <a:t>complementos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85938" y="6761480"/>
            <a:ext cx="1624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425" dirty="0">
                <a:latin typeface="Trebuchet MS"/>
                <a:cs typeface="Trebuchet MS"/>
                <a:hlinkClick r:id="rId3"/>
              </a:rPr>
              <a:t>www.laclasedeele.com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2712" y="2865247"/>
            <a:ext cx="16395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chaleco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4970"/>
            <a:ext cx="3215640" cy="2625725"/>
            <a:chOff x="417830" y="394970"/>
            <a:chExt cx="3215640" cy="2625725"/>
          </a:xfrm>
        </p:grpSpPr>
        <p:sp>
          <p:nvSpPr>
            <p:cNvPr id="4" name="object 4"/>
            <p:cNvSpPr/>
            <p:nvPr/>
          </p:nvSpPr>
          <p:spPr>
            <a:xfrm>
              <a:off x="417830" y="394970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017" y="564515"/>
              <a:ext cx="2251456" cy="22514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803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65" dirty="0"/>
              <a:t> </a:t>
            </a:r>
            <a:r>
              <a:rPr spc="-665" dirty="0"/>
              <a:t>a</a:t>
            </a:r>
            <a:r>
              <a:rPr spc="270" dirty="0"/>
              <a:t> </a:t>
            </a:r>
            <a:r>
              <a:rPr spc="-695" dirty="0"/>
              <a:t>rigo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238878" y="544830"/>
            <a:ext cx="2219325" cy="2883535"/>
            <a:chOff x="4238878" y="544830"/>
            <a:chExt cx="2219325" cy="28835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9384" y="3082163"/>
              <a:ext cx="234950" cy="3460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8878" y="544830"/>
              <a:ext cx="2218817" cy="22188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85329" y="2866771"/>
            <a:ext cx="20485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vaqueros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9665" y="559308"/>
              <a:ext cx="2375027" cy="237451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79550" y="6270752"/>
            <a:ext cx="11029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69" dirty="0">
                <a:latin typeface="Trebuchet MS"/>
                <a:cs typeface="Trebuchet MS"/>
              </a:rPr>
              <a:t>peto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87140"/>
            <a:ext cx="3215640" cy="2726055"/>
            <a:chOff x="417830" y="3787140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871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867" y="3962400"/>
              <a:ext cx="2365502" cy="236481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70603" y="6279896"/>
            <a:ext cx="16078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anorak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90315"/>
            <a:ext cx="6030595" cy="2726055"/>
            <a:chOff x="3736340" y="3790315"/>
            <a:chExt cx="6030595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8615" y="3965448"/>
              <a:ext cx="2375027" cy="23744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500" y="3996690"/>
              <a:ext cx="2210307" cy="221030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184517" y="6321044"/>
            <a:ext cx="29559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675" dirty="0">
                <a:latin typeface="Trebuchet MS"/>
                <a:cs typeface="Trebuchet MS"/>
              </a:rPr>
              <a:t>los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710" dirty="0">
                <a:latin typeface="Trebuchet MS"/>
                <a:cs typeface="Trebuchet MS"/>
              </a:rPr>
              <a:t>pantalones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635" dirty="0">
                <a:latin typeface="Trebuchet MS"/>
                <a:cs typeface="Trebuchet MS"/>
              </a:rPr>
              <a:t>cargo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8569" y="2865247"/>
            <a:ext cx="15894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camisa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4970"/>
            <a:ext cx="6049645" cy="2625725"/>
            <a:chOff x="417830" y="394970"/>
            <a:chExt cx="6049645" cy="2625725"/>
          </a:xfrm>
        </p:grpSpPr>
        <p:sp>
          <p:nvSpPr>
            <p:cNvPr id="4" name="object 4"/>
            <p:cNvSpPr/>
            <p:nvPr/>
          </p:nvSpPr>
          <p:spPr>
            <a:xfrm>
              <a:off x="417830" y="394970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7" y="0"/>
                  </a:moveTo>
                  <a:lnTo>
                    <a:pt x="437616" y="0"/>
                  </a:lnTo>
                  <a:lnTo>
                    <a:pt x="389939" y="2568"/>
                  </a:lnTo>
                  <a:lnTo>
                    <a:pt x="343747" y="10095"/>
                  </a:lnTo>
                  <a:lnTo>
                    <a:pt x="299308" y="22313"/>
                  </a:lnTo>
                  <a:lnTo>
                    <a:pt x="256889" y="38955"/>
                  </a:lnTo>
                  <a:lnTo>
                    <a:pt x="216757" y="59755"/>
                  </a:lnTo>
                  <a:lnTo>
                    <a:pt x="179180" y="84445"/>
                  </a:lnTo>
                  <a:lnTo>
                    <a:pt x="144424" y="112758"/>
                  </a:lnTo>
                  <a:lnTo>
                    <a:pt x="112756" y="144427"/>
                  </a:lnTo>
                  <a:lnTo>
                    <a:pt x="84444" y="179185"/>
                  </a:lnTo>
                  <a:lnTo>
                    <a:pt x="59754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4" y="2408959"/>
                  </a:lnTo>
                  <a:lnTo>
                    <a:pt x="84444" y="2446539"/>
                  </a:lnTo>
                  <a:lnTo>
                    <a:pt x="112756" y="2481297"/>
                  </a:lnTo>
                  <a:lnTo>
                    <a:pt x="144424" y="2512966"/>
                  </a:lnTo>
                  <a:lnTo>
                    <a:pt x="179180" y="2541279"/>
                  </a:lnTo>
                  <a:lnTo>
                    <a:pt x="216757" y="2565969"/>
                  </a:lnTo>
                  <a:lnTo>
                    <a:pt x="256889" y="2586769"/>
                  </a:lnTo>
                  <a:lnTo>
                    <a:pt x="299308" y="2603411"/>
                  </a:lnTo>
                  <a:lnTo>
                    <a:pt x="343747" y="2615629"/>
                  </a:lnTo>
                  <a:lnTo>
                    <a:pt x="389939" y="2623156"/>
                  </a:lnTo>
                  <a:lnTo>
                    <a:pt x="437616" y="2625725"/>
                  </a:lnTo>
                  <a:lnTo>
                    <a:pt x="2777997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40" y="2188083"/>
                  </a:lnTo>
                  <a:lnTo>
                    <a:pt x="3215640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730" y="564515"/>
              <a:ext cx="2280158" cy="22801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9353" y="544830"/>
              <a:ext cx="2237867" cy="223786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202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900" dirty="0"/>
              <a:t>traje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66481" y="2866771"/>
            <a:ext cx="18770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60" dirty="0">
                <a:latin typeface="Trebuchet MS"/>
                <a:cs typeface="Trebuchet MS"/>
              </a:rPr>
              <a:t>ufanda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49895" y="554990"/>
            <a:ext cx="2241550" cy="2899410"/>
            <a:chOff x="7549895" y="554990"/>
            <a:chExt cx="2241550" cy="28994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2950" y="3108071"/>
              <a:ext cx="234950" cy="3460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9895" y="554990"/>
              <a:ext cx="2241423" cy="222631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64132" y="6311900"/>
            <a:ext cx="1727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pañuelo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4760"/>
            <a:ext cx="4269105" cy="3071495"/>
            <a:chOff x="417830" y="3794760"/>
            <a:chExt cx="4269105" cy="3071495"/>
          </a:xfrm>
        </p:grpSpPr>
        <p:sp>
          <p:nvSpPr>
            <p:cNvPr id="14" name="object 14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142" y="3970020"/>
              <a:ext cx="2546731" cy="2375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1667" y="6519672"/>
              <a:ext cx="234950" cy="34607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886327" y="6278372"/>
            <a:ext cx="29229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9620" algn="l"/>
              </a:tabLst>
            </a:pPr>
            <a:r>
              <a:rPr sz="4500" i="1" spc="-755" dirty="0">
                <a:latin typeface="Trebuchet MS"/>
                <a:cs typeface="Trebuchet MS"/>
              </a:rPr>
              <a:t>las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830" dirty="0">
                <a:latin typeface="Trebuchet MS"/>
                <a:cs typeface="Trebuchet MS"/>
              </a:rPr>
              <a:t>otas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10" dirty="0">
                <a:latin typeface="Trebuchet MS"/>
                <a:cs typeface="Trebuchet MS"/>
              </a:rPr>
              <a:t>agua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90950"/>
            <a:ext cx="6049645" cy="2726055"/>
            <a:chOff x="3736340" y="3790950"/>
            <a:chExt cx="6049645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7909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5524"/>
              <a:ext cx="2365501" cy="236550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500" y="3996690"/>
              <a:ext cx="2229357" cy="222935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672578" y="6305804"/>
            <a:ext cx="19799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chaqueta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640" y="2874391"/>
            <a:ext cx="2565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95" dirty="0">
                <a:latin typeface="Trebuchet MS"/>
                <a:cs typeface="Trebuchet MS"/>
              </a:rPr>
              <a:t>cortar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30" dirty="0">
                <a:latin typeface="Trebuchet MS"/>
                <a:cs typeface="Trebuchet MS"/>
              </a:rPr>
              <a:t>césped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5140"/>
            <a:ext cx="3215640" cy="2629535"/>
            <a:chOff x="417830" y="485140"/>
            <a:chExt cx="32156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5140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550" y="655320"/>
              <a:ext cx="2384552" cy="22890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39895" y="2907919"/>
            <a:ext cx="23831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930" dirty="0">
                <a:latin typeface="Trebuchet MS"/>
                <a:cs typeface="Trebuchet MS"/>
              </a:rPr>
              <a:t>tender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ropa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758" y="563880"/>
              <a:ext cx="2384552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253096" y="2818002"/>
            <a:ext cx="293878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15210" algn="l"/>
              </a:tabLst>
            </a:pPr>
            <a:r>
              <a:rPr sz="4300" spc="-780" dirty="0"/>
              <a:t>desatascar</a:t>
            </a:r>
            <a:r>
              <a:rPr sz="4300" spc="-405" dirty="0"/>
              <a:t> </a:t>
            </a:r>
            <a:r>
              <a:rPr sz="4300" spc="-875" dirty="0"/>
              <a:t>el</a:t>
            </a:r>
            <a:r>
              <a:rPr sz="4300" dirty="0"/>
              <a:t>	</a:t>
            </a:r>
            <a:r>
              <a:rPr sz="4300" spc="-745" dirty="0"/>
              <a:t>año</a:t>
            </a:r>
            <a:endParaRPr sz="4300"/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0685"/>
            <a:ext cx="3215640" cy="2978785"/>
            <a:chOff x="7063740" y="400685"/>
            <a:chExt cx="3215640" cy="29787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3419" y="3046095"/>
              <a:ext cx="222250" cy="3333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63740" y="400685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8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8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4760" y="568960"/>
              <a:ext cx="2150236" cy="215023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73100" y="6235700"/>
            <a:ext cx="2827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50" dirty="0">
                <a:latin typeface="Trebuchet MS"/>
                <a:cs typeface="Trebuchet MS"/>
              </a:rPr>
              <a:t>planchar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ropa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6029"/>
            <a:ext cx="3215640" cy="2605405"/>
            <a:chOff x="417830" y="3796029"/>
            <a:chExt cx="3215640" cy="2605405"/>
          </a:xfrm>
        </p:grpSpPr>
        <p:sp>
          <p:nvSpPr>
            <p:cNvPr id="17" name="object 17"/>
            <p:cNvSpPr/>
            <p:nvPr/>
          </p:nvSpPr>
          <p:spPr>
            <a:xfrm>
              <a:off x="417830" y="3796029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6925" y="3964292"/>
              <a:ext cx="2464180" cy="226886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154551" y="6235700"/>
            <a:ext cx="2553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9410" algn="l"/>
              </a:tabLst>
            </a:pPr>
            <a:r>
              <a:rPr sz="4500" i="1" spc="-760" dirty="0">
                <a:latin typeface="Trebuchet MS"/>
                <a:cs typeface="Trebuchet MS"/>
              </a:rPr>
              <a:t>sacar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75" dirty="0">
                <a:latin typeface="Trebuchet MS"/>
                <a:cs typeface="Trebuchet MS"/>
              </a:rPr>
              <a:t>asura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40784" y="3792854"/>
            <a:ext cx="3215640" cy="3030220"/>
            <a:chOff x="3740784" y="3792854"/>
            <a:chExt cx="3215640" cy="303022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9427" y="6477000"/>
              <a:ext cx="234950" cy="3460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9259" y="3962399"/>
              <a:ext cx="2216277" cy="221564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333868" y="6284467"/>
            <a:ext cx="26682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fregar</a:t>
            </a:r>
            <a:r>
              <a:rPr sz="4500" i="1" spc="-434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los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platos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6" name="object 26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10526" y="3967492"/>
              <a:ext cx="2327275" cy="2327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905" y="2863723"/>
            <a:ext cx="16598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15" dirty="0">
                <a:latin typeface="Trebuchet MS"/>
                <a:cs typeface="Trebuchet MS"/>
              </a:rPr>
              <a:t>trompa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5987" y="563880"/>
            <a:ext cx="5681980" cy="2261870"/>
            <a:chOff x="915987" y="563880"/>
            <a:chExt cx="5681980" cy="22618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987" y="563880"/>
              <a:ext cx="2216785" cy="22167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0735" y="598932"/>
              <a:ext cx="2487167" cy="222656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28515" y="2865247"/>
            <a:ext cx="1604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teclado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745" y="2866771"/>
            <a:ext cx="1474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730" dirty="0"/>
              <a:t>conga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17830" y="384175"/>
            <a:ext cx="9855200" cy="6515100"/>
            <a:chOff x="417830" y="384175"/>
            <a:chExt cx="9855200" cy="6515100"/>
          </a:xfrm>
        </p:grpSpPr>
        <p:sp>
          <p:nvSpPr>
            <p:cNvPr id="9" name="object 9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3888" y="559308"/>
              <a:ext cx="2346325" cy="23458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6030" y="6553200"/>
              <a:ext cx="234950" cy="3460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03756" y="6311900"/>
            <a:ext cx="18097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69" dirty="0">
                <a:latin typeface="Trebuchet MS"/>
                <a:cs typeface="Trebuchet MS"/>
              </a:rPr>
              <a:t>trom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ón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0117" y="3966972"/>
            <a:ext cx="2181225" cy="218109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851019" y="6281420"/>
            <a:ext cx="11595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laúd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36340" y="3791585"/>
            <a:ext cx="6534150" cy="3158490"/>
            <a:chOff x="3736340" y="3791585"/>
            <a:chExt cx="6534150" cy="3158490"/>
          </a:xfrm>
        </p:grpSpPr>
        <p:sp>
          <p:nvSpPr>
            <p:cNvPr id="17" name="object 17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6972"/>
              <a:ext cx="2355849" cy="23551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527" y="6603492"/>
              <a:ext cx="234950" cy="34607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767066" y="6362192"/>
            <a:ext cx="19659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919" dirty="0">
                <a:latin typeface="Trebuchet MS"/>
                <a:cs typeface="Trebuchet MS"/>
              </a:rPr>
              <a:t>marim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4244" y="4015740"/>
            <a:ext cx="2756534" cy="237744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0887" y="2915539"/>
            <a:ext cx="305435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790" dirty="0">
                <a:latin typeface="Trebuchet MS"/>
                <a:cs typeface="Trebuchet MS"/>
              </a:rPr>
              <a:t>poner</a:t>
            </a:r>
            <a:r>
              <a:rPr sz="4100" i="1" spc="-409" dirty="0">
                <a:latin typeface="Trebuchet MS"/>
                <a:cs typeface="Trebuchet MS"/>
              </a:rPr>
              <a:t> </a:t>
            </a:r>
            <a:r>
              <a:rPr sz="4100" i="1" spc="-819" dirty="0">
                <a:latin typeface="Trebuchet MS"/>
                <a:cs typeface="Trebuchet MS"/>
              </a:rPr>
              <a:t>el</a:t>
            </a:r>
            <a:r>
              <a:rPr sz="4100" i="1" spc="-409" dirty="0">
                <a:latin typeface="Trebuchet MS"/>
                <a:cs typeface="Trebuchet MS"/>
              </a:rPr>
              <a:t> </a:t>
            </a:r>
            <a:r>
              <a:rPr sz="4100" i="1" spc="-640" dirty="0">
                <a:latin typeface="Trebuchet MS"/>
                <a:cs typeface="Trebuchet MS"/>
              </a:rPr>
              <a:t>lavavajillas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4335"/>
            <a:ext cx="6012815" cy="2726055"/>
            <a:chOff x="417830" y="394335"/>
            <a:chExt cx="6012815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943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680" y="568960"/>
              <a:ext cx="2317750" cy="2317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186" y="561340"/>
              <a:ext cx="2148078" cy="214807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5360">
              <a:lnSpc>
                <a:spcPct val="100000"/>
              </a:lnSpc>
              <a:spcBef>
                <a:spcPts val="100"/>
              </a:spcBef>
            </a:pPr>
            <a:r>
              <a:rPr spc="-745" dirty="0"/>
              <a:t>cocinar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16165" y="2878963"/>
            <a:ext cx="25622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35" dirty="0">
                <a:latin typeface="Trebuchet MS"/>
                <a:cs typeface="Trebuchet MS"/>
              </a:rPr>
              <a:t>recoger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ropa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0750" y="384810"/>
            <a:ext cx="9352280" cy="6458585"/>
            <a:chOff x="920750" y="384810"/>
            <a:chExt cx="9352280" cy="645858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2464" y="559435"/>
              <a:ext cx="2298700" cy="2298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750" y="3962400"/>
              <a:ext cx="2201799" cy="22011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1446" y="6496812"/>
              <a:ext cx="234950" cy="34607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30427" y="6272276"/>
            <a:ext cx="28936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675" dirty="0">
                <a:latin typeface="Trebuchet MS"/>
                <a:cs typeface="Trebuchet MS"/>
              </a:rPr>
              <a:t>limpiar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635" dirty="0">
                <a:latin typeface="Trebuchet MS"/>
                <a:cs typeface="Trebuchet MS"/>
              </a:rPr>
              <a:t>las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720" dirty="0">
                <a:latin typeface="Trebuchet MS"/>
                <a:cs typeface="Trebuchet MS"/>
              </a:rPr>
              <a:t>ventanas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03344" y="6255511"/>
            <a:ext cx="21469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95" dirty="0">
                <a:latin typeface="Trebuchet MS"/>
                <a:cs typeface="Trebuchet MS"/>
              </a:rPr>
              <a:t>arrer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80" dirty="0">
                <a:latin typeface="Trebuchet MS"/>
                <a:cs typeface="Trebuchet MS"/>
              </a:rPr>
              <a:t>suelo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91329" y="3958590"/>
            <a:ext cx="5439410" cy="2169795"/>
            <a:chOff x="4291329" y="3958590"/>
            <a:chExt cx="5439410" cy="216979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1329" y="3958590"/>
              <a:ext cx="2125472" cy="21254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8951" y="4006850"/>
              <a:ext cx="2121535" cy="212153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518272" y="6316472"/>
            <a:ext cx="23431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fregar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885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80" dirty="0">
                <a:latin typeface="Trebuchet MS"/>
                <a:cs typeface="Trebuchet MS"/>
              </a:rPr>
              <a:t>suelo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2827147"/>
            <a:ext cx="2731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35" dirty="0"/>
              <a:t>hacer</a:t>
            </a:r>
            <a:r>
              <a:rPr spc="-455" dirty="0"/>
              <a:t> </a:t>
            </a:r>
            <a:r>
              <a:rPr spc="-650" dirty="0"/>
              <a:t>la</a:t>
            </a:r>
            <a:r>
              <a:rPr spc="-450" dirty="0"/>
              <a:t> </a:t>
            </a:r>
            <a:r>
              <a:rPr spc="-885" dirty="0"/>
              <a:t>compra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4180" y="440055"/>
            <a:ext cx="3125470" cy="2554605"/>
            <a:chOff x="424180" y="440055"/>
            <a:chExt cx="3125470" cy="2554605"/>
          </a:xfrm>
        </p:grpSpPr>
        <p:sp>
          <p:nvSpPr>
            <p:cNvPr id="4" name="object 4"/>
            <p:cNvSpPr/>
            <p:nvPr/>
          </p:nvSpPr>
          <p:spPr>
            <a:xfrm>
              <a:off x="424180" y="440055"/>
              <a:ext cx="3125470" cy="2554605"/>
            </a:xfrm>
            <a:custGeom>
              <a:avLst/>
              <a:gdLst/>
              <a:ahLst/>
              <a:cxnLst/>
              <a:rect l="l" t="t" r="r" b="b"/>
              <a:pathLst>
                <a:path w="3125470" h="2554605">
                  <a:moveTo>
                    <a:pt x="2699766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3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4"/>
                  </a:lnTo>
                  <a:lnTo>
                    <a:pt x="2699766" y="2554604"/>
                  </a:lnTo>
                  <a:lnTo>
                    <a:pt x="2746145" y="2552106"/>
                  </a:lnTo>
                  <a:lnTo>
                    <a:pt x="2791079" y="2544784"/>
                  </a:lnTo>
                  <a:lnTo>
                    <a:pt x="2834308" y="2532898"/>
                  </a:lnTo>
                  <a:lnTo>
                    <a:pt x="2875572" y="2516707"/>
                  </a:lnTo>
                  <a:lnTo>
                    <a:pt x="2914612" y="2496471"/>
                  </a:lnTo>
                  <a:lnTo>
                    <a:pt x="2951167" y="2472451"/>
                  </a:lnTo>
                  <a:lnTo>
                    <a:pt x="2984977" y="2444905"/>
                  </a:lnTo>
                  <a:lnTo>
                    <a:pt x="3015782" y="2414092"/>
                  </a:lnTo>
                  <a:lnTo>
                    <a:pt x="3043324" y="2380274"/>
                  </a:lnTo>
                  <a:lnTo>
                    <a:pt x="3067341" y="2343709"/>
                  </a:lnTo>
                  <a:lnTo>
                    <a:pt x="3087574" y="2304657"/>
                  </a:lnTo>
                  <a:lnTo>
                    <a:pt x="3103764" y="2263378"/>
                  </a:lnTo>
                  <a:lnTo>
                    <a:pt x="3115649" y="2220131"/>
                  </a:lnTo>
                  <a:lnTo>
                    <a:pt x="3122971" y="2175177"/>
                  </a:lnTo>
                  <a:lnTo>
                    <a:pt x="3125470" y="2128773"/>
                  </a:lnTo>
                  <a:lnTo>
                    <a:pt x="3125470" y="425703"/>
                  </a:lnTo>
                  <a:lnTo>
                    <a:pt x="3122971" y="379324"/>
                  </a:lnTo>
                  <a:lnTo>
                    <a:pt x="3115649" y="334390"/>
                  </a:lnTo>
                  <a:lnTo>
                    <a:pt x="3103764" y="291161"/>
                  </a:lnTo>
                  <a:lnTo>
                    <a:pt x="3087574" y="249897"/>
                  </a:lnTo>
                  <a:lnTo>
                    <a:pt x="3067341" y="210857"/>
                  </a:lnTo>
                  <a:lnTo>
                    <a:pt x="3043324" y="174302"/>
                  </a:lnTo>
                  <a:lnTo>
                    <a:pt x="3015782" y="140492"/>
                  </a:lnTo>
                  <a:lnTo>
                    <a:pt x="2984977" y="109687"/>
                  </a:lnTo>
                  <a:lnTo>
                    <a:pt x="2951167" y="82145"/>
                  </a:lnTo>
                  <a:lnTo>
                    <a:pt x="2914612" y="58128"/>
                  </a:lnTo>
                  <a:lnTo>
                    <a:pt x="2875572" y="37895"/>
                  </a:lnTo>
                  <a:lnTo>
                    <a:pt x="2834308" y="21705"/>
                  </a:lnTo>
                  <a:lnTo>
                    <a:pt x="2791079" y="9820"/>
                  </a:lnTo>
                  <a:lnTo>
                    <a:pt x="2746145" y="2498"/>
                  </a:lnTo>
                  <a:lnTo>
                    <a:pt x="26997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0907" y="606552"/>
              <a:ext cx="2150110" cy="214998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36619" y="2918587"/>
            <a:ext cx="29241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680" dirty="0">
                <a:latin typeface="Trebuchet MS"/>
                <a:cs typeface="Trebuchet MS"/>
              </a:rPr>
              <a:t>pasar</a:t>
            </a:r>
            <a:r>
              <a:rPr sz="4000" i="1" spc="-409" dirty="0">
                <a:latin typeface="Trebuchet MS"/>
                <a:cs typeface="Trebuchet MS"/>
              </a:rPr>
              <a:t> </a:t>
            </a:r>
            <a:r>
              <a:rPr sz="4000" i="1" spc="-595" dirty="0">
                <a:latin typeface="Trebuchet MS"/>
                <a:cs typeface="Trebuchet MS"/>
              </a:rPr>
              <a:t>la</a:t>
            </a:r>
            <a:r>
              <a:rPr sz="4000" i="1" spc="-405" dirty="0">
                <a:latin typeface="Trebuchet MS"/>
                <a:cs typeface="Trebuchet MS"/>
              </a:rPr>
              <a:t> </a:t>
            </a:r>
            <a:r>
              <a:rPr sz="4000" i="1" spc="-670" dirty="0">
                <a:latin typeface="Trebuchet MS"/>
                <a:cs typeface="Trebuchet MS"/>
              </a:rPr>
              <a:t>aspiradora</a:t>
            </a:r>
            <a:endParaRPr sz="40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4335"/>
            <a:ext cx="3215640" cy="2726055"/>
            <a:chOff x="3740784" y="394335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43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758" y="568960"/>
              <a:ext cx="2375027" cy="23750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542656" y="2907919"/>
            <a:ext cx="2311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60" dirty="0">
                <a:latin typeface="Trebuchet MS"/>
                <a:cs typeface="Trebuchet MS"/>
              </a:rPr>
              <a:t>sacar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al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perro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4590" y="563880"/>
              <a:ext cx="2317750" cy="231711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5227" y="6311900"/>
            <a:ext cx="23044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80" dirty="0">
                <a:latin typeface="Trebuchet MS"/>
                <a:cs typeface="Trebuchet MS"/>
              </a:rPr>
              <a:t>lavar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65" dirty="0">
                <a:latin typeface="Trebuchet MS"/>
                <a:cs typeface="Trebuchet MS"/>
              </a:rPr>
              <a:t>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00" dirty="0">
                <a:latin typeface="Trebuchet MS"/>
                <a:cs typeface="Trebuchet MS"/>
              </a:rPr>
              <a:t>mano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4760"/>
            <a:ext cx="3215640" cy="2726055"/>
            <a:chOff x="417830" y="3794760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7830" y="37947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492" y="3970020"/>
              <a:ext cx="2289175" cy="228854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25366" y="6276847"/>
            <a:ext cx="30480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65" dirty="0">
                <a:latin typeface="Trebuchet MS"/>
                <a:cs typeface="Trebuchet MS"/>
              </a:rPr>
              <a:t>poner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05" dirty="0">
                <a:latin typeface="Trebuchet MS"/>
                <a:cs typeface="Trebuchet MS"/>
              </a:rPr>
              <a:t>lavadora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86504"/>
            <a:ext cx="3215640" cy="2726055"/>
            <a:chOff x="3736340" y="3786504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8650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2364" y="3961168"/>
              <a:ext cx="2346324" cy="234632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093202" y="6285992"/>
            <a:ext cx="12058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90" dirty="0">
                <a:latin typeface="Trebuchet MS"/>
                <a:cs typeface="Trebuchet MS"/>
              </a:rPr>
              <a:t>limpiar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4325" y="3966972"/>
              <a:ext cx="2460879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155" y="2907919"/>
            <a:ext cx="2622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80" dirty="0">
                <a:latin typeface="Trebuchet MS"/>
                <a:cs typeface="Trebuchet MS"/>
              </a:rPr>
              <a:t>limpiar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polvo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4328160" cy="3011170"/>
            <a:chOff x="417830" y="388620"/>
            <a:chExt cx="4328160" cy="3011170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392" y="563880"/>
              <a:ext cx="2355850" cy="23552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3162" y="3065907"/>
              <a:ext cx="222250" cy="3333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890" dirty="0"/>
              <a:t>cam</a:t>
            </a:r>
            <a:r>
              <a:rPr sz="4300" spc="254" dirty="0"/>
              <a:t> </a:t>
            </a:r>
            <a:r>
              <a:rPr sz="4300" spc="-630" dirty="0"/>
              <a:t>iar</a:t>
            </a:r>
            <a:r>
              <a:rPr sz="4300" spc="-434" dirty="0"/>
              <a:t> </a:t>
            </a:r>
            <a:r>
              <a:rPr sz="4300" spc="-705" dirty="0"/>
              <a:t>las</a:t>
            </a:r>
            <a:r>
              <a:rPr sz="4300" spc="-434" dirty="0"/>
              <a:t> </a:t>
            </a:r>
            <a:r>
              <a:rPr sz="4300" spc="-730" dirty="0"/>
              <a:t>toallas</a:t>
            </a:r>
            <a:endParaRPr sz="43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3959" y="566928"/>
            <a:ext cx="2222373" cy="22006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146417" y="2939923"/>
            <a:ext cx="30372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640" dirty="0">
                <a:latin typeface="Trebuchet MS"/>
                <a:cs typeface="Trebuchet MS"/>
              </a:rPr>
              <a:t>reponer</a:t>
            </a:r>
            <a:r>
              <a:rPr sz="3200" i="1" spc="-315" dirty="0">
                <a:latin typeface="Trebuchet MS"/>
                <a:cs typeface="Trebuchet MS"/>
              </a:rPr>
              <a:t> </a:t>
            </a:r>
            <a:r>
              <a:rPr sz="3200" i="1" spc="-635" dirty="0">
                <a:latin typeface="Trebuchet MS"/>
                <a:cs typeface="Trebuchet MS"/>
              </a:rPr>
              <a:t>el</a:t>
            </a:r>
            <a:r>
              <a:rPr sz="3200" i="1" spc="-315" dirty="0">
                <a:latin typeface="Trebuchet MS"/>
                <a:cs typeface="Trebuchet MS"/>
              </a:rPr>
              <a:t> </a:t>
            </a:r>
            <a:r>
              <a:rPr sz="3200" i="1" spc="-605" dirty="0">
                <a:latin typeface="Trebuchet MS"/>
                <a:cs typeface="Trebuchet MS"/>
              </a:rPr>
              <a:t>papel</a:t>
            </a:r>
            <a:r>
              <a:rPr sz="3200" i="1" spc="-310" dirty="0">
                <a:latin typeface="Trebuchet MS"/>
                <a:cs typeface="Trebuchet MS"/>
              </a:rPr>
              <a:t> </a:t>
            </a:r>
            <a:r>
              <a:rPr sz="3200" i="1" spc="-555" dirty="0">
                <a:latin typeface="Trebuchet MS"/>
                <a:cs typeface="Trebuchet MS"/>
              </a:rPr>
              <a:t>higiénico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63740" y="394335"/>
            <a:ext cx="3215640" cy="2726055"/>
            <a:chOff x="7063740" y="394335"/>
            <a:chExt cx="3215640" cy="2726055"/>
          </a:xfrm>
        </p:grpSpPr>
        <p:sp>
          <p:nvSpPr>
            <p:cNvPr id="11" name="object 11"/>
            <p:cNvSpPr/>
            <p:nvPr/>
          </p:nvSpPr>
          <p:spPr>
            <a:xfrm>
              <a:off x="7063740" y="3943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0239" y="568960"/>
              <a:ext cx="2355850" cy="235585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06272" y="6311900"/>
            <a:ext cx="22891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95" dirty="0">
                <a:latin typeface="Trebuchet MS"/>
                <a:cs typeface="Trebuchet MS"/>
              </a:rPr>
              <a:t>pintar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casa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220"/>
            <a:ext cx="6534150" cy="3107055"/>
            <a:chOff x="417830" y="3792220"/>
            <a:chExt cx="6534150" cy="3107055"/>
          </a:xfrm>
        </p:grpSpPr>
        <p:sp>
          <p:nvSpPr>
            <p:cNvPr id="15" name="object 15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105" y="3966972"/>
              <a:ext cx="2375027" cy="23748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1285" y="6597650"/>
              <a:ext cx="203200" cy="3016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36339" y="38296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22903" y="6388100"/>
            <a:ext cx="285496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670" dirty="0">
                <a:latin typeface="Trebuchet MS"/>
                <a:cs typeface="Trebuchet MS"/>
              </a:rPr>
              <a:t>sacudir</a:t>
            </a:r>
            <a:r>
              <a:rPr sz="3900" i="1" spc="-380" dirty="0">
                <a:latin typeface="Trebuchet MS"/>
                <a:cs typeface="Trebuchet MS"/>
              </a:rPr>
              <a:t> </a:t>
            </a:r>
            <a:r>
              <a:rPr sz="3900" i="1" spc="-580" dirty="0">
                <a:latin typeface="Trebuchet MS"/>
                <a:cs typeface="Trebuchet MS"/>
              </a:rPr>
              <a:t>la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735" dirty="0">
                <a:latin typeface="Trebuchet MS"/>
                <a:cs typeface="Trebuchet MS"/>
              </a:rPr>
              <a:t>alfom</a:t>
            </a:r>
            <a:r>
              <a:rPr sz="3900" i="1" spc="240" dirty="0">
                <a:latin typeface="Trebuchet MS"/>
                <a:cs typeface="Trebuchet MS"/>
              </a:rPr>
              <a:t> </a:t>
            </a:r>
            <a:r>
              <a:rPr sz="3900" i="1" spc="-635" dirty="0">
                <a:latin typeface="Trebuchet MS"/>
                <a:cs typeface="Trebuchet MS"/>
              </a:rPr>
              <a:t>ra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2839" y="4005072"/>
            <a:ext cx="2346324" cy="234561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519796" y="6316472"/>
            <a:ext cx="228346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1" spc="-795" dirty="0">
                <a:latin typeface="Trebuchet MS"/>
                <a:cs typeface="Trebuchet MS"/>
              </a:rPr>
              <a:t>hacer</a:t>
            </a:r>
            <a:r>
              <a:rPr sz="4300" i="1" spc="-445" dirty="0">
                <a:latin typeface="Trebuchet MS"/>
                <a:cs typeface="Trebuchet MS"/>
              </a:rPr>
              <a:t> </a:t>
            </a:r>
            <a:r>
              <a:rPr sz="4300" i="1" spc="-640" dirty="0">
                <a:latin typeface="Trebuchet MS"/>
                <a:cs typeface="Trebuchet MS"/>
              </a:rPr>
              <a:t>la</a:t>
            </a:r>
            <a:r>
              <a:rPr sz="4300" i="1" spc="-440" dirty="0">
                <a:latin typeface="Trebuchet MS"/>
                <a:cs typeface="Trebuchet MS"/>
              </a:rPr>
              <a:t> </a:t>
            </a:r>
            <a:r>
              <a:rPr sz="4300" i="1" spc="-855" dirty="0">
                <a:latin typeface="Trebuchet MS"/>
                <a:cs typeface="Trebuchet MS"/>
              </a:rPr>
              <a:t>cama</a:t>
            </a:r>
            <a:endParaRPr sz="43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6700" y="4003649"/>
              <a:ext cx="2575305" cy="23773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7952" y="2878963"/>
            <a:ext cx="16103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40" dirty="0">
                <a:latin typeface="Trebuchet MS"/>
                <a:cs typeface="Trebuchet MS"/>
              </a:rPr>
              <a:t>crucero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9584690" cy="2629535"/>
            <a:chOff x="417830" y="481965"/>
            <a:chExt cx="958469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225" y="652272"/>
              <a:ext cx="2228850" cy="2228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2280" y="563880"/>
              <a:ext cx="2171700" cy="21701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7585" y="569976"/>
              <a:ext cx="2654427" cy="22661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010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00" dirty="0"/>
              <a:t>avión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000238" y="2904871"/>
            <a:ext cx="13227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94" dirty="0">
                <a:latin typeface="Trebuchet MS"/>
                <a:cs typeface="Trebuchet MS"/>
              </a:rPr>
              <a:t>coche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12" y="6235700"/>
            <a:ext cx="1791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80" dirty="0">
                <a:latin typeface="Trebuchet MS"/>
                <a:cs typeface="Trebuchet MS"/>
              </a:rPr>
              <a:t>icicleta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792854"/>
            <a:ext cx="3215640" cy="3030220"/>
            <a:chOff x="417830" y="3792854"/>
            <a:chExt cx="3215640" cy="30302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2981" y="6477000"/>
              <a:ext cx="234950" cy="3460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725" y="3961079"/>
              <a:ext cx="2606929" cy="22690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782439" y="6235700"/>
            <a:ext cx="1299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90" dirty="0">
                <a:latin typeface="Trebuchet MS"/>
                <a:cs typeface="Trebuchet MS"/>
              </a:rPr>
              <a:t>moto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17" name="object 17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3933" y="3962399"/>
              <a:ext cx="2625343" cy="227228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157209" y="6284467"/>
            <a:ext cx="10210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90" dirty="0">
                <a:latin typeface="Trebuchet MS"/>
                <a:cs typeface="Trebuchet MS"/>
              </a:rPr>
              <a:t>taxi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4245" y="3967479"/>
              <a:ext cx="2756534" cy="23769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9153" y="2877439"/>
            <a:ext cx="13411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75" dirty="0">
                <a:latin typeface="Trebuchet MS"/>
                <a:cs typeface="Trebuchet MS"/>
              </a:rPr>
              <a:t>glo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592" y="561340"/>
            <a:ext cx="5816600" cy="2903855"/>
            <a:chOff x="930592" y="561340"/>
            <a:chExt cx="5816600" cy="2903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4824" y="3118739"/>
              <a:ext cx="234950" cy="34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0592" y="567690"/>
              <a:ext cx="2209800" cy="2209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0019" y="561340"/>
              <a:ext cx="2776728" cy="219252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707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35" dirty="0"/>
              <a:t>tranvía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77378" y="2878963"/>
            <a:ext cx="15538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zepelín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20444" y="384810"/>
            <a:ext cx="9152890" cy="6459855"/>
            <a:chOff x="1120444" y="384810"/>
            <a:chExt cx="9152890" cy="645985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0064" y="559435"/>
              <a:ext cx="2613405" cy="23773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444" y="6498336"/>
              <a:ext cx="234950" cy="3460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24916" y="6257035"/>
            <a:ext cx="26555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45" dirty="0">
                <a:latin typeface="Trebuchet MS"/>
                <a:cs typeface="Trebuchet MS"/>
              </a:rPr>
              <a:t>arco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vela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25512" y="3958590"/>
            <a:ext cx="5701665" cy="2221230"/>
            <a:chOff x="925512" y="3958590"/>
            <a:chExt cx="5701665" cy="222123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5512" y="3958590"/>
              <a:ext cx="2201799" cy="22017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2729" y="3962400"/>
              <a:ext cx="2564003" cy="221742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576698" y="6257035"/>
            <a:ext cx="15462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85" dirty="0">
                <a:latin typeface="Trebuchet MS"/>
                <a:cs typeface="Trebuchet MS"/>
              </a:rPr>
              <a:t>tanque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00238" y="6234176"/>
            <a:ext cx="1370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vespa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2309" y="3905885"/>
            <a:ext cx="3215640" cy="2498090"/>
            <a:chOff x="7052309" y="3905885"/>
            <a:chExt cx="3215640" cy="2498090"/>
          </a:xfrm>
        </p:grpSpPr>
        <p:sp>
          <p:nvSpPr>
            <p:cNvPr id="20" name="object 20"/>
            <p:cNvSpPr/>
            <p:nvPr/>
          </p:nvSpPr>
          <p:spPr>
            <a:xfrm>
              <a:off x="7052309" y="3905885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5"/>
                  </a:lnTo>
                  <a:lnTo>
                    <a:pt x="0" y="2081783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3"/>
                  </a:lnTo>
                  <a:lnTo>
                    <a:pt x="3215640" y="416305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59979" y="4069080"/>
              <a:ext cx="2416810" cy="2171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9786" y="3073019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8819" y="2831719"/>
            <a:ext cx="26701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coche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1195" dirty="0">
                <a:latin typeface="Trebuchet MS"/>
                <a:cs typeface="Trebuchet MS"/>
              </a:rPr>
              <a:t>fúnere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5" name="object 5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852" y="602615"/>
              <a:ext cx="2620518" cy="222135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616322" y="2888107"/>
            <a:ext cx="16186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camión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40784" y="383540"/>
            <a:ext cx="6268720" cy="3032760"/>
            <a:chOff x="3740784" y="383540"/>
            <a:chExt cx="6268720" cy="3032760"/>
          </a:xfrm>
        </p:grpSpPr>
        <p:sp>
          <p:nvSpPr>
            <p:cNvPr id="9" name="object 9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5358" y="558165"/>
              <a:ext cx="2689733" cy="23770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72358" y="3069971"/>
              <a:ext cx="234950" cy="346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7838" y="553212"/>
              <a:ext cx="2661157" cy="208330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435977" y="2828671"/>
            <a:ext cx="2521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5" dirty="0"/>
              <a:t> </a:t>
            </a:r>
            <a:r>
              <a:rPr spc="-840" dirty="0"/>
              <a:t>descapota</a:t>
            </a:r>
            <a:r>
              <a:rPr spc="280" dirty="0"/>
              <a:t> </a:t>
            </a:r>
            <a:r>
              <a:rPr spc="-915" dirty="0"/>
              <a:t>le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673417" y="3954779"/>
            <a:ext cx="5652770" cy="2848610"/>
            <a:chOff x="673417" y="3954779"/>
            <a:chExt cx="5652770" cy="284861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654" y="6451091"/>
              <a:ext cx="234950" cy="346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417" y="3954779"/>
              <a:ext cx="2720974" cy="21777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97131" y="6501637"/>
              <a:ext cx="203200" cy="301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22796" y="6501637"/>
              <a:ext cx="203200" cy="3016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28547" y="6209792"/>
            <a:ext cx="24142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80" dirty="0">
                <a:latin typeface="Trebuchet MS"/>
                <a:cs typeface="Trebuchet MS"/>
              </a:rPr>
              <a:t>am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20" dirty="0">
                <a:latin typeface="Trebuchet MS"/>
                <a:cs typeface="Trebuchet MS"/>
              </a:rPr>
              <a:t>ulancia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3842" y="6292088"/>
            <a:ext cx="304673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0389" algn="l"/>
              </a:tabLst>
            </a:pPr>
            <a:r>
              <a:rPr sz="3900" i="1" spc="-775" dirty="0">
                <a:latin typeface="Trebuchet MS"/>
                <a:cs typeface="Trebuchet MS"/>
              </a:rPr>
              <a:t>el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760" dirty="0">
                <a:latin typeface="Trebuchet MS"/>
                <a:cs typeface="Trebuchet MS"/>
              </a:rPr>
              <a:t>coche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840" dirty="0">
                <a:latin typeface="Trebuchet MS"/>
                <a:cs typeface="Trebuchet MS"/>
              </a:rPr>
              <a:t>de</a:t>
            </a:r>
            <a:r>
              <a:rPr sz="3900" i="1" dirty="0">
                <a:latin typeface="Trebuchet MS"/>
                <a:cs typeface="Trebuchet MS"/>
              </a:rPr>
              <a:t>	</a:t>
            </a:r>
            <a:r>
              <a:rPr sz="3900" i="1" spc="-910" dirty="0">
                <a:latin typeface="Trebuchet MS"/>
                <a:cs typeface="Trebuchet MS"/>
              </a:rPr>
              <a:t>om</a:t>
            </a:r>
            <a:r>
              <a:rPr sz="3900" i="1" spc="220" dirty="0">
                <a:latin typeface="Trebuchet MS"/>
                <a:cs typeface="Trebuchet MS"/>
              </a:rPr>
              <a:t> </a:t>
            </a:r>
            <a:r>
              <a:rPr sz="3900" i="1" spc="-785" dirty="0">
                <a:latin typeface="Trebuchet MS"/>
                <a:cs typeface="Trebuchet MS"/>
              </a:rPr>
              <a:t>eros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68115" y="3953510"/>
            <a:ext cx="2771013" cy="224155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396353" y="6285992"/>
            <a:ext cx="25990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hormigonera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4800" y="3966972"/>
              <a:ext cx="2489454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6315" y="3092831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7829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44955" y="2851530"/>
            <a:ext cx="2133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90" dirty="0">
                <a:latin typeface="Trebuchet MS"/>
                <a:cs typeface="Trebuchet MS"/>
              </a:rPr>
              <a:t>su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marino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1675" y="562356"/>
            <a:ext cx="5869940" cy="2286000"/>
            <a:chOff x="701675" y="562356"/>
            <a:chExt cx="5869940" cy="2286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675" y="579755"/>
              <a:ext cx="2663952" cy="22686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184" y="562356"/>
              <a:ext cx="2432177" cy="22006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274946" y="2836291"/>
            <a:ext cx="21990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helicóptero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106918" y="2831719"/>
            <a:ext cx="11283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30" dirty="0"/>
              <a:t>ovni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2" name="object 12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5939" y="571500"/>
              <a:ext cx="2585339" cy="2285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16888" y="6238747"/>
            <a:ext cx="1870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75" dirty="0">
                <a:latin typeface="Trebuchet MS"/>
                <a:cs typeface="Trebuchet MS"/>
              </a:rPr>
              <a:t>teleférico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6" name="object 16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700" y="3961129"/>
              <a:ext cx="2254885" cy="225488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300854" y="6310376"/>
            <a:ext cx="20942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cuatriciclo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8415"/>
            <a:ext cx="3215640" cy="2726055"/>
            <a:chOff x="3736340" y="382841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8284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314" y="4003548"/>
              <a:ext cx="2384551" cy="237591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02702" y="6311900"/>
            <a:ext cx="15195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25" dirty="0">
                <a:latin typeface="Trebuchet MS"/>
                <a:cs typeface="Trebuchet MS"/>
              </a:rPr>
              <a:t>tractor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7175" y="4003662"/>
              <a:ext cx="2584830" cy="23773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616" y="2862198"/>
            <a:ext cx="20770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furgoneta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9300" y="549275"/>
            <a:ext cx="9309100" cy="6309360"/>
            <a:chOff x="749300" y="549275"/>
            <a:chExt cx="9309100" cy="6309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300" y="567690"/>
              <a:ext cx="2572385" cy="2228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5010" y="551688"/>
              <a:ext cx="2667000" cy="22372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7894" y="549275"/>
              <a:ext cx="2770504" cy="22411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9582" y="6512052"/>
              <a:ext cx="234950" cy="3460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875" dirty="0"/>
              <a:t>motocicleta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38796" y="2860675"/>
            <a:ext cx="30384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coche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730" dirty="0">
                <a:latin typeface="Trebuchet MS"/>
                <a:cs typeface="Trebuchet MS"/>
              </a:rPr>
              <a:t>policía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419" y="6270752"/>
            <a:ext cx="2929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5600" algn="l"/>
              </a:tabLst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9" dirty="0">
                <a:latin typeface="Trebuchet MS"/>
                <a:cs typeface="Trebuchet MS"/>
              </a:rPr>
              <a:t>coche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25" dirty="0">
                <a:latin typeface="Trebuchet MS"/>
                <a:cs typeface="Trebuchet MS"/>
              </a:rPr>
              <a:t>lindado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334" y="4029710"/>
            <a:ext cx="2779141" cy="216535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75759" y="6311900"/>
            <a:ext cx="13487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65" dirty="0">
                <a:latin typeface="Trebuchet MS"/>
                <a:cs typeface="Trebuchet MS"/>
              </a:rPr>
              <a:t>arco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072254" y="3868420"/>
            <a:ext cx="6196965" cy="3030855"/>
            <a:chOff x="4072254" y="3868420"/>
            <a:chExt cx="6196965" cy="303085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0982" y="6553200"/>
              <a:ext cx="234950" cy="3460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2254" y="3962400"/>
              <a:ext cx="2562860" cy="22296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1437" y="6513576"/>
              <a:ext cx="234950" cy="3460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3579" y="386842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2"/>
                  </a:lnTo>
                  <a:lnTo>
                    <a:pt x="0" y="2175383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3"/>
                  </a:lnTo>
                  <a:lnTo>
                    <a:pt x="3215640" y="435102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15833" y="6272276"/>
            <a:ext cx="16903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25" dirty="0">
                <a:latin typeface="Trebuchet MS"/>
                <a:cs typeface="Trebuchet MS"/>
              </a:rPr>
              <a:t>auto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915" dirty="0">
                <a:latin typeface="Trebuchet MS"/>
                <a:cs typeface="Trebuchet MS"/>
              </a:rPr>
              <a:t>ús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87259" y="4037329"/>
            <a:ext cx="2768092" cy="227202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5917" y="2863723"/>
            <a:ext cx="13538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1010" dirty="0">
                <a:latin typeface="Trebuchet MS"/>
                <a:cs typeface="Trebuchet MS"/>
              </a:rPr>
              <a:t>metro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1225" y="563880"/>
            <a:ext cx="5534660" cy="2245360"/>
            <a:chOff x="911225" y="563880"/>
            <a:chExt cx="5534660" cy="2245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225" y="563880"/>
              <a:ext cx="2245360" cy="2245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3610" y="598932"/>
              <a:ext cx="2191766" cy="21916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55007" y="2865247"/>
            <a:ext cx="1352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1015" dirty="0">
                <a:latin typeface="Trebuchet MS"/>
                <a:cs typeface="Trebuchet MS"/>
              </a:rPr>
              <a:t>metro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90509" y="2866771"/>
            <a:ext cx="1441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950" dirty="0"/>
              <a:t>cohete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47700" y="384175"/>
            <a:ext cx="9625330" cy="5775960"/>
            <a:chOff x="647700" y="384175"/>
            <a:chExt cx="9625330" cy="5775960"/>
          </a:xfrm>
        </p:grpSpPr>
        <p:sp>
          <p:nvSpPr>
            <p:cNvPr id="9" name="object 9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8715" y="559308"/>
              <a:ext cx="2336800" cy="23362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700" y="3957955"/>
              <a:ext cx="2775204" cy="220205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88694" y="6238747"/>
            <a:ext cx="1244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grúa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9978" y="6334760"/>
            <a:ext cx="24053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excavadora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36340" y="3816985"/>
            <a:ext cx="3215640" cy="2726055"/>
            <a:chOff x="3736340" y="3816985"/>
            <a:chExt cx="3215640" cy="2726055"/>
          </a:xfrm>
        </p:grpSpPr>
        <p:sp>
          <p:nvSpPr>
            <p:cNvPr id="15" name="object 15"/>
            <p:cNvSpPr/>
            <p:nvPr/>
          </p:nvSpPr>
          <p:spPr>
            <a:xfrm>
              <a:off x="3736340" y="38169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6164" y="3991597"/>
              <a:ext cx="2489454" cy="237719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828026" y="6311900"/>
            <a:ext cx="15849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lancha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85990" y="4009644"/>
            <a:ext cx="2767837" cy="226923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3516" y="2865247"/>
            <a:ext cx="21977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monopatín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4075" y="544830"/>
            <a:ext cx="9206230" cy="5685790"/>
            <a:chOff x="854075" y="544830"/>
            <a:chExt cx="9206230" cy="5685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650" y="563880"/>
              <a:ext cx="2305558" cy="22296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0354" y="544830"/>
              <a:ext cx="2485517" cy="22440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7955" y="548640"/>
              <a:ext cx="2791968" cy="2209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075" y="3961104"/>
              <a:ext cx="2359533" cy="226900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927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710" dirty="0"/>
              <a:t>caravana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164705" y="2875915"/>
            <a:ext cx="298958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775" dirty="0">
                <a:latin typeface="Trebuchet MS"/>
                <a:cs typeface="Trebuchet MS"/>
              </a:rPr>
              <a:t>el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710" dirty="0">
                <a:latin typeface="Trebuchet MS"/>
                <a:cs typeface="Trebuchet MS"/>
              </a:rPr>
              <a:t>camión</a:t>
            </a:r>
            <a:r>
              <a:rPr sz="3900" i="1" spc="-390" dirty="0">
                <a:latin typeface="Trebuchet MS"/>
                <a:cs typeface="Trebuchet MS"/>
              </a:rPr>
              <a:t> </a:t>
            </a:r>
            <a:r>
              <a:rPr sz="3900" i="1" spc="-815" dirty="0">
                <a:latin typeface="Trebuchet MS"/>
                <a:cs typeface="Trebuchet MS"/>
              </a:rPr>
              <a:t>de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740" dirty="0">
                <a:latin typeface="Trebuchet MS"/>
                <a:cs typeface="Trebuchet MS"/>
              </a:rPr>
              <a:t>reparto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5813" y="6278372"/>
            <a:ext cx="14947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35" dirty="0">
                <a:latin typeface="Trebuchet MS"/>
                <a:cs typeface="Trebuchet MS"/>
              </a:rPr>
              <a:t>escúter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4383" y="6279896"/>
            <a:ext cx="20808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monociclo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36340" y="3790315"/>
            <a:ext cx="6029960" cy="2726055"/>
            <a:chOff x="3736340" y="3790315"/>
            <a:chExt cx="6029960" cy="2726055"/>
          </a:xfrm>
        </p:grpSpPr>
        <p:sp>
          <p:nvSpPr>
            <p:cNvPr id="13" name="object 13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314" y="3965448"/>
              <a:ext cx="2365501" cy="23649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6500" y="3996690"/>
              <a:ext cx="2209800" cy="22098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11845" y="6305804"/>
            <a:ext cx="15036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triciclo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519" y="2865247"/>
            <a:ext cx="2133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pandereta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92430"/>
            <a:ext cx="4636135" cy="3035935"/>
            <a:chOff x="417830" y="392430"/>
            <a:chExt cx="4636135" cy="3035935"/>
          </a:xfrm>
        </p:grpSpPr>
        <p:sp>
          <p:nvSpPr>
            <p:cNvPr id="4" name="object 4"/>
            <p:cNvSpPr/>
            <p:nvPr/>
          </p:nvSpPr>
          <p:spPr>
            <a:xfrm>
              <a:off x="417830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917" y="567055"/>
              <a:ext cx="2343150" cy="2343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8951" y="3082163"/>
              <a:ext cx="234950" cy="3460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72483" y="2840863"/>
            <a:ext cx="20008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pc="-675" dirty="0"/>
              <a:t>la</a:t>
            </a:r>
            <a:r>
              <a:rPr dirty="0"/>
              <a:t>	</a:t>
            </a:r>
            <a:r>
              <a:rPr spc="-680" dirty="0"/>
              <a:t>alalaica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34179" y="544830"/>
            <a:ext cx="2228342" cy="222834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768590" y="2866771"/>
            <a:ext cx="17964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clarinete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1" name="object 11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3414" y="559308"/>
              <a:ext cx="2346325" cy="234581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72388" y="6311900"/>
            <a:ext cx="1957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vuvuzela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5" name="object 15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917" y="3966972"/>
              <a:ext cx="2346325" cy="234624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916551" y="6279896"/>
            <a:ext cx="1031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siku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90315"/>
            <a:ext cx="6030595" cy="2726055"/>
            <a:chOff x="3736340" y="3790315"/>
            <a:chExt cx="6030595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6639" y="3965448"/>
              <a:ext cx="2508504" cy="23759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500" y="3996690"/>
              <a:ext cx="2210307" cy="221030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151114" y="6305804"/>
            <a:ext cx="1024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675" dirty="0">
                <a:latin typeface="Trebuchet MS"/>
                <a:cs typeface="Trebuchet MS"/>
              </a:rPr>
              <a:t>lira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7" y="2877439"/>
            <a:ext cx="20916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745" dirty="0"/>
              <a:t>alcachofa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75982" y="597408"/>
            <a:ext cx="4234180" cy="2858770"/>
            <a:chOff x="875982" y="597408"/>
            <a:chExt cx="4234180" cy="2858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5982" y="597408"/>
              <a:ext cx="2308225" cy="2226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7085" y="3138170"/>
              <a:ext cx="212725" cy="3175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89830" y="2918587"/>
            <a:ext cx="1869439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3725" algn="l"/>
              </a:tabLst>
            </a:pPr>
            <a:r>
              <a:rPr sz="4100" i="1" spc="-615" dirty="0">
                <a:latin typeface="Trebuchet MS"/>
                <a:cs typeface="Trebuchet MS"/>
              </a:rPr>
              <a:t>la</a:t>
            </a:r>
            <a:r>
              <a:rPr sz="4100" i="1" dirty="0">
                <a:latin typeface="Trebuchet MS"/>
                <a:cs typeface="Trebuchet MS"/>
              </a:rPr>
              <a:t>	</a:t>
            </a:r>
            <a:r>
              <a:rPr sz="4100" i="1" spc="-835" dirty="0">
                <a:latin typeface="Trebuchet MS"/>
                <a:cs typeface="Trebuchet MS"/>
              </a:rPr>
              <a:t>erenjena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2584" y="563880"/>
              <a:ext cx="2352674" cy="23520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40445" y="2907919"/>
            <a:ext cx="12312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maíz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75561" y="388620"/>
            <a:ext cx="8204200" cy="6510655"/>
            <a:chOff x="2075561" y="388620"/>
            <a:chExt cx="8204200" cy="6510655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6014" y="563880"/>
              <a:ext cx="2375027" cy="23743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5561" y="6553200"/>
              <a:ext cx="234950" cy="34607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98194" y="6311900"/>
            <a:ext cx="16198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1085" dirty="0">
                <a:latin typeface="Trebuchet MS"/>
                <a:cs typeface="Trebuchet MS"/>
              </a:rPr>
              <a:t>ceolla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" y="3966972"/>
              <a:ext cx="2394077" cy="237744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662042" y="6311900"/>
            <a:ext cx="1537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45" dirty="0">
                <a:latin typeface="Trebuchet MS"/>
                <a:cs typeface="Trebuchet MS"/>
              </a:rPr>
              <a:t>rócoli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40784" y="3792220"/>
            <a:ext cx="3215640" cy="3107055"/>
            <a:chOff x="3740784" y="3792220"/>
            <a:chExt cx="3215640" cy="310705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57266" y="6553200"/>
              <a:ext cx="234950" cy="3460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40784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233" y="3966972"/>
              <a:ext cx="2384552" cy="237744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727442" y="6285992"/>
            <a:ext cx="20485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espárrago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62469" y="3840479"/>
            <a:ext cx="3215640" cy="2726055"/>
            <a:chOff x="7062469" y="3840479"/>
            <a:chExt cx="3215640" cy="2726055"/>
          </a:xfrm>
        </p:grpSpPr>
        <p:sp>
          <p:nvSpPr>
            <p:cNvPr id="26" name="object 26"/>
            <p:cNvSpPr/>
            <p:nvPr/>
          </p:nvSpPr>
          <p:spPr>
            <a:xfrm>
              <a:off x="7062469" y="38404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75219" y="4015739"/>
              <a:ext cx="2390775" cy="23759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63725" y="2907919"/>
            <a:ext cx="14884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75" dirty="0">
                <a:latin typeface="Trebuchet MS"/>
                <a:cs typeface="Trebuchet MS"/>
              </a:rPr>
              <a:t>puerro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342" y="563880"/>
              <a:ext cx="2390775" cy="23759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22419" y="2918587"/>
            <a:ext cx="160718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810" dirty="0">
                <a:latin typeface="Trebuchet MS"/>
                <a:cs typeface="Trebuchet MS"/>
              </a:rPr>
              <a:t>el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755" dirty="0">
                <a:latin typeface="Trebuchet MS"/>
                <a:cs typeface="Trebuchet MS"/>
              </a:rPr>
              <a:t>guisante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758" y="563880"/>
              <a:ext cx="2352675" cy="235203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86878" y="2878963"/>
            <a:ext cx="19348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9" dirty="0"/>
              <a:t> </a:t>
            </a:r>
            <a:r>
              <a:rPr spc="-705" dirty="0"/>
              <a:t>guindilla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84810"/>
            <a:ext cx="9855200" cy="6514465"/>
            <a:chOff x="417830" y="384810"/>
            <a:chExt cx="9855200" cy="6514465"/>
          </a:xfrm>
        </p:grpSpPr>
        <p:sp>
          <p:nvSpPr>
            <p:cNvPr id="12" name="object 12"/>
            <p:cNvSpPr/>
            <p:nvPr/>
          </p:nvSpPr>
          <p:spPr>
            <a:xfrm>
              <a:off x="7057389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3888" y="559435"/>
              <a:ext cx="2365502" cy="23655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0256" y="6553200"/>
              <a:ext cx="234950" cy="3460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7830" y="379221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484122" y="6311900"/>
            <a:ext cx="1251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na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0105" y="3966972"/>
            <a:ext cx="2375027" cy="237486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660519" y="6311900"/>
            <a:ext cx="153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90" dirty="0">
                <a:latin typeface="Trebuchet MS"/>
                <a:cs typeface="Trebuchet MS"/>
              </a:rPr>
              <a:t>tomate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40784" y="3792220"/>
            <a:ext cx="5393690" cy="3169920"/>
            <a:chOff x="3740784" y="3792220"/>
            <a:chExt cx="5393690" cy="3169920"/>
          </a:xfrm>
        </p:grpSpPr>
        <p:sp>
          <p:nvSpPr>
            <p:cNvPr id="20" name="object 20"/>
            <p:cNvSpPr/>
            <p:nvPr/>
          </p:nvSpPr>
          <p:spPr>
            <a:xfrm>
              <a:off x="3740784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059" y="3966972"/>
              <a:ext cx="2375026" cy="23748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9525" y="6615684"/>
              <a:ext cx="234950" cy="34607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751826" y="6374384"/>
            <a:ext cx="19958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5" dirty="0">
                <a:latin typeface="Trebuchet MS"/>
                <a:cs typeface="Trebuchet MS"/>
              </a:rPr>
              <a:t> </a:t>
            </a:r>
            <a:r>
              <a:rPr sz="4500" i="1" spc="-695" dirty="0">
                <a:latin typeface="Trebuchet MS"/>
                <a:cs typeface="Trebuchet MS"/>
              </a:rPr>
              <a:t>cala</a:t>
            </a:r>
            <a:r>
              <a:rPr sz="4500" i="1" spc="260" dirty="0">
                <a:latin typeface="Trebuchet MS"/>
                <a:cs typeface="Trebuchet MS"/>
              </a:rPr>
              <a:t> </a:t>
            </a:r>
            <a:r>
              <a:rPr sz="4500" i="1" spc="-670" dirty="0">
                <a:latin typeface="Trebuchet MS"/>
                <a:cs typeface="Trebuchet MS"/>
              </a:rPr>
              <a:t>aza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3580" y="3844290"/>
            <a:ext cx="3215640" cy="2726055"/>
            <a:chOff x="7053580" y="3844290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3580" y="38442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1029" y="4018915"/>
              <a:ext cx="2400300" cy="2377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7817" y="2907919"/>
            <a:ext cx="15417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19" dirty="0"/>
              <a:t>repollo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3215640" cy="2726055"/>
            <a:chOff x="417830" y="38862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017" y="563880"/>
              <a:ext cx="2260473" cy="22598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37659" y="2918587"/>
            <a:ext cx="147383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590" dirty="0">
                <a:latin typeface="Trebuchet MS"/>
                <a:cs typeface="Trebuchet MS"/>
              </a:rPr>
              <a:t>la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670" dirty="0">
                <a:latin typeface="Trebuchet MS"/>
                <a:cs typeface="Trebuchet MS"/>
              </a:rPr>
              <a:t>coliflor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1558" y="563880"/>
              <a:ext cx="2527554" cy="23759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80426" y="2907919"/>
            <a:ext cx="15513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patata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388620"/>
            <a:ext cx="3215640" cy="2726055"/>
            <a:chOff x="7063740" y="38862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374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1664" y="563880"/>
              <a:ext cx="2403602" cy="23759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14475" y="6311900"/>
            <a:ext cx="21869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0" dirty="0">
                <a:latin typeface="Trebuchet MS"/>
                <a:cs typeface="Trebuchet MS"/>
              </a:rPr>
              <a:t>zanahoria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220"/>
            <a:ext cx="5340985" cy="3072130"/>
            <a:chOff x="417830" y="3792220"/>
            <a:chExt cx="5340985" cy="3072130"/>
          </a:xfrm>
        </p:grpSpPr>
        <p:sp>
          <p:nvSpPr>
            <p:cNvPr id="16" name="object 16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92" y="3966972"/>
              <a:ext cx="2365502" cy="23653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3801" y="6518148"/>
              <a:ext cx="234950" cy="34607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427346" y="6276847"/>
            <a:ext cx="2005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44" dirty="0">
                <a:latin typeface="Trebuchet MS"/>
                <a:cs typeface="Trebuchet MS"/>
              </a:rPr>
              <a:t>calaacín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3789" y="3959352"/>
              <a:ext cx="2403601" cy="23774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40218" y="6285992"/>
            <a:ext cx="18237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905" dirty="0">
                <a:latin typeface="Trebuchet MS"/>
                <a:cs typeface="Trebuchet MS"/>
              </a:rPr>
              <a:t>pimiento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476" y="3966972"/>
              <a:ext cx="2346325" cy="2346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7561" y="3114167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7829" y="3816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5572" y="2872867"/>
            <a:ext cx="17125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95" dirty="0"/>
              <a:t>jengi</a:t>
            </a:r>
            <a:r>
              <a:rPr spc="270" dirty="0"/>
              <a:t> </a:t>
            </a:r>
            <a:r>
              <a:rPr spc="-950" dirty="0"/>
              <a:t>re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017" y="556260"/>
            <a:ext cx="2260473" cy="226047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738242" y="2918587"/>
            <a:ext cx="137541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810" dirty="0">
                <a:latin typeface="Trebuchet MS"/>
                <a:cs typeface="Trebuchet MS"/>
              </a:rPr>
              <a:t>el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780" dirty="0">
                <a:latin typeface="Trebuchet MS"/>
                <a:cs typeface="Trebuchet MS"/>
              </a:rPr>
              <a:t>pepino</a:t>
            </a:r>
            <a:endParaRPr sz="41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40784" y="388620"/>
            <a:ext cx="3215640" cy="2726055"/>
            <a:chOff x="3740784" y="388620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3740784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8233" y="563880"/>
              <a:ext cx="2381250" cy="23759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283702" y="2871342"/>
            <a:ext cx="9296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ajo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63740" y="391160"/>
            <a:ext cx="3215640" cy="2726055"/>
            <a:chOff x="7063740" y="391160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7063740" y="3911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1189" y="565785"/>
              <a:ext cx="2381250" cy="237705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19936" y="6311900"/>
            <a:ext cx="18643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aceituna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0105" y="3966972"/>
              <a:ext cx="2375027" cy="237486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561459" y="6311900"/>
            <a:ext cx="17411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lechuga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827779"/>
            <a:ext cx="6534150" cy="3071495"/>
            <a:chOff x="3736340" y="3827779"/>
            <a:chExt cx="6534150" cy="3071495"/>
          </a:xfrm>
        </p:grpSpPr>
        <p:sp>
          <p:nvSpPr>
            <p:cNvPr id="21" name="object 21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8064" y="4002379"/>
              <a:ext cx="2575306" cy="23770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2357" y="6553200"/>
              <a:ext cx="234950" cy="3460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5485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943850" y="6311900"/>
            <a:ext cx="16148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700" dirty="0">
                <a:latin typeface="Trebuchet MS"/>
                <a:cs typeface="Trebuchet MS"/>
              </a:rPr>
              <a:t>rá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ano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72426" y="4002404"/>
            <a:ext cx="2403602" cy="237705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9224" y="3092831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5333" y="2851530"/>
            <a:ext cx="16700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pc="-915" dirty="0"/>
              <a:t>el</a:t>
            </a:r>
            <a:r>
              <a:rPr dirty="0"/>
              <a:t>	</a:t>
            </a:r>
            <a:r>
              <a:rPr spc="-785" dirty="0"/>
              <a:t>oniato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51230" y="537972"/>
            <a:ext cx="8842375" cy="2273300"/>
            <a:chOff x="951230" y="537972"/>
            <a:chExt cx="8842375" cy="22733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230" y="634365"/>
              <a:ext cx="2139442" cy="21394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0783" y="537972"/>
              <a:ext cx="2215768" cy="2162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3734" y="541655"/>
              <a:ext cx="2269617" cy="22696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95115" y="2918587"/>
            <a:ext cx="266128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590" dirty="0">
                <a:latin typeface="Trebuchet MS"/>
                <a:cs typeface="Trebuchet MS"/>
              </a:rPr>
              <a:t>la</a:t>
            </a:r>
            <a:r>
              <a:rPr sz="4100" i="1" spc="-420" dirty="0">
                <a:latin typeface="Trebuchet MS"/>
                <a:cs typeface="Trebuchet MS"/>
              </a:rPr>
              <a:t> </a:t>
            </a:r>
            <a:r>
              <a:rPr sz="4100" i="1" spc="-685" dirty="0">
                <a:latin typeface="Trebuchet MS"/>
                <a:cs typeface="Trebuchet MS"/>
              </a:rPr>
              <a:t>col</a:t>
            </a:r>
            <a:r>
              <a:rPr sz="4100" i="1" spc="-415" dirty="0">
                <a:latin typeface="Trebuchet MS"/>
                <a:cs typeface="Trebuchet MS"/>
              </a:rPr>
              <a:t> </a:t>
            </a:r>
            <a:r>
              <a:rPr sz="4100" i="1" spc="-855" dirty="0">
                <a:latin typeface="Trebuchet MS"/>
                <a:cs typeface="Trebuchet MS"/>
              </a:rPr>
              <a:t>de</a:t>
            </a:r>
            <a:r>
              <a:rPr sz="4100" i="1" spc="-430" dirty="0">
                <a:latin typeface="Trebuchet MS"/>
                <a:cs typeface="Trebuchet MS"/>
              </a:rPr>
              <a:t> </a:t>
            </a:r>
            <a:r>
              <a:rPr sz="4100" i="1" spc="-710" dirty="0">
                <a:latin typeface="Trebuchet MS"/>
                <a:cs typeface="Trebuchet MS"/>
              </a:rPr>
              <a:t>Bruselas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5517" y="2866771"/>
            <a:ext cx="22028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0" dirty="0">
                <a:latin typeface="Trebuchet MS"/>
                <a:cs typeface="Trebuchet MS"/>
              </a:rPr>
              <a:t>remolacha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2033" y="6247892"/>
            <a:ext cx="11398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0" dirty="0">
                <a:latin typeface="Trebuchet MS"/>
                <a:cs typeface="Trebuchet MS"/>
              </a:rPr>
              <a:t>apio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5290" y="3790950"/>
            <a:ext cx="3215640" cy="2654935"/>
            <a:chOff x="415290" y="3790950"/>
            <a:chExt cx="3215640" cy="2654935"/>
          </a:xfrm>
        </p:grpSpPr>
        <p:sp>
          <p:nvSpPr>
            <p:cNvPr id="12" name="object 12"/>
            <p:cNvSpPr/>
            <p:nvPr/>
          </p:nvSpPr>
          <p:spPr>
            <a:xfrm>
              <a:off x="415290" y="3790950"/>
              <a:ext cx="3215640" cy="2654935"/>
            </a:xfrm>
            <a:custGeom>
              <a:avLst/>
              <a:gdLst/>
              <a:ahLst/>
              <a:cxnLst/>
              <a:rect l="l" t="t" r="r" b="b"/>
              <a:pathLst>
                <a:path w="3215640" h="2654935">
                  <a:moveTo>
                    <a:pt x="2773172" y="0"/>
                  </a:moveTo>
                  <a:lnTo>
                    <a:pt x="442480" y="0"/>
                  </a:lnTo>
                  <a:lnTo>
                    <a:pt x="394272" y="2596"/>
                  </a:lnTo>
                  <a:lnTo>
                    <a:pt x="347566" y="10206"/>
                  </a:lnTo>
                  <a:lnTo>
                    <a:pt x="302633" y="22559"/>
                  </a:lnTo>
                  <a:lnTo>
                    <a:pt x="259742" y="39385"/>
                  </a:lnTo>
                  <a:lnTo>
                    <a:pt x="219164" y="60414"/>
                  </a:lnTo>
                  <a:lnTo>
                    <a:pt x="181169" y="85376"/>
                  </a:lnTo>
                  <a:lnTo>
                    <a:pt x="146026" y="114001"/>
                  </a:lnTo>
                  <a:lnTo>
                    <a:pt x="114007" y="146019"/>
                  </a:lnTo>
                  <a:lnTo>
                    <a:pt x="85380" y="181160"/>
                  </a:lnTo>
                  <a:lnTo>
                    <a:pt x="60417" y="219154"/>
                  </a:lnTo>
                  <a:lnTo>
                    <a:pt x="39387" y="259731"/>
                  </a:lnTo>
                  <a:lnTo>
                    <a:pt x="22560" y="302621"/>
                  </a:lnTo>
                  <a:lnTo>
                    <a:pt x="10206" y="347554"/>
                  </a:lnTo>
                  <a:lnTo>
                    <a:pt x="2596" y="394259"/>
                  </a:lnTo>
                  <a:lnTo>
                    <a:pt x="0" y="442467"/>
                  </a:lnTo>
                  <a:lnTo>
                    <a:pt x="0" y="2212466"/>
                  </a:lnTo>
                  <a:lnTo>
                    <a:pt x="2596" y="2260675"/>
                  </a:lnTo>
                  <a:lnTo>
                    <a:pt x="10206" y="2307380"/>
                  </a:lnTo>
                  <a:lnTo>
                    <a:pt x="22560" y="2352313"/>
                  </a:lnTo>
                  <a:lnTo>
                    <a:pt x="39387" y="2395203"/>
                  </a:lnTo>
                  <a:lnTo>
                    <a:pt x="60417" y="2435780"/>
                  </a:lnTo>
                  <a:lnTo>
                    <a:pt x="85380" y="2473774"/>
                  </a:lnTo>
                  <a:lnTo>
                    <a:pt x="114007" y="2508915"/>
                  </a:lnTo>
                  <a:lnTo>
                    <a:pt x="146026" y="2540933"/>
                  </a:lnTo>
                  <a:lnTo>
                    <a:pt x="181169" y="2569558"/>
                  </a:lnTo>
                  <a:lnTo>
                    <a:pt x="219164" y="2594520"/>
                  </a:lnTo>
                  <a:lnTo>
                    <a:pt x="259742" y="2615549"/>
                  </a:lnTo>
                  <a:lnTo>
                    <a:pt x="302633" y="2632375"/>
                  </a:lnTo>
                  <a:lnTo>
                    <a:pt x="347566" y="2644728"/>
                  </a:lnTo>
                  <a:lnTo>
                    <a:pt x="394272" y="2652338"/>
                  </a:lnTo>
                  <a:lnTo>
                    <a:pt x="442480" y="2654935"/>
                  </a:lnTo>
                  <a:lnTo>
                    <a:pt x="2773172" y="2654935"/>
                  </a:lnTo>
                  <a:lnTo>
                    <a:pt x="2821380" y="2652338"/>
                  </a:lnTo>
                  <a:lnTo>
                    <a:pt x="2868085" y="2644728"/>
                  </a:lnTo>
                  <a:lnTo>
                    <a:pt x="2913018" y="2632375"/>
                  </a:lnTo>
                  <a:lnTo>
                    <a:pt x="2955908" y="2615549"/>
                  </a:lnTo>
                  <a:lnTo>
                    <a:pt x="2996485" y="2594520"/>
                  </a:lnTo>
                  <a:lnTo>
                    <a:pt x="3034479" y="2569558"/>
                  </a:lnTo>
                  <a:lnTo>
                    <a:pt x="3069620" y="2540933"/>
                  </a:lnTo>
                  <a:lnTo>
                    <a:pt x="3101638" y="2508915"/>
                  </a:lnTo>
                  <a:lnTo>
                    <a:pt x="3130263" y="2473774"/>
                  </a:lnTo>
                  <a:lnTo>
                    <a:pt x="3155225" y="2435780"/>
                  </a:lnTo>
                  <a:lnTo>
                    <a:pt x="3176254" y="2395203"/>
                  </a:lnTo>
                  <a:lnTo>
                    <a:pt x="3193080" y="2352313"/>
                  </a:lnTo>
                  <a:lnTo>
                    <a:pt x="3205433" y="2307380"/>
                  </a:lnTo>
                  <a:lnTo>
                    <a:pt x="3213043" y="2260675"/>
                  </a:lnTo>
                  <a:lnTo>
                    <a:pt x="3215640" y="2212466"/>
                  </a:lnTo>
                  <a:lnTo>
                    <a:pt x="3215640" y="442467"/>
                  </a:lnTo>
                  <a:lnTo>
                    <a:pt x="3213043" y="394259"/>
                  </a:lnTo>
                  <a:lnTo>
                    <a:pt x="3205433" y="347554"/>
                  </a:lnTo>
                  <a:lnTo>
                    <a:pt x="3193080" y="302621"/>
                  </a:lnTo>
                  <a:lnTo>
                    <a:pt x="3176254" y="259731"/>
                  </a:lnTo>
                  <a:lnTo>
                    <a:pt x="3155225" y="219154"/>
                  </a:lnTo>
                  <a:lnTo>
                    <a:pt x="3130263" y="181160"/>
                  </a:lnTo>
                  <a:lnTo>
                    <a:pt x="3101638" y="146019"/>
                  </a:lnTo>
                  <a:lnTo>
                    <a:pt x="3069620" y="114001"/>
                  </a:lnTo>
                  <a:lnTo>
                    <a:pt x="3034479" y="85376"/>
                  </a:lnTo>
                  <a:lnTo>
                    <a:pt x="2996485" y="60414"/>
                  </a:lnTo>
                  <a:lnTo>
                    <a:pt x="2955908" y="39385"/>
                  </a:lnTo>
                  <a:lnTo>
                    <a:pt x="2913018" y="22559"/>
                  </a:lnTo>
                  <a:lnTo>
                    <a:pt x="2868085" y="10206"/>
                  </a:lnTo>
                  <a:lnTo>
                    <a:pt x="2821380" y="2596"/>
                  </a:lnTo>
                  <a:lnTo>
                    <a:pt x="2773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59" y="3962400"/>
              <a:ext cx="2260473" cy="225983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306951" y="6246367"/>
            <a:ext cx="2248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champiñón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64584" y="3959834"/>
            <a:ext cx="2384552" cy="225808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815833" y="6301232"/>
            <a:ext cx="18637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5" dirty="0">
                <a:latin typeface="Trebuchet MS"/>
                <a:cs typeface="Trebuchet MS"/>
              </a:rPr>
              <a:t>espinaca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53580" y="3830954"/>
            <a:ext cx="3215640" cy="2616200"/>
            <a:chOff x="7053580" y="3830954"/>
            <a:chExt cx="3215640" cy="2616200"/>
          </a:xfrm>
        </p:grpSpPr>
        <p:sp>
          <p:nvSpPr>
            <p:cNvPr id="18" name="object 18"/>
            <p:cNvSpPr/>
            <p:nvPr/>
          </p:nvSpPr>
          <p:spPr>
            <a:xfrm>
              <a:off x="7053580" y="3830954"/>
              <a:ext cx="3215640" cy="2616200"/>
            </a:xfrm>
            <a:custGeom>
              <a:avLst/>
              <a:gdLst/>
              <a:ahLst/>
              <a:cxnLst/>
              <a:rect l="l" t="t" r="r" b="b"/>
              <a:pathLst>
                <a:path w="3215640" h="2616200">
                  <a:moveTo>
                    <a:pt x="2779649" y="0"/>
                  </a:moveTo>
                  <a:lnTo>
                    <a:pt x="435991" y="0"/>
                  </a:lnTo>
                  <a:lnTo>
                    <a:pt x="388484" y="2558"/>
                  </a:lnTo>
                  <a:lnTo>
                    <a:pt x="342460" y="10055"/>
                  </a:lnTo>
                  <a:lnTo>
                    <a:pt x="298183" y="22227"/>
                  </a:lnTo>
                  <a:lnTo>
                    <a:pt x="255920" y="38805"/>
                  </a:lnTo>
                  <a:lnTo>
                    <a:pt x="215937" y="59525"/>
                  </a:lnTo>
                  <a:lnTo>
                    <a:pt x="178500" y="84120"/>
                  </a:lnTo>
                  <a:lnTo>
                    <a:pt x="143874" y="112325"/>
                  </a:lnTo>
                  <a:lnTo>
                    <a:pt x="112325" y="143874"/>
                  </a:lnTo>
                  <a:lnTo>
                    <a:pt x="84120" y="178500"/>
                  </a:lnTo>
                  <a:lnTo>
                    <a:pt x="59525" y="215937"/>
                  </a:lnTo>
                  <a:lnTo>
                    <a:pt x="38805" y="255920"/>
                  </a:lnTo>
                  <a:lnTo>
                    <a:pt x="22227" y="298183"/>
                  </a:lnTo>
                  <a:lnTo>
                    <a:pt x="10055" y="342460"/>
                  </a:lnTo>
                  <a:lnTo>
                    <a:pt x="2558" y="388484"/>
                  </a:lnTo>
                  <a:lnTo>
                    <a:pt x="0" y="435991"/>
                  </a:lnTo>
                  <a:lnTo>
                    <a:pt x="0" y="2180209"/>
                  </a:lnTo>
                  <a:lnTo>
                    <a:pt x="2558" y="2227715"/>
                  </a:lnTo>
                  <a:lnTo>
                    <a:pt x="10055" y="2273739"/>
                  </a:lnTo>
                  <a:lnTo>
                    <a:pt x="22227" y="2318016"/>
                  </a:lnTo>
                  <a:lnTo>
                    <a:pt x="38805" y="2360279"/>
                  </a:lnTo>
                  <a:lnTo>
                    <a:pt x="59525" y="2400262"/>
                  </a:lnTo>
                  <a:lnTo>
                    <a:pt x="84120" y="2437699"/>
                  </a:lnTo>
                  <a:lnTo>
                    <a:pt x="112325" y="2472325"/>
                  </a:lnTo>
                  <a:lnTo>
                    <a:pt x="143874" y="2503874"/>
                  </a:lnTo>
                  <a:lnTo>
                    <a:pt x="178500" y="2532079"/>
                  </a:lnTo>
                  <a:lnTo>
                    <a:pt x="215937" y="2556674"/>
                  </a:lnTo>
                  <a:lnTo>
                    <a:pt x="255920" y="2577394"/>
                  </a:lnTo>
                  <a:lnTo>
                    <a:pt x="298183" y="2593972"/>
                  </a:lnTo>
                  <a:lnTo>
                    <a:pt x="342460" y="2606144"/>
                  </a:lnTo>
                  <a:lnTo>
                    <a:pt x="388484" y="2613641"/>
                  </a:lnTo>
                  <a:lnTo>
                    <a:pt x="435991" y="2616200"/>
                  </a:lnTo>
                  <a:lnTo>
                    <a:pt x="2779649" y="2616200"/>
                  </a:lnTo>
                  <a:lnTo>
                    <a:pt x="2827155" y="2613641"/>
                  </a:lnTo>
                  <a:lnTo>
                    <a:pt x="2873179" y="2606144"/>
                  </a:lnTo>
                  <a:lnTo>
                    <a:pt x="2917456" y="2593972"/>
                  </a:lnTo>
                  <a:lnTo>
                    <a:pt x="2959719" y="2577394"/>
                  </a:lnTo>
                  <a:lnTo>
                    <a:pt x="2999702" y="2556674"/>
                  </a:lnTo>
                  <a:lnTo>
                    <a:pt x="3037139" y="2532079"/>
                  </a:lnTo>
                  <a:lnTo>
                    <a:pt x="3071765" y="2503874"/>
                  </a:lnTo>
                  <a:lnTo>
                    <a:pt x="3103314" y="2472325"/>
                  </a:lnTo>
                  <a:lnTo>
                    <a:pt x="3131519" y="2437699"/>
                  </a:lnTo>
                  <a:lnTo>
                    <a:pt x="3156114" y="2400262"/>
                  </a:lnTo>
                  <a:lnTo>
                    <a:pt x="3176834" y="2360279"/>
                  </a:lnTo>
                  <a:lnTo>
                    <a:pt x="3193412" y="2318016"/>
                  </a:lnTo>
                  <a:lnTo>
                    <a:pt x="3205584" y="2273739"/>
                  </a:lnTo>
                  <a:lnTo>
                    <a:pt x="3213081" y="2227715"/>
                  </a:lnTo>
                  <a:lnTo>
                    <a:pt x="3215640" y="2180209"/>
                  </a:lnTo>
                  <a:lnTo>
                    <a:pt x="3215640" y="435991"/>
                  </a:lnTo>
                  <a:lnTo>
                    <a:pt x="3213081" y="388484"/>
                  </a:lnTo>
                  <a:lnTo>
                    <a:pt x="3205584" y="342460"/>
                  </a:lnTo>
                  <a:lnTo>
                    <a:pt x="3193412" y="298183"/>
                  </a:lnTo>
                  <a:lnTo>
                    <a:pt x="3176834" y="255920"/>
                  </a:lnTo>
                  <a:lnTo>
                    <a:pt x="3156114" y="215937"/>
                  </a:lnTo>
                  <a:lnTo>
                    <a:pt x="3131519" y="178500"/>
                  </a:lnTo>
                  <a:lnTo>
                    <a:pt x="3103314" y="143874"/>
                  </a:lnTo>
                  <a:lnTo>
                    <a:pt x="3071765" y="112325"/>
                  </a:lnTo>
                  <a:lnTo>
                    <a:pt x="3037139" y="84120"/>
                  </a:lnTo>
                  <a:lnTo>
                    <a:pt x="2999702" y="59525"/>
                  </a:lnTo>
                  <a:lnTo>
                    <a:pt x="2959719" y="38805"/>
                  </a:lnTo>
                  <a:lnTo>
                    <a:pt x="2917456" y="22227"/>
                  </a:lnTo>
                  <a:lnTo>
                    <a:pt x="2873179" y="10055"/>
                  </a:lnTo>
                  <a:lnTo>
                    <a:pt x="2827155" y="2558"/>
                  </a:lnTo>
                  <a:lnTo>
                    <a:pt x="2779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6500" y="4000499"/>
              <a:ext cx="2212848" cy="22122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2878963"/>
            <a:ext cx="15875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15" dirty="0">
                <a:latin typeface="Trebuchet MS"/>
                <a:cs typeface="Trebuchet MS"/>
              </a:rPr>
              <a:t>maleta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4104004" cy="2911475"/>
            <a:chOff x="417830" y="481965"/>
            <a:chExt cx="4104004" cy="291147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00" y="652272"/>
              <a:ext cx="2422652" cy="2289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313" y="3047111"/>
              <a:ext cx="234950" cy="3460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92422" y="2805810"/>
            <a:ext cx="29152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pc="-915" dirty="0"/>
              <a:t>el</a:t>
            </a:r>
            <a:r>
              <a:rPr dirty="0"/>
              <a:t>	</a:t>
            </a:r>
            <a:r>
              <a:rPr spc="-720" dirty="0"/>
              <a:t>alón</a:t>
            </a:r>
            <a:r>
              <a:rPr spc="-455" dirty="0"/>
              <a:t> </a:t>
            </a:r>
            <a:r>
              <a:rPr spc="-940" dirty="0"/>
              <a:t>de</a:t>
            </a:r>
            <a:r>
              <a:rPr spc="-450" dirty="0"/>
              <a:t> </a:t>
            </a:r>
            <a:r>
              <a:rPr spc="-725" dirty="0"/>
              <a:t>playa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281804" y="560832"/>
            <a:ext cx="5511165" cy="2232025"/>
            <a:chOff x="4281804" y="560832"/>
            <a:chExt cx="5511165" cy="22320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1804" y="560832"/>
              <a:ext cx="2146046" cy="21459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6659" y="566928"/>
              <a:ext cx="2226309" cy="222580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716773" y="2910967"/>
            <a:ext cx="1957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9" dirty="0">
                <a:latin typeface="Trebuchet MS"/>
                <a:cs typeface="Trebuchet MS"/>
              </a:rPr>
              <a:t>acordeón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0196" y="6235700"/>
            <a:ext cx="2100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85" dirty="0">
                <a:latin typeface="Trebuchet MS"/>
                <a:cs typeface="Trebuchet MS"/>
              </a:rPr>
              <a:t>ventilador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225" y="3961129"/>
              <a:ext cx="2226310" cy="222631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54422" y="6235700"/>
            <a:ext cx="1553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45" dirty="0">
                <a:latin typeface="Trebuchet MS"/>
                <a:cs typeface="Trebuchet MS"/>
              </a:rPr>
              <a:t>sandía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18" name="object 18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4433" y="3962399"/>
              <a:ext cx="2244852" cy="224421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898130" y="6284467"/>
            <a:ext cx="15386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10" dirty="0">
                <a:latin typeface="Trebuchet MS"/>
                <a:cs typeface="Trebuchet MS"/>
              </a:rPr>
              <a:t>helado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1001" y="3967492"/>
              <a:ext cx="2327275" cy="2327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2808" y="2885059"/>
            <a:ext cx="29260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625" dirty="0">
                <a:latin typeface="Trebuchet MS"/>
                <a:cs typeface="Trebuchet MS"/>
              </a:rPr>
              <a:t>la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760" dirty="0">
                <a:latin typeface="Trebuchet MS"/>
                <a:cs typeface="Trebuchet MS"/>
              </a:rPr>
              <a:t>cámara</a:t>
            </a:r>
            <a:r>
              <a:rPr sz="4200" i="1" spc="-425" dirty="0">
                <a:latin typeface="Trebuchet MS"/>
                <a:cs typeface="Trebuchet MS"/>
              </a:rPr>
              <a:t> </a:t>
            </a:r>
            <a:r>
              <a:rPr sz="4200" i="1" spc="-875" dirty="0">
                <a:latin typeface="Trebuchet MS"/>
                <a:cs typeface="Trebuchet MS"/>
              </a:rPr>
              <a:t>de</a:t>
            </a:r>
            <a:r>
              <a:rPr sz="4200" i="1" spc="-420" dirty="0">
                <a:latin typeface="Trebuchet MS"/>
                <a:cs typeface="Trebuchet MS"/>
              </a:rPr>
              <a:t> </a:t>
            </a:r>
            <a:r>
              <a:rPr sz="4200" i="1" spc="-819" dirty="0">
                <a:latin typeface="Trebuchet MS"/>
                <a:cs typeface="Trebuchet MS"/>
              </a:rPr>
              <a:t>fotos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592" y="561340"/>
            <a:ext cx="5605145" cy="2216150"/>
            <a:chOff x="930592" y="561340"/>
            <a:chExt cx="5605145" cy="2216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592" y="564515"/>
              <a:ext cx="2212848" cy="2212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411" y="561340"/>
              <a:ext cx="2357755" cy="21925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818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45" dirty="0"/>
              <a:t> </a:t>
            </a:r>
            <a:r>
              <a:rPr spc="-800" dirty="0"/>
              <a:t>cangrejo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95666" y="2878963"/>
            <a:ext cx="1515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40" dirty="0">
                <a:latin typeface="Trebuchet MS"/>
                <a:cs typeface="Trebuchet MS"/>
              </a:rPr>
              <a:t>cereza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5512" y="384810"/>
            <a:ext cx="9347835" cy="6459855"/>
            <a:chOff x="925512" y="384810"/>
            <a:chExt cx="9347835" cy="6459855"/>
          </a:xfrm>
        </p:grpSpPr>
        <p:sp>
          <p:nvSpPr>
            <p:cNvPr id="9" name="object 9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3889" y="559435"/>
              <a:ext cx="2365502" cy="2365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512" y="3958590"/>
              <a:ext cx="2201799" cy="22017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9649" y="6498336"/>
              <a:ext cx="234950" cy="3460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90091" y="6257035"/>
            <a:ext cx="21266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10" dirty="0">
                <a:latin typeface="Trebuchet MS"/>
                <a:cs typeface="Trebuchet MS"/>
              </a:rPr>
              <a:t>salvavidas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75759" y="6257035"/>
            <a:ext cx="1347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70" dirty="0">
                <a:latin typeface="Trebuchet MS"/>
                <a:cs typeface="Trebuchet MS"/>
              </a:rPr>
              <a:t>arco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8929" y="3962400"/>
            <a:ext cx="2440051" cy="221742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087106" y="6235700"/>
            <a:ext cx="1196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piña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52309" y="3907154"/>
            <a:ext cx="3215640" cy="2498090"/>
            <a:chOff x="7052309" y="3907154"/>
            <a:chExt cx="3215640" cy="2498090"/>
          </a:xfrm>
        </p:grpSpPr>
        <p:sp>
          <p:nvSpPr>
            <p:cNvPr id="18" name="object 18"/>
            <p:cNvSpPr/>
            <p:nvPr/>
          </p:nvSpPr>
          <p:spPr>
            <a:xfrm>
              <a:off x="7052309" y="3907154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6"/>
                  </a:lnTo>
                  <a:lnTo>
                    <a:pt x="0" y="2081784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4"/>
                  </a:lnTo>
                  <a:lnTo>
                    <a:pt x="3215640" y="416306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3804" y="4070603"/>
              <a:ext cx="2150745" cy="2150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9970" y="3073019"/>
              <a:ext cx="234950" cy="3460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756" y="3073019"/>
              <a:ext cx="234950" cy="34607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4288" y="2831719"/>
            <a:ext cx="20402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pc="-675" dirty="0"/>
              <a:t>la</a:t>
            </a:r>
            <a:r>
              <a:rPr dirty="0"/>
              <a:t>	</a:t>
            </a:r>
            <a:r>
              <a:rPr spc="-700" dirty="0"/>
              <a:t>ar</a:t>
            </a:r>
            <a:r>
              <a:rPr spc="254" dirty="0"/>
              <a:t> </a:t>
            </a:r>
            <a:r>
              <a:rPr spc="-760" dirty="0"/>
              <a:t>acoa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7" name="object 7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90" y="602615"/>
              <a:ext cx="2163191" cy="216319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05071" y="2888107"/>
            <a:ext cx="18415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35" dirty="0">
                <a:latin typeface="Trebuchet MS"/>
                <a:cs typeface="Trebuchet MS"/>
              </a:rPr>
              <a:t>añador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40784" y="383540"/>
            <a:ext cx="3215640" cy="3092450"/>
            <a:chOff x="3740784" y="383540"/>
            <a:chExt cx="3215640" cy="309245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0294" y="3129407"/>
              <a:ext cx="234950" cy="3460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983" y="558165"/>
              <a:ext cx="2575306" cy="23770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844790" y="2907919"/>
            <a:ext cx="17081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35" dirty="0">
                <a:latin typeface="Trebuchet MS"/>
                <a:cs typeface="Trebuchet MS"/>
              </a:rPr>
              <a:t>medusa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0592" y="388620"/>
            <a:ext cx="9349105" cy="6475730"/>
            <a:chOff x="930592" y="388620"/>
            <a:chExt cx="9349105" cy="6475730"/>
          </a:xfrm>
        </p:grpSpPr>
        <p:sp>
          <p:nvSpPr>
            <p:cNvPr id="16" name="object 16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0713" y="563880"/>
              <a:ext cx="2365502" cy="23648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592" y="3954779"/>
              <a:ext cx="2188210" cy="21777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5701" y="6518148"/>
              <a:ext cx="234950" cy="34607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327150" y="6209792"/>
            <a:ext cx="14198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45" dirty="0">
                <a:latin typeface="Trebuchet MS"/>
                <a:cs typeface="Trebuchet MS"/>
              </a:rPr>
              <a:t>toalla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06010" y="6276847"/>
            <a:ext cx="1934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1060" dirty="0">
                <a:latin typeface="Trebuchet MS"/>
                <a:cs typeface="Trebuchet MS"/>
              </a:rPr>
              <a:t>tum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80" dirty="0">
                <a:latin typeface="Trebuchet MS"/>
                <a:cs typeface="Trebuchet MS"/>
              </a:rPr>
              <a:t>ona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314" y="3959352"/>
              <a:ext cx="2375026" cy="237486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291196" y="6285992"/>
            <a:ext cx="28067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autocaravana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7" name="object 27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7175" y="3966972"/>
              <a:ext cx="2584830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2577" y="2851530"/>
            <a:ext cx="15760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piscina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11480"/>
            <a:ext cx="7790180" cy="2977515"/>
            <a:chOff x="417830" y="411480"/>
            <a:chExt cx="7790180" cy="2977515"/>
          </a:xfrm>
        </p:grpSpPr>
        <p:sp>
          <p:nvSpPr>
            <p:cNvPr id="4" name="object 4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75" y="579755"/>
              <a:ext cx="2587879" cy="2268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2983" y="562356"/>
              <a:ext cx="2594356" cy="2200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8401" y="3064764"/>
              <a:ext cx="219075" cy="3238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550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800" dirty="0"/>
              <a:t>delfín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62241" y="2839339"/>
            <a:ext cx="29229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830" dirty="0">
                <a:latin typeface="Trebuchet MS"/>
                <a:cs typeface="Trebuchet MS"/>
              </a:rPr>
              <a:t>el</a:t>
            </a:r>
            <a:r>
              <a:rPr sz="4200" i="1" spc="-420" dirty="0">
                <a:latin typeface="Trebuchet MS"/>
                <a:cs typeface="Trebuchet MS"/>
              </a:rPr>
              <a:t> </a:t>
            </a:r>
            <a:r>
              <a:rPr sz="4200" i="1" spc="-685" dirty="0">
                <a:latin typeface="Trebuchet MS"/>
                <a:cs typeface="Trebuchet MS"/>
              </a:rPr>
              <a:t>ca</a:t>
            </a:r>
            <a:r>
              <a:rPr sz="4200" i="1" spc="250" dirty="0">
                <a:latin typeface="Trebuchet MS"/>
                <a:cs typeface="Trebuchet MS"/>
              </a:rPr>
              <a:t> </a:t>
            </a:r>
            <a:r>
              <a:rPr sz="4200" i="1" spc="-685" dirty="0">
                <a:latin typeface="Trebuchet MS"/>
                <a:cs typeface="Trebuchet MS"/>
              </a:rPr>
              <a:t>allito</a:t>
            </a:r>
            <a:r>
              <a:rPr sz="4200" i="1" spc="-420" dirty="0">
                <a:latin typeface="Trebuchet MS"/>
                <a:cs typeface="Trebuchet MS"/>
              </a:rPr>
              <a:t> </a:t>
            </a:r>
            <a:r>
              <a:rPr sz="4200" i="1" spc="-875" dirty="0">
                <a:latin typeface="Trebuchet MS"/>
                <a:cs typeface="Trebuchet MS"/>
              </a:rPr>
              <a:t>de</a:t>
            </a:r>
            <a:r>
              <a:rPr sz="4200" i="1" spc="-415" dirty="0">
                <a:latin typeface="Trebuchet MS"/>
                <a:cs typeface="Trebuchet MS"/>
              </a:rPr>
              <a:t> </a:t>
            </a:r>
            <a:r>
              <a:rPr sz="4200" i="1" spc="-869" dirty="0">
                <a:latin typeface="Trebuchet MS"/>
                <a:cs typeface="Trebuchet MS"/>
              </a:rPr>
              <a:t>mar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41082" y="401955"/>
            <a:ext cx="9238615" cy="6424295"/>
            <a:chOff x="1041082" y="401955"/>
            <a:chExt cx="9238615" cy="6424295"/>
          </a:xfrm>
        </p:grpSpPr>
        <p:sp>
          <p:nvSpPr>
            <p:cNvPr id="11" name="object 11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8813" y="571500"/>
              <a:ext cx="2289682" cy="2285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082" y="6480048"/>
              <a:ext cx="234950" cy="3460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47191" y="6238747"/>
            <a:ext cx="280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80" dirty="0">
                <a:latin typeface="Trebuchet MS"/>
                <a:cs typeface="Trebuchet MS"/>
              </a:rPr>
              <a:t>olso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944" dirty="0">
                <a:latin typeface="Trebuchet MS"/>
                <a:cs typeface="Trebuchet MS"/>
              </a:rPr>
              <a:t>de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30" dirty="0">
                <a:latin typeface="Trebuchet MS"/>
                <a:cs typeface="Trebuchet MS"/>
              </a:rPr>
              <a:t>playa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6" name="object 16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2175" y="3961129"/>
              <a:ext cx="2264410" cy="226441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282566" y="6311900"/>
            <a:ext cx="21856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755" dirty="0">
                <a:latin typeface="Trebuchet MS"/>
                <a:cs typeface="Trebuchet MS"/>
              </a:rPr>
              <a:t>chiringuito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7665" y="4002430"/>
              <a:ext cx="2336800" cy="233680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86521" y="6311900"/>
            <a:ext cx="1352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picnic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91476" y="4003738"/>
              <a:ext cx="2355850" cy="2355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563" y="2869819"/>
            <a:ext cx="29114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830" dirty="0">
                <a:latin typeface="Trebuchet MS"/>
                <a:cs typeface="Trebuchet MS"/>
              </a:rPr>
              <a:t>el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710" dirty="0">
                <a:latin typeface="Trebuchet MS"/>
                <a:cs typeface="Trebuchet MS"/>
              </a:rPr>
              <a:t>castillo</a:t>
            </a:r>
            <a:r>
              <a:rPr sz="4200" i="1" spc="-425" dirty="0">
                <a:latin typeface="Trebuchet MS"/>
                <a:cs typeface="Trebuchet MS"/>
              </a:rPr>
              <a:t> </a:t>
            </a:r>
            <a:r>
              <a:rPr sz="4200" i="1" spc="-875" dirty="0">
                <a:latin typeface="Trebuchet MS"/>
                <a:cs typeface="Trebuchet MS"/>
              </a:rPr>
              <a:t>de</a:t>
            </a:r>
            <a:r>
              <a:rPr sz="4200" i="1" spc="-415" dirty="0">
                <a:latin typeface="Trebuchet MS"/>
                <a:cs typeface="Trebuchet MS"/>
              </a:rPr>
              <a:t> </a:t>
            </a:r>
            <a:r>
              <a:rPr sz="4200" i="1" spc="-755" dirty="0">
                <a:latin typeface="Trebuchet MS"/>
                <a:cs typeface="Trebuchet MS"/>
              </a:rPr>
              <a:t>arena</a:t>
            </a:r>
            <a:endParaRPr sz="42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175" y="567690"/>
            <a:ext cx="2286508" cy="22288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6703" y="2860675"/>
            <a:ext cx="30048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790" dirty="0"/>
              <a:t>pistola</a:t>
            </a:r>
            <a:r>
              <a:rPr spc="-459" dirty="0"/>
              <a:t> </a:t>
            </a:r>
            <a:r>
              <a:rPr spc="-940" dirty="0"/>
              <a:t>de</a:t>
            </a:r>
            <a:r>
              <a:rPr spc="-455" dirty="0"/>
              <a:t> </a:t>
            </a:r>
            <a:r>
              <a:rPr spc="-710" dirty="0"/>
              <a:t>agua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740784" y="396240"/>
            <a:ext cx="3215640" cy="2726055"/>
            <a:chOff x="3740784" y="396240"/>
            <a:chExt cx="3215640" cy="2726055"/>
          </a:xfrm>
        </p:grpSpPr>
        <p:sp>
          <p:nvSpPr>
            <p:cNvPr id="6" name="object 6"/>
            <p:cNvSpPr/>
            <p:nvPr/>
          </p:nvSpPr>
          <p:spPr>
            <a:xfrm>
              <a:off x="3740784" y="3962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0608" y="571500"/>
              <a:ext cx="2489454" cy="23759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17332" y="2866771"/>
            <a:ext cx="19837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35" dirty="0">
                <a:latin typeface="Trebuchet MS"/>
                <a:cs typeface="Trebuchet MS"/>
              </a:rPr>
              <a:t>las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775" dirty="0">
                <a:latin typeface="Trebuchet MS"/>
                <a:cs typeface="Trebuchet MS"/>
              </a:rPr>
              <a:t>chanclas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6947" y="384175"/>
            <a:ext cx="9296400" cy="5768975"/>
            <a:chOff x="976947" y="384175"/>
            <a:chExt cx="9296400" cy="5768975"/>
          </a:xfrm>
        </p:grpSpPr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9190" y="559308"/>
              <a:ext cx="2355850" cy="23553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6947" y="4028440"/>
              <a:ext cx="2122169" cy="21221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2755" y="3962400"/>
              <a:ext cx="2191257" cy="219062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51940" y="6272276"/>
            <a:ext cx="18014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5" dirty="0">
                <a:latin typeface="Trebuchet MS"/>
                <a:cs typeface="Trebuchet MS"/>
              </a:rPr>
              <a:t>hamaca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30978" y="6311900"/>
            <a:ext cx="16357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concha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68818" y="6270752"/>
            <a:ext cx="12426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45" dirty="0">
                <a:latin typeface="Trebuchet MS"/>
                <a:cs typeface="Trebuchet MS"/>
              </a:rPr>
              <a:t>calor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53580" y="3864610"/>
            <a:ext cx="3215640" cy="2610485"/>
            <a:chOff x="7053580" y="3864610"/>
            <a:chExt cx="3215640" cy="2610485"/>
          </a:xfrm>
        </p:grpSpPr>
        <p:sp>
          <p:nvSpPr>
            <p:cNvPr id="18" name="object 18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3480" y="4034028"/>
              <a:ext cx="2273427" cy="22722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9738" y="2878963"/>
            <a:ext cx="13023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919" dirty="0">
                <a:latin typeface="Trebuchet MS"/>
                <a:cs typeface="Trebuchet MS"/>
              </a:rPr>
              <a:t>jersey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9394190" cy="2629535"/>
            <a:chOff x="417830" y="481965"/>
            <a:chExt cx="939419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62" y="652272"/>
              <a:ext cx="2317750" cy="2289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2755" y="563880"/>
              <a:ext cx="2169668" cy="2169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7610" y="566928"/>
              <a:ext cx="2264409" cy="226390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95"/>
              </a:spcBef>
            </a:pPr>
            <a:r>
              <a:rPr sz="4300" spc="-850" dirty="0"/>
              <a:t>el</a:t>
            </a:r>
            <a:r>
              <a:rPr sz="4300" spc="-434" dirty="0"/>
              <a:t> </a:t>
            </a:r>
            <a:r>
              <a:rPr sz="4300" spc="-919" dirty="0"/>
              <a:t>muñeco</a:t>
            </a:r>
            <a:r>
              <a:rPr sz="4300" spc="-440" dirty="0"/>
              <a:t> </a:t>
            </a:r>
            <a:r>
              <a:rPr sz="4300" spc="-900" dirty="0"/>
              <a:t>de</a:t>
            </a:r>
            <a:r>
              <a:rPr sz="4300" spc="-440" dirty="0"/>
              <a:t> </a:t>
            </a:r>
            <a:r>
              <a:rPr sz="4300" spc="-830" dirty="0"/>
              <a:t>nieve</a:t>
            </a:r>
            <a:endParaRPr sz="4300"/>
          </a:p>
        </p:txBody>
      </p:sp>
      <p:sp>
        <p:nvSpPr>
          <p:cNvPr id="9" name="object 9"/>
          <p:cNvSpPr txBox="1"/>
          <p:nvPr/>
        </p:nvSpPr>
        <p:spPr>
          <a:xfrm>
            <a:off x="8125206" y="2910967"/>
            <a:ext cx="11417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69" dirty="0">
                <a:latin typeface="Trebuchet MS"/>
                <a:cs typeface="Trebuchet MS"/>
              </a:rPr>
              <a:t>reno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6022" y="6235700"/>
            <a:ext cx="13265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50" dirty="0">
                <a:latin typeface="Trebuchet MS"/>
                <a:cs typeface="Trebuchet MS"/>
              </a:rPr>
              <a:t>gorro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7830" y="3792854"/>
            <a:ext cx="4757420" cy="3030220"/>
            <a:chOff x="417830" y="3792854"/>
            <a:chExt cx="4757420" cy="3030220"/>
          </a:xfrm>
        </p:grpSpPr>
        <p:sp>
          <p:nvSpPr>
            <p:cNvPr id="12" name="object 12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075" y="3961117"/>
              <a:ext cx="2350008" cy="22689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9919" y="6477000"/>
              <a:ext cx="234950" cy="34607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492878" y="6235700"/>
            <a:ext cx="18764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1510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65" dirty="0">
                <a:latin typeface="Trebuchet MS"/>
                <a:cs typeface="Trebuchet MS"/>
              </a:rPr>
              <a:t>ufanda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17" name="object 17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5383" y="3962399"/>
              <a:ext cx="2263902" cy="226326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896606" y="6284467"/>
            <a:ext cx="15424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guante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2426" y="3967479"/>
              <a:ext cx="2403602" cy="23769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7441" y="2863723"/>
            <a:ext cx="1352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910" dirty="0"/>
              <a:t>timón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20750" y="563880"/>
            <a:ext cx="4820920" cy="2889250"/>
            <a:chOff x="920750" y="563880"/>
            <a:chExt cx="4820920" cy="2889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50" y="563880"/>
              <a:ext cx="2226310" cy="22263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6465" y="3106547"/>
              <a:ext cx="234950" cy="3460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74590" y="2865247"/>
            <a:ext cx="19138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1015" dirty="0">
                <a:latin typeface="Trebuchet MS"/>
                <a:cs typeface="Trebuchet MS"/>
              </a:rPr>
              <a:t>som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rero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82160" y="384175"/>
            <a:ext cx="6191250" cy="3070225"/>
            <a:chOff x="4082160" y="384175"/>
            <a:chExt cx="6191250" cy="30702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2160" y="598932"/>
              <a:ext cx="2544317" cy="22265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8512" y="3108071"/>
              <a:ext cx="234950" cy="3460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809738" y="2866771"/>
            <a:ext cx="1600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800" dirty="0">
                <a:latin typeface="Trebuchet MS"/>
                <a:cs typeface="Trebuchet MS"/>
              </a:rPr>
              <a:t>ti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urón</a:t>
            </a:r>
            <a:endParaRPr sz="45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0539" y="559308"/>
            <a:ext cx="2622930" cy="23759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24560" y="6311900"/>
            <a:ext cx="23685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30" dirty="0">
                <a:latin typeface="Trebuchet MS"/>
                <a:cs typeface="Trebuchet MS"/>
              </a:rPr>
              <a:t>crema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65" dirty="0">
                <a:latin typeface="Trebuchet MS"/>
                <a:cs typeface="Trebuchet MS"/>
              </a:rPr>
              <a:t>solar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7830" y="3792220"/>
            <a:ext cx="3215640" cy="2726055"/>
            <a:chOff x="417830" y="3792220"/>
            <a:chExt cx="3215640" cy="2726055"/>
          </a:xfrm>
        </p:grpSpPr>
        <p:sp>
          <p:nvSpPr>
            <p:cNvPr id="15" name="object 15"/>
            <p:cNvSpPr/>
            <p:nvPr/>
          </p:nvSpPr>
          <p:spPr>
            <a:xfrm>
              <a:off x="41783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917" y="3966972"/>
              <a:ext cx="2327275" cy="232717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961003" y="6388100"/>
            <a:ext cx="288988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i="1" spc="-690" dirty="0">
                <a:latin typeface="Trebuchet MS"/>
                <a:cs typeface="Trebuchet MS"/>
              </a:rPr>
              <a:t>el</a:t>
            </a:r>
            <a:r>
              <a:rPr sz="3500" i="1" spc="-350" dirty="0">
                <a:latin typeface="Trebuchet MS"/>
                <a:cs typeface="Trebuchet MS"/>
              </a:rPr>
              <a:t> </a:t>
            </a:r>
            <a:r>
              <a:rPr sz="3500" i="1" spc="-635" dirty="0">
                <a:latin typeface="Trebuchet MS"/>
                <a:cs typeface="Trebuchet MS"/>
              </a:rPr>
              <a:t>espray</a:t>
            </a:r>
            <a:r>
              <a:rPr sz="3500" i="1" spc="-365" dirty="0">
                <a:latin typeface="Trebuchet MS"/>
                <a:cs typeface="Trebuchet MS"/>
              </a:rPr>
              <a:t> </a:t>
            </a:r>
            <a:r>
              <a:rPr sz="3500" i="1" spc="-660" dirty="0">
                <a:latin typeface="Trebuchet MS"/>
                <a:cs typeface="Trebuchet MS"/>
              </a:rPr>
              <a:t>antimosquito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93490"/>
            <a:ext cx="4658360" cy="3075305"/>
            <a:chOff x="3736340" y="3793490"/>
            <a:chExt cx="4658360" cy="3075305"/>
          </a:xfrm>
        </p:grpSpPr>
        <p:sp>
          <p:nvSpPr>
            <p:cNvPr id="19" name="object 19"/>
            <p:cNvSpPr/>
            <p:nvPr/>
          </p:nvSpPr>
          <p:spPr>
            <a:xfrm>
              <a:off x="3736340" y="379349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3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6715" y="3968496"/>
              <a:ext cx="2298700" cy="22983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5549" y="6544945"/>
              <a:ext cx="219075" cy="3238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172325" y="6319520"/>
            <a:ext cx="28943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725" dirty="0">
                <a:latin typeface="Trebuchet MS"/>
                <a:cs typeface="Trebuchet MS"/>
              </a:rPr>
              <a:t>los</a:t>
            </a:r>
            <a:r>
              <a:rPr sz="4200" i="1" spc="-430" dirty="0">
                <a:latin typeface="Trebuchet MS"/>
                <a:cs typeface="Trebuchet MS"/>
              </a:rPr>
              <a:t> </a:t>
            </a:r>
            <a:r>
              <a:rPr sz="4200" i="1" spc="-650" dirty="0">
                <a:latin typeface="Trebuchet MS"/>
                <a:cs typeface="Trebuchet MS"/>
              </a:rPr>
              <a:t>glo</a:t>
            </a:r>
            <a:r>
              <a:rPr sz="4200" i="1" spc="240" dirty="0">
                <a:latin typeface="Trebuchet MS"/>
                <a:cs typeface="Trebuchet MS"/>
              </a:rPr>
              <a:t> </a:t>
            </a:r>
            <a:r>
              <a:rPr sz="4200" i="1" spc="-790" dirty="0">
                <a:latin typeface="Trebuchet MS"/>
                <a:cs typeface="Trebuchet MS"/>
              </a:rPr>
              <a:t>os</a:t>
            </a:r>
            <a:r>
              <a:rPr sz="4200" i="1" spc="-425" dirty="0">
                <a:latin typeface="Trebuchet MS"/>
                <a:cs typeface="Trebuchet MS"/>
              </a:rPr>
              <a:t> </a:t>
            </a:r>
            <a:r>
              <a:rPr sz="4200" i="1" spc="-875" dirty="0">
                <a:latin typeface="Trebuchet MS"/>
                <a:cs typeface="Trebuchet MS"/>
              </a:rPr>
              <a:t>de</a:t>
            </a:r>
            <a:r>
              <a:rPr sz="4200" i="1" spc="-415" dirty="0">
                <a:latin typeface="Trebuchet MS"/>
                <a:cs typeface="Trebuchet MS"/>
              </a:rPr>
              <a:t> </a:t>
            </a:r>
            <a:r>
              <a:rPr sz="4200" i="1" spc="-665" dirty="0">
                <a:latin typeface="Trebuchet MS"/>
                <a:cs typeface="Trebuchet MS"/>
              </a:rPr>
              <a:t>agua</a:t>
            </a:r>
            <a:endParaRPr sz="4200">
              <a:latin typeface="Trebuchet MS"/>
              <a:cs typeface="Trebuchet M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36433" y="4010025"/>
            <a:ext cx="2260473" cy="226047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7838" y="2865247"/>
            <a:ext cx="11106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70" dirty="0">
                <a:latin typeface="Trebuchet MS"/>
                <a:cs typeface="Trebuchet MS"/>
              </a:rPr>
              <a:t>faro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275" y="384175"/>
            <a:ext cx="9342755" cy="3070225"/>
            <a:chOff x="930275" y="384175"/>
            <a:chExt cx="9342755" cy="307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275" y="561340"/>
              <a:ext cx="2212848" cy="22128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7504" y="544830"/>
              <a:ext cx="2371217" cy="22440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4106" y="3108071"/>
              <a:ext cx="234950" cy="346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902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900" dirty="0"/>
              <a:t>pez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97545" y="2866771"/>
            <a:ext cx="16230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65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gam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715" dirty="0">
                <a:latin typeface="Trebuchet MS"/>
                <a:cs typeface="Trebuchet MS"/>
              </a:rPr>
              <a:t>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08685" y="559308"/>
            <a:ext cx="8900160" cy="5651500"/>
            <a:chOff x="908685" y="559308"/>
            <a:chExt cx="8900160" cy="56515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2464" y="559308"/>
              <a:ext cx="2286000" cy="22854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8685" y="3959860"/>
              <a:ext cx="2250948" cy="22509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97076" y="6279896"/>
            <a:ext cx="19113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columpio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9975" y="6279896"/>
            <a:ext cx="11029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990" dirty="0">
                <a:latin typeface="Trebuchet MS"/>
                <a:cs typeface="Trebuchet MS"/>
              </a:rPr>
              <a:t>ote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36340" y="3790315"/>
            <a:ext cx="6059170" cy="3077210"/>
            <a:chOff x="3736340" y="3790315"/>
            <a:chExt cx="6059170" cy="307721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5199" y="6521196"/>
              <a:ext cx="234950" cy="3460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2839" y="3965448"/>
              <a:ext cx="2355849" cy="23554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7450" y="3996690"/>
              <a:ext cx="2257932" cy="22303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219568" y="6305804"/>
            <a:ext cx="28873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40" dirty="0">
                <a:latin typeface="Trebuchet MS"/>
                <a:cs typeface="Trebuchet MS"/>
              </a:rPr>
              <a:t> </a:t>
            </a:r>
            <a:r>
              <a:rPr sz="4500" i="1" spc="-844" dirty="0">
                <a:latin typeface="Trebuchet MS"/>
                <a:cs typeface="Trebuchet MS"/>
              </a:rPr>
              <a:t>estrella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30" dirty="0">
                <a:latin typeface="Trebuchet MS"/>
                <a:cs typeface="Trebuchet MS"/>
              </a:rPr>
              <a:t>mar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1272" y="2865247"/>
            <a:ext cx="182498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40" dirty="0">
                <a:latin typeface="Trebuchet MS"/>
                <a:cs typeface="Trebuchet MS"/>
              </a:rPr>
              <a:t>guitarra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0275" y="544830"/>
            <a:ext cx="5532755" cy="2228850"/>
            <a:chOff x="930275" y="544830"/>
            <a:chExt cx="5532755" cy="2228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275" y="561340"/>
              <a:ext cx="2200783" cy="2200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179" y="544830"/>
              <a:ext cx="2228342" cy="222834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2775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919" dirty="0"/>
              <a:t>smoothie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35748" y="2979547"/>
            <a:ext cx="305308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i="1" spc="-690" dirty="0">
                <a:latin typeface="Trebuchet MS"/>
                <a:cs typeface="Trebuchet MS"/>
              </a:rPr>
              <a:t>el</a:t>
            </a:r>
            <a:r>
              <a:rPr sz="3500" i="1" spc="-355" dirty="0">
                <a:latin typeface="Trebuchet MS"/>
                <a:cs typeface="Trebuchet MS"/>
              </a:rPr>
              <a:t> </a:t>
            </a:r>
            <a:r>
              <a:rPr sz="3500" i="1" spc="-595" dirty="0">
                <a:latin typeface="Trebuchet MS"/>
                <a:cs typeface="Trebuchet MS"/>
              </a:rPr>
              <a:t>carrito</a:t>
            </a:r>
            <a:r>
              <a:rPr sz="3500" i="1" spc="-355" dirty="0">
                <a:latin typeface="Trebuchet MS"/>
                <a:cs typeface="Trebuchet MS"/>
              </a:rPr>
              <a:t> </a:t>
            </a:r>
            <a:r>
              <a:rPr sz="3500" i="1" spc="-730" dirty="0">
                <a:latin typeface="Trebuchet MS"/>
                <a:cs typeface="Trebuchet MS"/>
              </a:rPr>
              <a:t>de</a:t>
            </a:r>
            <a:r>
              <a:rPr sz="3500" i="1" spc="-360" dirty="0">
                <a:latin typeface="Trebuchet MS"/>
                <a:cs typeface="Trebuchet MS"/>
              </a:rPr>
              <a:t> </a:t>
            </a:r>
            <a:r>
              <a:rPr sz="3500" i="1" spc="-605" dirty="0">
                <a:latin typeface="Trebuchet MS"/>
                <a:cs typeface="Trebuchet MS"/>
              </a:rPr>
              <a:t>los</a:t>
            </a:r>
            <a:r>
              <a:rPr sz="3500" i="1" spc="-355" dirty="0">
                <a:latin typeface="Trebuchet MS"/>
                <a:cs typeface="Trebuchet MS"/>
              </a:rPr>
              <a:t> </a:t>
            </a:r>
            <a:r>
              <a:rPr sz="3500" i="1" spc="-640" dirty="0">
                <a:latin typeface="Trebuchet MS"/>
                <a:cs typeface="Trebuchet MS"/>
              </a:rPr>
              <a:t>helados</a:t>
            </a:r>
            <a:endParaRPr sz="35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63052" y="391160"/>
            <a:ext cx="8710295" cy="6476365"/>
            <a:chOff x="1563052" y="391160"/>
            <a:chExt cx="8710295" cy="6476365"/>
          </a:xfrm>
        </p:grpSpPr>
        <p:sp>
          <p:nvSpPr>
            <p:cNvPr id="9" name="object 9"/>
            <p:cNvSpPr/>
            <p:nvPr/>
          </p:nvSpPr>
          <p:spPr>
            <a:xfrm>
              <a:off x="7057390" y="39116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3413" y="565785"/>
              <a:ext cx="2346325" cy="23463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3052" y="6521195"/>
              <a:ext cx="234950" cy="3460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82827" y="6279896"/>
            <a:ext cx="25393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ta</a:t>
            </a:r>
            <a:r>
              <a:rPr sz="4500" i="1" spc="265" dirty="0">
                <a:latin typeface="Trebuchet MS"/>
                <a:cs typeface="Trebuchet MS"/>
              </a:rPr>
              <a:t> </a:t>
            </a: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70" dirty="0">
                <a:latin typeface="Trebuchet MS"/>
                <a:cs typeface="Trebuchet MS"/>
              </a:rPr>
              <a:t> </a:t>
            </a:r>
            <a:r>
              <a:rPr sz="4500" i="1" spc="-940" dirty="0">
                <a:latin typeface="Trebuchet MS"/>
                <a:cs typeface="Trebuchet MS"/>
              </a:rPr>
              <a:t>de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40" dirty="0">
                <a:latin typeface="Trebuchet MS"/>
                <a:cs typeface="Trebuchet MS"/>
              </a:rPr>
              <a:t>surf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89635" y="3959860"/>
            <a:ext cx="4033520" cy="2828290"/>
            <a:chOff x="889635" y="3959860"/>
            <a:chExt cx="4033520" cy="282829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9635" y="3959860"/>
              <a:ext cx="2283460" cy="22687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4760" y="6524498"/>
              <a:ext cx="177800" cy="2635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9607" y="6524498"/>
              <a:ext cx="177800" cy="2635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860419" y="6340855"/>
            <a:ext cx="29762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3395" algn="l"/>
              </a:tabLst>
            </a:pPr>
            <a:r>
              <a:rPr sz="3400" i="1" spc="-530" dirty="0">
                <a:latin typeface="Trebuchet MS"/>
                <a:cs typeface="Trebuchet MS"/>
              </a:rPr>
              <a:t>la</a:t>
            </a:r>
            <a:r>
              <a:rPr sz="3400" i="1" dirty="0">
                <a:latin typeface="Trebuchet MS"/>
                <a:cs typeface="Trebuchet MS"/>
              </a:rPr>
              <a:t>	</a:t>
            </a:r>
            <a:r>
              <a:rPr sz="3400" i="1" spc="-795" dirty="0">
                <a:latin typeface="Trebuchet MS"/>
                <a:cs typeface="Trebuchet MS"/>
              </a:rPr>
              <a:t>om</a:t>
            </a:r>
            <a:r>
              <a:rPr sz="3400" i="1" spc="200" dirty="0">
                <a:latin typeface="Trebuchet MS"/>
                <a:cs typeface="Trebuchet MS"/>
              </a:rPr>
              <a:t> </a:t>
            </a:r>
            <a:r>
              <a:rPr sz="3400" i="1" spc="-570" dirty="0">
                <a:latin typeface="Trebuchet MS"/>
                <a:cs typeface="Trebuchet MS"/>
              </a:rPr>
              <a:t>ona</a:t>
            </a:r>
            <a:r>
              <a:rPr sz="3400" i="1" spc="-330" dirty="0">
                <a:latin typeface="Trebuchet MS"/>
                <a:cs typeface="Trebuchet MS"/>
              </a:rPr>
              <a:t> </a:t>
            </a:r>
            <a:r>
              <a:rPr sz="3400" i="1" spc="-710" dirty="0">
                <a:latin typeface="Trebuchet MS"/>
                <a:cs typeface="Trebuchet MS"/>
              </a:rPr>
              <a:t>de</a:t>
            </a:r>
            <a:r>
              <a:rPr sz="3400" i="1" spc="-340" dirty="0">
                <a:latin typeface="Trebuchet MS"/>
                <a:cs typeface="Trebuchet MS"/>
              </a:rPr>
              <a:t> </a:t>
            </a:r>
            <a:r>
              <a:rPr sz="3400" i="1" spc="-610" dirty="0">
                <a:latin typeface="Trebuchet MS"/>
                <a:cs typeface="Trebuchet MS"/>
              </a:rPr>
              <a:t>oxígeno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36340" y="3791585"/>
            <a:ext cx="3215640" cy="2726055"/>
            <a:chOff x="3736340" y="3791585"/>
            <a:chExt cx="3215640" cy="2726055"/>
          </a:xfrm>
        </p:grpSpPr>
        <p:sp>
          <p:nvSpPr>
            <p:cNvPr id="19" name="object 19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7665" y="3966972"/>
              <a:ext cx="2336800" cy="233607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992618" y="6305804"/>
            <a:ext cx="13411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675" dirty="0">
                <a:latin typeface="Trebuchet MS"/>
                <a:cs typeface="Trebuchet MS"/>
              </a:rPr>
              <a:t>glo</a:t>
            </a:r>
            <a:r>
              <a:rPr sz="4500" i="1" spc="270" dirty="0">
                <a:latin typeface="Trebuchet MS"/>
                <a:cs typeface="Trebuchet MS"/>
              </a:rPr>
              <a:t> </a:t>
            </a:r>
            <a:r>
              <a:rPr sz="4500" i="1" spc="-850" dirty="0">
                <a:latin typeface="Trebuchet MS"/>
                <a:cs typeface="Trebuchet MS"/>
              </a:rPr>
              <a:t>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546975" y="3996690"/>
            <a:ext cx="2229485" cy="2896870"/>
            <a:chOff x="7546975" y="3996690"/>
            <a:chExt cx="2229485" cy="289687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8288" y="6547104"/>
              <a:ext cx="234950" cy="3460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6975" y="3996690"/>
              <a:ext cx="2229357" cy="22293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2682" y="2865247"/>
            <a:ext cx="1321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725" dirty="0">
                <a:latin typeface="Trebuchet MS"/>
                <a:cs typeface="Trebuchet MS"/>
              </a:rPr>
              <a:t>ancla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5512" y="544830"/>
            <a:ext cx="7539355" cy="2909570"/>
            <a:chOff x="925512" y="544830"/>
            <a:chExt cx="7539355" cy="2909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5512" y="561340"/>
              <a:ext cx="2200783" cy="22007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029" y="544830"/>
              <a:ext cx="2352167" cy="22440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9536" y="3108071"/>
              <a:ext cx="234950" cy="3460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8225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la</a:t>
            </a:r>
            <a:r>
              <a:rPr spc="-450" dirty="0"/>
              <a:t> </a:t>
            </a:r>
            <a:r>
              <a:rPr spc="-720" dirty="0"/>
              <a:t>isla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35645" y="2866771"/>
            <a:ext cx="1549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915" dirty="0">
                <a:latin typeface="Trebuchet MS"/>
                <a:cs typeface="Trebuchet MS"/>
              </a:rPr>
              <a:t>el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20" dirty="0">
                <a:latin typeface="Trebuchet MS"/>
                <a:cs typeface="Trebuchet MS"/>
              </a:rPr>
              <a:t>iquini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9160" y="384175"/>
            <a:ext cx="9373870" cy="5830570"/>
            <a:chOff x="899160" y="384175"/>
            <a:chExt cx="9373870" cy="5830570"/>
          </a:xfrm>
        </p:grpSpPr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5390" y="559308"/>
              <a:ext cx="2203323" cy="2202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60" y="3959859"/>
              <a:ext cx="2254885" cy="225488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32712" y="6279896"/>
            <a:ext cx="1640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960" dirty="0">
                <a:latin typeface="Trebuchet MS"/>
                <a:cs typeface="Trebuchet MS"/>
              </a:rPr>
              <a:t>cometa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35195" y="6279896"/>
            <a:ext cx="12795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0" dirty="0">
                <a:latin typeface="Trebuchet MS"/>
                <a:cs typeface="Trebuchet MS"/>
              </a:rPr>
              <a:t> </a:t>
            </a:r>
            <a:r>
              <a:rPr sz="4500" i="1" spc="-830" dirty="0">
                <a:latin typeface="Trebuchet MS"/>
                <a:cs typeface="Trebuchet MS"/>
              </a:rPr>
              <a:t>aleta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36340" y="3790315"/>
            <a:ext cx="6059170" cy="2726055"/>
            <a:chOff x="3736340" y="3790315"/>
            <a:chExt cx="6059170" cy="2726055"/>
          </a:xfrm>
        </p:grpSpPr>
        <p:sp>
          <p:nvSpPr>
            <p:cNvPr id="16" name="object 16"/>
            <p:cNvSpPr/>
            <p:nvPr/>
          </p:nvSpPr>
          <p:spPr>
            <a:xfrm>
              <a:off x="3736340" y="37903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314" y="3965448"/>
              <a:ext cx="2365501" cy="23649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6975" y="3996690"/>
              <a:ext cx="2248407" cy="22303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687818" y="6305804"/>
            <a:ext cx="19513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75" dirty="0">
                <a:latin typeface="Trebuchet MS"/>
                <a:cs typeface="Trebuchet MS"/>
              </a:rPr>
              <a:t>esnórquel</a:t>
            </a:r>
            <a:endParaRPr sz="4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561" y="2878963"/>
            <a:ext cx="10687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05" dirty="0">
                <a:latin typeface="Arial"/>
                <a:cs typeface="Arial"/>
              </a:rPr>
              <a:t>loro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3215640" cy="2629535"/>
            <a:chOff x="417830" y="481965"/>
            <a:chExt cx="3215640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650" y="652272"/>
              <a:ext cx="2308225" cy="22890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43754" y="2877439"/>
            <a:ext cx="14630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44" dirty="0">
                <a:latin typeface="Arial"/>
                <a:cs typeface="Arial"/>
              </a:rPr>
              <a:t>conejo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90525"/>
            <a:ext cx="6185535" cy="2726055"/>
            <a:chOff x="3740784" y="390525"/>
            <a:chExt cx="6185535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9052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30"/>
                  </a:lnTo>
                  <a:lnTo>
                    <a:pt x="277534" y="35710"/>
                  </a:lnTo>
                  <a:lnTo>
                    <a:pt x="237813" y="54846"/>
                  </a:lnTo>
                  <a:lnTo>
                    <a:pt x="200347" y="77607"/>
                  </a:lnTo>
                  <a:lnTo>
                    <a:pt x="165365" y="103767"/>
                  </a:lnTo>
                  <a:lnTo>
                    <a:pt x="133096" y="133096"/>
                  </a:lnTo>
                  <a:lnTo>
                    <a:pt x="103767" y="165365"/>
                  </a:lnTo>
                  <a:lnTo>
                    <a:pt x="77607" y="200347"/>
                  </a:lnTo>
                  <a:lnTo>
                    <a:pt x="54846" y="237813"/>
                  </a:lnTo>
                  <a:lnTo>
                    <a:pt x="35710" y="277534"/>
                  </a:lnTo>
                  <a:lnTo>
                    <a:pt x="20430" y="319283"/>
                  </a:lnTo>
                  <a:lnTo>
                    <a:pt x="9232" y="362830"/>
                  </a:lnTo>
                  <a:lnTo>
                    <a:pt x="2346" y="407947"/>
                  </a:lnTo>
                  <a:lnTo>
                    <a:pt x="0" y="454406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406"/>
                  </a:lnTo>
                  <a:lnTo>
                    <a:pt x="3213293" y="407947"/>
                  </a:lnTo>
                  <a:lnTo>
                    <a:pt x="3206407" y="362830"/>
                  </a:lnTo>
                  <a:lnTo>
                    <a:pt x="3195209" y="319283"/>
                  </a:lnTo>
                  <a:lnTo>
                    <a:pt x="3179929" y="277534"/>
                  </a:lnTo>
                  <a:lnTo>
                    <a:pt x="3160793" y="237813"/>
                  </a:lnTo>
                  <a:lnTo>
                    <a:pt x="3138032" y="200347"/>
                  </a:lnTo>
                  <a:lnTo>
                    <a:pt x="3111872" y="165365"/>
                  </a:lnTo>
                  <a:lnTo>
                    <a:pt x="3082543" y="133096"/>
                  </a:lnTo>
                  <a:lnTo>
                    <a:pt x="3050274" y="103767"/>
                  </a:lnTo>
                  <a:lnTo>
                    <a:pt x="3015292" y="77607"/>
                  </a:lnTo>
                  <a:lnTo>
                    <a:pt x="2977826" y="54846"/>
                  </a:lnTo>
                  <a:lnTo>
                    <a:pt x="2938105" y="35710"/>
                  </a:lnTo>
                  <a:lnTo>
                    <a:pt x="2896356" y="20430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7283" y="565404"/>
              <a:ext cx="2365502" cy="23652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3784" y="568452"/>
              <a:ext cx="2502280" cy="226618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52409" y="2874391"/>
            <a:ext cx="16814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655" dirty="0"/>
              <a:t>tortuga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532889" y="6235700"/>
            <a:ext cx="11544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50" dirty="0">
                <a:latin typeface="Arial"/>
                <a:cs typeface="Arial"/>
              </a:rPr>
              <a:t>pato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937" y="3961129"/>
              <a:ext cx="2254885" cy="225488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791583" y="6235700"/>
            <a:ext cx="12795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45" dirty="0">
                <a:latin typeface="Arial"/>
                <a:cs typeface="Arial"/>
              </a:rPr>
              <a:t>perro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40784" y="3792854"/>
            <a:ext cx="3215640" cy="2611120"/>
            <a:chOff x="3740784" y="3792854"/>
            <a:chExt cx="3215640" cy="2611120"/>
          </a:xfrm>
        </p:grpSpPr>
        <p:sp>
          <p:nvSpPr>
            <p:cNvPr id="18" name="object 18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0133" y="3962399"/>
              <a:ext cx="2473070" cy="227228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087106" y="6284467"/>
            <a:ext cx="11614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45" dirty="0">
                <a:latin typeface="Arial"/>
                <a:cs typeface="Arial"/>
              </a:rPr>
              <a:t>gato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1476" y="3967543"/>
              <a:ext cx="2355850" cy="2355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0594" y="2907919"/>
            <a:ext cx="13182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44" dirty="0">
                <a:latin typeface="Arial"/>
                <a:cs typeface="Arial"/>
              </a:rPr>
              <a:t>cerdo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388620"/>
            <a:ext cx="6069965" cy="3026410"/>
            <a:chOff x="417830" y="388620"/>
            <a:chExt cx="6069965" cy="3026410"/>
          </a:xfrm>
        </p:grpSpPr>
        <p:sp>
          <p:nvSpPr>
            <p:cNvPr id="4" name="object 4"/>
            <p:cNvSpPr/>
            <p:nvPr/>
          </p:nvSpPr>
          <p:spPr>
            <a:xfrm>
              <a:off x="417830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9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042" y="563880"/>
              <a:ext cx="2622931" cy="23759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464" y="3068447"/>
              <a:ext cx="234950" cy="346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5036" y="561340"/>
              <a:ext cx="2262505" cy="21925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69663" y="2827147"/>
            <a:ext cx="1410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50" dirty="0"/>
              <a:t> </a:t>
            </a:r>
            <a:r>
              <a:rPr spc="-880" dirty="0"/>
              <a:t>ca</a:t>
            </a:r>
            <a:r>
              <a:rPr spc="365" dirty="0"/>
              <a:t> </a:t>
            </a:r>
            <a:r>
              <a:rPr spc="-605" dirty="0"/>
              <a:t>ra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25206" y="2878963"/>
            <a:ext cx="12598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vaca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44550" y="384810"/>
            <a:ext cx="9428480" cy="5877560"/>
            <a:chOff x="844550" y="384810"/>
            <a:chExt cx="9428480" cy="5877560"/>
          </a:xfrm>
        </p:grpSpPr>
        <p:sp>
          <p:nvSpPr>
            <p:cNvPr id="11" name="object 11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0539" y="559435"/>
              <a:ext cx="2632455" cy="23773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550" y="3958564"/>
              <a:ext cx="2382901" cy="22197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3679" y="3962400"/>
              <a:ext cx="2621153" cy="22174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6076" y="4091940"/>
              <a:ext cx="2407285" cy="217017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378966" y="6257035"/>
            <a:ext cx="13487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75" dirty="0">
                <a:latin typeface="Arial"/>
                <a:cs typeface="Arial"/>
              </a:rPr>
              <a:t>oveja</a:t>
            </a:r>
            <a:endParaRPr sz="4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22063" y="6267704"/>
            <a:ext cx="10572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i="1" spc="-465" dirty="0">
                <a:latin typeface="Arial"/>
                <a:cs typeface="Arial"/>
              </a:rPr>
              <a:t>la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535" dirty="0">
                <a:latin typeface="Arial"/>
                <a:cs typeface="Arial"/>
              </a:rPr>
              <a:t>rata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45018" y="6307328"/>
            <a:ext cx="10833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40" dirty="0">
                <a:latin typeface="Arial"/>
                <a:cs typeface="Arial"/>
              </a:rPr>
              <a:t>toro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1741" y="2831719"/>
            <a:ext cx="12407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825" dirty="0"/>
              <a:t>pavo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383540"/>
            <a:ext cx="6534784" cy="3092450"/>
            <a:chOff x="421640" y="383540"/>
            <a:chExt cx="6534784" cy="3092450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827" y="602615"/>
              <a:ext cx="2267966" cy="22213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2356" y="3129407"/>
              <a:ext cx="234950" cy="3460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40785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14798" y="2888107"/>
            <a:ext cx="16217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80" dirty="0">
                <a:latin typeface="Arial"/>
                <a:cs typeface="Arial"/>
              </a:rPr>
              <a:t>ca</a:t>
            </a:r>
            <a:r>
              <a:rPr sz="4500" i="1" spc="360" dirty="0">
                <a:latin typeface="Arial"/>
                <a:cs typeface="Arial"/>
              </a:rPr>
              <a:t> </a:t>
            </a:r>
            <a:r>
              <a:rPr sz="4500" i="1" spc="-545" dirty="0">
                <a:latin typeface="Arial"/>
                <a:cs typeface="Arial"/>
              </a:rPr>
              <a:t>allo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0609" y="558165"/>
            <a:ext cx="2498979" cy="237705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038338" y="2907919"/>
            <a:ext cx="13208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9440" algn="l"/>
              </a:tabLst>
            </a:pPr>
            <a:r>
              <a:rPr sz="4500" i="1" spc="-725" dirty="0">
                <a:latin typeface="Arial"/>
                <a:cs typeface="Arial"/>
              </a:rPr>
              <a:t>el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640" dirty="0">
                <a:latin typeface="Arial"/>
                <a:cs typeface="Arial"/>
              </a:rPr>
              <a:t>urro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73442" y="388620"/>
            <a:ext cx="9406255" cy="6475730"/>
            <a:chOff x="873442" y="388620"/>
            <a:chExt cx="9406255" cy="647573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3561" y="3149219"/>
              <a:ext cx="234950" cy="3460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663" y="563880"/>
              <a:ext cx="2413127" cy="23759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3442" y="3954779"/>
              <a:ext cx="2320925" cy="21777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7876" y="6518148"/>
              <a:ext cx="234950" cy="3460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258569" y="6209792"/>
            <a:ext cx="16694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80" dirty="0">
                <a:latin typeface="Arial"/>
                <a:cs typeface="Arial"/>
              </a:rPr>
              <a:t>cordero</a:t>
            </a:r>
            <a:endParaRPr sz="4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2522" y="6276847"/>
            <a:ext cx="1365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a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765" dirty="0">
                <a:latin typeface="Arial"/>
                <a:cs typeface="Arial"/>
              </a:rPr>
              <a:t>eja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7190" y="3959352"/>
            <a:ext cx="2336800" cy="233671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835645" y="6285992"/>
            <a:ext cx="17214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25" dirty="0">
                <a:latin typeface="Arial"/>
                <a:cs typeface="Arial"/>
              </a:rPr>
              <a:t>paloma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3" name="object 23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2901" y="3966972"/>
              <a:ext cx="2413127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8005" y="2851530"/>
            <a:ext cx="1473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25" dirty="0">
                <a:latin typeface="Arial"/>
                <a:cs typeface="Arial"/>
              </a:rPr>
              <a:t>araña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11480"/>
            <a:ext cx="6029325" cy="2606040"/>
            <a:chOff x="417830" y="411480"/>
            <a:chExt cx="6029325" cy="2606040"/>
          </a:xfrm>
        </p:grpSpPr>
        <p:sp>
          <p:nvSpPr>
            <p:cNvPr id="4" name="object 4"/>
            <p:cNvSpPr/>
            <p:nvPr/>
          </p:nvSpPr>
          <p:spPr>
            <a:xfrm>
              <a:off x="417830" y="41148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225" y="579755"/>
              <a:ext cx="2245360" cy="2245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3008" y="562356"/>
              <a:ext cx="2184145" cy="218376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50434" y="2836291"/>
            <a:ext cx="1247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10" dirty="0">
                <a:latin typeface="Arial"/>
                <a:cs typeface="Arial"/>
              </a:rPr>
              <a:t>gallo</a:t>
            </a:r>
            <a:endParaRPr sz="4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9405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60" dirty="0"/>
              <a:t> </a:t>
            </a:r>
            <a:r>
              <a:rPr spc="-565" dirty="0"/>
              <a:t>gallina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063740" y="396875"/>
            <a:ext cx="3215640" cy="2625725"/>
            <a:chOff x="7063740" y="396875"/>
            <a:chExt cx="3215640" cy="2625725"/>
          </a:xfrm>
        </p:grpSpPr>
        <p:sp>
          <p:nvSpPr>
            <p:cNvPr id="10" name="object 10"/>
            <p:cNvSpPr/>
            <p:nvPr/>
          </p:nvSpPr>
          <p:spPr>
            <a:xfrm>
              <a:off x="7063740" y="39687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2"/>
                  </a:lnTo>
                  <a:lnTo>
                    <a:pt x="0" y="2188083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5"/>
                  </a:lnTo>
                  <a:lnTo>
                    <a:pt x="2777998" y="2625725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3"/>
                  </a:lnTo>
                  <a:lnTo>
                    <a:pt x="3215639" y="437642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38339" y="566928"/>
              <a:ext cx="2289682" cy="22860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05280" y="6238747"/>
            <a:ext cx="1693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00" dirty="0">
                <a:latin typeface="Arial"/>
                <a:cs typeface="Arial"/>
              </a:rPr>
              <a:t>hámster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4" name="object 14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200" y="3961168"/>
              <a:ext cx="2644902" cy="22689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445634" y="6311900"/>
            <a:ext cx="18567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60" dirty="0">
                <a:latin typeface="Arial"/>
                <a:cs typeface="Arial"/>
              </a:rPr>
              <a:t>serpiente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827779"/>
            <a:ext cx="3215640" cy="2726055"/>
            <a:chOff x="3736340" y="3827779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3789" y="4002404"/>
              <a:ext cx="2403601" cy="237705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009381" y="6311900"/>
            <a:ext cx="13061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ratón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829050"/>
            <a:ext cx="3215640" cy="2726055"/>
            <a:chOff x="7054850" y="382905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82905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5750" y="4003725"/>
              <a:ext cx="2537079" cy="23772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0510" y="2865247"/>
            <a:ext cx="10274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69" dirty="0">
                <a:latin typeface="Arial"/>
                <a:cs typeface="Arial"/>
              </a:rPr>
              <a:t>pez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250" y="563880"/>
            <a:ext cx="2610485" cy="22280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2627" y="2865247"/>
            <a:ext cx="1223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95" dirty="0">
                <a:latin typeface="Arial"/>
                <a:cs typeface="Arial"/>
              </a:rPr>
              <a:t>erizo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40784" y="392430"/>
            <a:ext cx="3215640" cy="2726055"/>
            <a:chOff x="3740784" y="392430"/>
            <a:chExt cx="3215640" cy="2726055"/>
          </a:xfrm>
        </p:grpSpPr>
        <p:sp>
          <p:nvSpPr>
            <p:cNvPr id="6" name="object 6"/>
            <p:cNvSpPr/>
            <p:nvPr/>
          </p:nvSpPr>
          <p:spPr>
            <a:xfrm>
              <a:off x="3740784" y="39243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5833" y="567055"/>
              <a:ext cx="2699258" cy="23773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720" dirty="0"/>
              <a:t>rana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976947" y="384175"/>
            <a:ext cx="9296400" cy="5807075"/>
            <a:chOff x="976947" y="384175"/>
            <a:chExt cx="9296400" cy="5807075"/>
          </a:xfrm>
        </p:grpSpPr>
        <p:sp>
          <p:nvSpPr>
            <p:cNvPr id="10" name="object 10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6263" y="559308"/>
              <a:ext cx="2460879" cy="2375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6947" y="4028440"/>
              <a:ext cx="2122169" cy="21221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3705" y="3962400"/>
              <a:ext cx="2229357" cy="222872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69238" y="6272276"/>
            <a:ext cx="15684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490" dirty="0">
                <a:latin typeface="Arial"/>
                <a:cs typeface="Arial"/>
              </a:rPr>
              <a:t>ardilla</a:t>
            </a:r>
            <a:endParaRPr sz="4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46575" y="6311900"/>
            <a:ext cx="20046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94" dirty="0">
                <a:latin typeface="Arial"/>
                <a:cs typeface="Arial"/>
              </a:rPr>
              <a:t>camaleón</a:t>
            </a:r>
            <a:endParaRPr sz="4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22869" y="6270752"/>
            <a:ext cx="19361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55" dirty="0">
                <a:latin typeface="Arial"/>
                <a:cs typeface="Arial"/>
              </a:rPr>
              <a:t>escorpión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53580" y="3864610"/>
            <a:ext cx="3215640" cy="2610485"/>
            <a:chOff x="7053580" y="3864610"/>
            <a:chExt cx="3215640" cy="2610485"/>
          </a:xfrm>
        </p:grpSpPr>
        <p:sp>
          <p:nvSpPr>
            <p:cNvPr id="18" name="object 18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3005" y="4034028"/>
              <a:ext cx="2254377" cy="22538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2013" y="2878963"/>
            <a:ext cx="1342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30" dirty="0">
                <a:latin typeface="Arial"/>
                <a:cs typeface="Arial"/>
              </a:rPr>
              <a:t>delfín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7830" y="481965"/>
            <a:ext cx="6020435" cy="2629535"/>
            <a:chOff x="417830" y="481965"/>
            <a:chExt cx="6020435" cy="2629535"/>
          </a:xfrm>
        </p:grpSpPr>
        <p:sp>
          <p:nvSpPr>
            <p:cNvPr id="4" name="object 4"/>
            <p:cNvSpPr/>
            <p:nvPr/>
          </p:nvSpPr>
          <p:spPr>
            <a:xfrm>
              <a:off x="417830" y="481965"/>
              <a:ext cx="3215640" cy="2629535"/>
            </a:xfrm>
            <a:custGeom>
              <a:avLst/>
              <a:gdLst/>
              <a:ahLst/>
              <a:cxnLst/>
              <a:rect l="l" t="t" r="r" b="b"/>
              <a:pathLst>
                <a:path w="3215640" h="2629535">
                  <a:moveTo>
                    <a:pt x="2777363" y="0"/>
                  </a:moveTo>
                  <a:lnTo>
                    <a:pt x="438264" y="0"/>
                  </a:lnTo>
                  <a:lnTo>
                    <a:pt x="390514" y="2571"/>
                  </a:lnTo>
                  <a:lnTo>
                    <a:pt x="344253" y="10108"/>
                  </a:lnTo>
                  <a:lnTo>
                    <a:pt x="299747" y="22342"/>
                  </a:lnTo>
                  <a:lnTo>
                    <a:pt x="257265" y="39007"/>
                  </a:lnTo>
                  <a:lnTo>
                    <a:pt x="217074" y="59835"/>
                  </a:lnTo>
                  <a:lnTo>
                    <a:pt x="179440" y="84559"/>
                  </a:lnTo>
                  <a:lnTo>
                    <a:pt x="144633" y="112911"/>
                  </a:lnTo>
                  <a:lnTo>
                    <a:pt x="112919" y="144625"/>
                  </a:lnTo>
                  <a:lnTo>
                    <a:pt x="84566" y="179432"/>
                  </a:lnTo>
                  <a:lnTo>
                    <a:pt x="59840" y="217066"/>
                  </a:lnTo>
                  <a:lnTo>
                    <a:pt x="39011" y="257259"/>
                  </a:lnTo>
                  <a:lnTo>
                    <a:pt x="22345" y="299744"/>
                  </a:lnTo>
                  <a:lnTo>
                    <a:pt x="10109" y="344253"/>
                  </a:lnTo>
                  <a:lnTo>
                    <a:pt x="2571" y="390520"/>
                  </a:lnTo>
                  <a:lnTo>
                    <a:pt x="0" y="438276"/>
                  </a:lnTo>
                  <a:lnTo>
                    <a:pt x="0" y="2191258"/>
                  </a:lnTo>
                  <a:lnTo>
                    <a:pt x="2571" y="2239014"/>
                  </a:lnTo>
                  <a:lnTo>
                    <a:pt x="10109" y="2285281"/>
                  </a:lnTo>
                  <a:lnTo>
                    <a:pt x="22345" y="2329790"/>
                  </a:lnTo>
                  <a:lnTo>
                    <a:pt x="39011" y="2372275"/>
                  </a:lnTo>
                  <a:lnTo>
                    <a:pt x="59840" y="2412468"/>
                  </a:lnTo>
                  <a:lnTo>
                    <a:pt x="84566" y="2450102"/>
                  </a:lnTo>
                  <a:lnTo>
                    <a:pt x="112919" y="2484909"/>
                  </a:lnTo>
                  <a:lnTo>
                    <a:pt x="144633" y="2516623"/>
                  </a:lnTo>
                  <a:lnTo>
                    <a:pt x="179440" y="2544975"/>
                  </a:lnTo>
                  <a:lnTo>
                    <a:pt x="217074" y="2569699"/>
                  </a:lnTo>
                  <a:lnTo>
                    <a:pt x="257265" y="2590527"/>
                  </a:lnTo>
                  <a:lnTo>
                    <a:pt x="299747" y="2607192"/>
                  </a:lnTo>
                  <a:lnTo>
                    <a:pt x="344253" y="2619426"/>
                  </a:lnTo>
                  <a:lnTo>
                    <a:pt x="390514" y="2626963"/>
                  </a:lnTo>
                  <a:lnTo>
                    <a:pt x="438264" y="2629535"/>
                  </a:lnTo>
                  <a:lnTo>
                    <a:pt x="2777363" y="2629535"/>
                  </a:lnTo>
                  <a:lnTo>
                    <a:pt x="2825119" y="2626963"/>
                  </a:lnTo>
                  <a:lnTo>
                    <a:pt x="2871386" y="2619426"/>
                  </a:lnTo>
                  <a:lnTo>
                    <a:pt x="2915895" y="2607192"/>
                  </a:lnTo>
                  <a:lnTo>
                    <a:pt x="2958380" y="2590527"/>
                  </a:lnTo>
                  <a:lnTo>
                    <a:pt x="2998573" y="2569699"/>
                  </a:lnTo>
                  <a:lnTo>
                    <a:pt x="3036207" y="2544975"/>
                  </a:lnTo>
                  <a:lnTo>
                    <a:pt x="3071014" y="2516623"/>
                  </a:lnTo>
                  <a:lnTo>
                    <a:pt x="3102728" y="2484909"/>
                  </a:lnTo>
                  <a:lnTo>
                    <a:pt x="3131080" y="2450102"/>
                  </a:lnTo>
                  <a:lnTo>
                    <a:pt x="3155804" y="2412468"/>
                  </a:lnTo>
                  <a:lnTo>
                    <a:pt x="3176632" y="2372275"/>
                  </a:lnTo>
                  <a:lnTo>
                    <a:pt x="3193297" y="2329790"/>
                  </a:lnTo>
                  <a:lnTo>
                    <a:pt x="3205531" y="2285281"/>
                  </a:lnTo>
                  <a:lnTo>
                    <a:pt x="3213068" y="2239014"/>
                  </a:lnTo>
                  <a:lnTo>
                    <a:pt x="3215640" y="2191258"/>
                  </a:lnTo>
                  <a:lnTo>
                    <a:pt x="3215640" y="438276"/>
                  </a:lnTo>
                  <a:lnTo>
                    <a:pt x="3213068" y="390520"/>
                  </a:lnTo>
                  <a:lnTo>
                    <a:pt x="3205531" y="344253"/>
                  </a:lnTo>
                  <a:lnTo>
                    <a:pt x="3193297" y="299744"/>
                  </a:lnTo>
                  <a:lnTo>
                    <a:pt x="3176632" y="257259"/>
                  </a:lnTo>
                  <a:lnTo>
                    <a:pt x="3155804" y="217066"/>
                  </a:lnTo>
                  <a:lnTo>
                    <a:pt x="3131080" y="179432"/>
                  </a:lnTo>
                  <a:lnTo>
                    <a:pt x="3102728" y="144625"/>
                  </a:lnTo>
                  <a:lnTo>
                    <a:pt x="3071014" y="112911"/>
                  </a:lnTo>
                  <a:lnTo>
                    <a:pt x="3036207" y="84559"/>
                  </a:lnTo>
                  <a:lnTo>
                    <a:pt x="2998573" y="59835"/>
                  </a:lnTo>
                  <a:lnTo>
                    <a:pt x="2958380" y="39007"/>
                  </a:lnTo>
                  <a:lnTo>
                    <a:pt x="2915895" y="22342"/>
                  </a:lnTo>
                  <a:lnTo>
                    <a:pt x="2871386" y="10108"/>
                  </a:lnTo>
                  <a:lnTo>
                    <a:pt x="2825119" y="2571"/>
                  </a:lnTo>
                  <a:lnTo>
                    <a:pt x="2777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350" y="652272"/>
              <a:ext cx="2527554" cy="2289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9326" y="563880"/>
              <a:ext cx="2178685" cy="217017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483734" y="2807335"/>
            <a:ext cx="17316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655" dirty="0">
                <a:latin typeface="Arial"/>
                <a:cs typeface="Arial"/>
              </a:rPr>
              <a:t>gaviota</a:t>
            </a:r>
            <a:endParaRPr sz="4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765" dirty="0"/>
              <a:t>cangrejo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7063740" y="401320"/>
            <a:ext cx="3215640" cy="2603500"/>
            <a:chOff x="7063740" y="401320"/>
            <a:chExt cx="3215640" cy="2603500"/>
          </a:xfrm>
        </p:grpSpPr>
        <p:sp>
          <p:nvSpPr>
            <p:cNvPr id="10" name="object 10"/>
            <p:cNvSpPr/>
            <p:nvPr/>
          </p:nvSpPr>
          <p:spPr>
            <a:xfrm>
              <a:off x="7063740" y="401320"/>
              <a:ext cx="3215640" cy="2603500"/>
            </a:xfrm>
            <a:custGeom>
              <a:avLst/>
              <a:gdLst/>
              <a:ahLst/>
              <a:cxnLst/>
              <a:rect l="l" t="t" r="r" b="b"/>
              <a:pathLst>
                <a:path w="3215640" h="2603500">
                  <a:moveTo>
                    <a:pt x="2781680" y="0"/>
                  </a:moveTo>
                  <a:lnTo>
                    <a:pt x="433958" y="0"/>
                  </a:lnTo>
                  <a:lnTo>
                    <a:pt x="386677" y="2546"/>
                  </a:lnTo>
                  <a:lnTo>
                    <a:pt x="340870" y="10010"/>
                  </a:lnTo>
                  <a:lnTo>
                    <a:pt x="296802" y="22125"/>
                  </a:lnTo>
                  <a:lnTo>
                    <a:pt x="254737" y="38627"/>
                  </a:lnTo>
                  <a:lnTo>
                    <a:pt x="214940" y="59252"/>
                  </a:lnTo>
                  <a:lnTo>
                    <a:pt x="177677" y="83734"/>
                  </a:lnTo>
                  <a:lnTo>
                    <a:pt x="143211" y="111809"/>
                  </a:lnTo>
                  <a:lnTo>
                    <a:pt x="111809" y="143211"/>
                  </a:lnTo>
                  <a:lnTo>
                    <a:pt x="83734" y="177677"/>
                  </a:lnTo>
                  <a:lnTo>
                    <a:pt x="59252" y="214940"/>
                  </a:lnTo>
                  <a:lnTo>
                    <a:pt x="38627" y="254737"/>
                  </a:lnTo>
                  <a:lnTo>
                    <a:pt x="22125" y="296802"/>
                  </a:lnTo>
                  <a:lnTo>
                    <a:pt x="10010" y="340870"/>
                  </a:lnTo>
                  <a:lnTo>
                    <a:pt x="2546" y="386677"/>
                  </a:lnTo>
                  <a:lnTo>
                    <a:pt x="0" y="433959"/>
                  </a:lnTo>
                  <a:lnTo>
                    <a:pt x="0" y="2169541"/>
                  </a:lnTo>
                  <a:lnTo>
                    <a:pt x="2546" y="2216822"/>
                  </a:lnTo>
                  <a:lnTo>
                    <a:pt x="10010" y="2262629"/>
                  </a:lnTo>
                  <a:lnTo>
                    <a:pt x="22125" y="2306697"/>
                  </a:lnTo>
                  <a:lnTo>
                    <a:pt x="38627" y="2348762"/>
                  </a:lnTo>
                  <a:lnTo>
                    <a:pt x="59252" y="2388559"/>
                  </a:lnTo>
                  <a:lnTo>
                    <a:pt x="83734" y="2425822"/>
                  </a:lnTo>
                  <a:lnTo>
                    <a:pt x="111809" y="2460288"/>
                  </a:lnTo>
                  <a:lnTo>
                    <a:pt x="143211" y="2491690"/>
                  </a:lnTo>
                  <a:lnTo>
                    <a:pt x="177677" y="2519765"/>
                  </a:lnTo>
                  <a:lnTo>
                    <a:pt x="214940" y="2544247"/>
                  </a:lnTo>
                  <a:lnTo>
                    <a:pt x="254737" y="2564872"/>
                  </a:lnTo>
                  <a:lnTo>
                    <a:pt x="296802" y="2581374"/>
                  </a:lnTo>
                  <a:lnTo>
                    <a:pt x="340870" y="2593489"/>
                  </a:lnTo>
                  <a:lnTo>
                    <a:pt x="386677" y="2600953"/>
                  </a:lnTo>
                  <a:lnTo>
                    <a:pt x="433958" y="2603500"/>
                  </a:lnTo>
                  <a:lnTo>
                    <a:pt x="2781680" y="2603500"/>
                  </a:lnTo>
                  <a:lnTo>
                    <a:pt x="2828962" y="2600953"/>
                  </a:lnTo>
                  <a:lnTo>
                    <a:pt x="2874769" y="2593489"/>
                  </a:lnTo>
                  <a:lnTo>
                    <a:pt x="2918837" y="2581374"/>
                  </a:lnTo>
                  <a:lnTo>
                    <a:pt x="2960902" y="2564872"/>
                  </a:lnTo>
                  <a:lnTo>
                    <a:pt x="3000699" y="2544247"/>
                  </a:lnTo>
                  <a:lnTo>
                    <a:pt x="3037962" y="2519765"/>
                  </a:lnTo>
                  <a:lnTo>
                    <a:pt x="3072428" y="2491690"/>
                  </a:lnTo>
                  <a:lnTo>
                    <a:pt x="3103830" y="2460288"/>
                  </a:lnTo>
                  <a:lnTo>
                    <a:pt x="3131905" y="2425822"/>
                  </a:lnTo>
                  <a:lnTo>
                    <a:pt x="3156387" y="2388559"/>
                  </a:lnTo>
                  <a:lnTo>
                    <a:pt x="3177012" y="2348762"/>
                  </a:lnTo>
                  <a:lnTo>
                    <a:pt x="3193514" y="2306697"/>
                  </a:lnTo>
                  <a:lnTo>
                    <a:pt x="3205629" y="2262629"/>
                  </a:lnTo>
                  <a:lnTo>
                    <a:pt x="3213093" y="2216822"/>
                  </a:lnTo>
                  <a:lnTo>
                    <a:pt x="3215639" y="2169541"/>
                  </a:lnTo>
                  <a:lnTo>
                    <a:pt x="3215639" y="433959"/>
                  </a:lnTo>
                  <a:lnTo>
                    <a:pt x="3213093" y="386677"/>
                  </a:lnTo>
                  <a:lnTo>
                    <a:pt x="3205629" y="340870"/>
                  </a:lnTo>
                  <a:lnTo>
                    <a:pt x="3193514" y="296802"/>
                  </a:lnTo>
                  <a:lnTo>
                    <a:pt x="3177012" y="254737"/>
                  </a:lnTo>
                  <a:lnTo>
                    <a:pt x="3156387" y="214940"/>
                  </a:lnTo>
                  <a:lnTo>
                    <a:pt x="3131905" y="177677"/>
                  </a:lnTo>
                  <a:lnTo>
                    <a:pt x="3103830" y="143211"/>
                  </a:lnTo>
                  <a:lnTo>
                    <a:pt x="3072428" y="111809"/>
                  </a:lnTo>
                  <a:lnTo>
                    <a:pt x="3037962" y="83734"/>
                  </a:lnTo>
                  <a:lnTo>
                    <a:pt x="3000699" y="59252"/>
                  </a:lnTo>
                  <a:lnTo>
                    <a:pt x="2960902" y="38627"/>
                  </a:lnTo>
                  <a:lnTo>
                    <a:pt x="2918837" y="22125"/>
                  </a:lnTo>
                  <a:lnTo>
                    <a:pt x="2874769" y="10010"/>
                  </a:lnTo>
                  <a:lnTo>
                    <a:pt x="2828962" y="2546"/>
                  </a:lnTo>
                  <a:lnTo>
                    <a:pt x="2781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5685" y="569976"/>
              <a:ext cx="2578354" cy="226618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12900" y="6235700"/>
            <a:ext cx="16814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535" dirty="0">
                <a:latin typeface="Arial"/>
                <a:cs typeface="Arial"/>
              </a:rPr>
              <a:t>la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690" dirty="0">
                <a:latin typeface="Arial"/>
                <a:cs typeface="Arial"/>
              </a:rPr>
              <a:t>allena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7830" y="3792854"/>
            <a:ext cx="3215640" cy="3030220"/>
            <a:chOff x="417830" y="3792854"/>
            <a:chExt cx="3215640" cy="30302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9369" y="6477000"/>
              <a:ext cx="234950" cy="3460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8825" y="3961155"/>
              <a:ext cx="2540254" cy="226895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809871" y="6235700"/>
            <a:ext cx="12420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80" dirty="0">
                <a:latin typeface="Arial"/>
                <a:cs typeface="Arial"/>
              </a:rPr>
              <a:t>raya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40784" y="3792854"/>
            <a:ext cx="4972050" cy="3079115"/>
            <a:chOff x="3740784" y="3792854"/>
            <a:chExt cx="4972050" cy="3079115"/>
          </a:xfrm>
        </p:grpSpPr>
        <p:sp>
          <p:nvSpPr>
            <p:cNvPr id="19" name="object 19"/>
            <p:cNvSpPr/>
            <p:nvPr/>
          </p:nvSpPr>
          <p:spPr>
            <a:xfrm>
              <a:off x="3740784" y="3792854"/>
              <a:ext cx="3215640" cy="2611120"/>
            </a:xfrm>
            <a:custGeom>
              <a:avLst/>
              <a:gdLst/>
              <a:ahLst/>
              <a:cxnLst/>
              <a:rect l="l" t="t" r="r" b="b"/>
              <a:pathLst>
                <a:path w="3215640" h="2611120">
                  <a:moveTo>
                    <a:pt x="2780411" y="0"/>
                  </a:moveTo>
                  <a:lnTo>
                    <a:pt x="435228" y="0"/>
                  </a:lnTo>
                  <a:lnTo>
                    <a:pt x="387798" y="2553"/>
                  </a:lnTo>
                  <a:lnTo>
                    <a:pt x="341849" y="10036"/>
                  </a:lnTo>
                  <a:lnTo>
                    <a:pt x="297647" y="22184"/>
                  </a:lnTo>
                  <a:lnTo>
                    <a:pt x="255456" y="38731"/>
                  </a:lnTo>
                  <a:lnTo>
                    <a:pt x="215542" y="59412"/>
                  </a:lnTo>
                  <a:lnTo>
                    <a:pt x="178170" y="83962"/>
                  </a:lnTo>
                  <a:lnTo>
                    <a:pt x="143606" y="112115"/>
                  </a:lnTo>
                  <a:lnTo>
                    <a:pt x="112115" y="143606"/>
                  </a:lnTo>
                  <a:lnTo>
                    <a:pt x="83962" y="178170"/>
                  </a:lnTo>
                  <a:lnTo>
                    <a:pt x="59412" y="215542"/>
                  </a:lnTo>
                  <a:lnTo>
                    <a:pt x="38731" y="255456"/>
                  </a:lnTo>
                  <a:lnTo>
                    <a:pt x="22184" y="297647"/>
                  </a:lnTo>
                  <a:lnTo>
                    <a:pt x="10036" y="341849"/>
                  </a:lnTo>
                  <a:lnTo>
                    <a:pt x="2553" y="387798"/>
                  </a:lnTo>
                  <a:lnTo>
                    <a:pt x="0" y="435229"/>
                  </a:lnTo>
                  <a:lnTo>
                    <a:pt x="0" y="2175891"/>
                  </a:lnTo>
                  <a:lnTo>
                    <a:pt x="2553" y="2223321"/>
                  </a:lnTo>
                  <a:lnTo>
                    <a:pt x="10036" y="2269270"/>
                  </a:lnTo>
                  <a:lnTo>
                    <a:pt x="22184" y="2313472"/>
                  </a:lnTo>
                  <a:lnTo>
                    <a:pt x="38731" y="2355663"/>
                  </a:lnTo>
                  <a:lnTo>
                    <a:pt x="59412" y="2395577"/>
                  </a:lnTo>
                  <a:lnTo>
                    <a:pt x="83962" y="2432949"/>
                  </a:lnTo>
                  <a:lnTo>
                    <a:pt x="112115" y="2467513"/>
                  </a:lnTo>
                  <a:lnTo>
                    <a:pt x="143606" y="2499004"/>
                  </a:lnTo>
                  <a:lnTo>
                    <a:pt x="178170" y="2527157"/>
                  </a:lnTo>
                  <a:lnTo>
                    <a:pt x="215542" y="2551707"/>
                  </a:lnTo>
                  <a:lnTo>
                    <a:pt x="255456" y="2572388"/>
                  </a:lnTo>
                  <a:lnTo>
                    <a:pt x="297647" y="2588935"/>
                  </a:lnTo>
                  <a:lnTo>
                    <a:pt x="341849" y="2601083"/>
                  </a:lnTo>
                  <a:lnTo>
                    <a:pt x="387798" y="2608566"/>
                  </a:lnTo>
                  <a:lnTo>
                    <a:pt x="435228" y="2611120"/>
                  </a:lnTo>
                  <a:lnTo>
                    <a:pt x="2780411" y="2611120"/>
                  </a:lnTo>
                  <a:lnTo>
                    <a:pt x="2827841" y="2608566"/>
                  </a:lnTo>
                  <a:lnTo>
                    <a:pt x="2873790" y="2601083"/>
                  </a:lnTo>
                  <a:lnTo>
                    <a:pt x="2917992" y="2588935"/>
                  </a:lnTo>
                  <a:lnTo>
                    <a:pt x="2960183" y="2572388"/>
                  </a:lnTo>
                  <a:lnTo>
                    <a:pt x="3000097" y="2551707"/>
                  </a:lnTo>
                  <a:lnTo>
                    <a:pt x="3037469" y="2527157"/>
                  </a:lnTo>
                  <a:lnTo>
                    <a:pt x="3072033" y="2499004"/>
                  </a:lnTo>
                  <a:lnTo>
                    <a:pt x="3103524" y="2467513"/>
                  </a:lnTo>
                  <a:lnTo>
                    <a:pt x="3131677" y="2432949"/>
                  </a:lnTo>
                  <a:lnTo>
                    <a:pt x="3156227" y="2395577"/>
                  </a:lnTo>
                  <a:lnTo>
                    <a:pt x="3176908" y="2355663"/>
                  </a:lnTo>
                  <a:lnTo>
                    <a:pt x="3193455" y="2313472"/>
                  </a:lnTo>
                  <a:lnTo>
                    <a:pt x="3205603" y="2269270"/>
                  </a:lnTo>
                  <a:lnTo>
                    <a:pt x="3213086" y="2223321"/>
                  </a:lnTo>
                  <a:lnTo>
                    <a:pt x="3215640" y="2175891"/>
                  </a:lnTo>
                  <a:lnTo>
                    <a:pt x="3215640" y="435229"/>
                  </a:lnTo>
                  <a:lnTo>
                    <a:pt x="3213086" y="387798"/>
                  </a:lnTo>
                  <a:lnTo>
                    <a:pt x="3205603" y="341849"/>
                  </a:lnTo>
                  <a:lnTo>
                    <a:pt x="3193455" y="297647"/>
                  </a:lnTo>
                  <a:lnTo>
                    <a:pt x="3176908" y="255456"/>
                  </a:lnTo>
                  <a:lnTo>
                    <a:pt x="3156227" y="215542"/>
                  </a:lnTo>
                  <a:lnTo>
                    <a:pt x="3131677" y="178170"/>
                  </a:lnTo>
                  <a:lnTo>
                    <a:pt x="3103524" y="143606"/>
                  </a:lnTo>
                  <a:lnTo>
                    <a:pt x="3072033" y="112115"/>
                  </a:lnTo>
                  <a:lnTo>
                    <a:pt x="3037469" y="83962"/>
                  </a:lnTo>
                  <a:lnTo>
                    <a:pt x="3000097" y="59412"/>
                  </a:lnTo>
                  <a:lnTo>
                    <a:pt x="2960183" y="38731"/>
                  </a:lnTo>
                  <a:lnTo>
                    <a:pt x="2917992" y="22184"/>
                  </a:lnTo>
                  <a:lnTo>
                    <a:pt x="2873790" y="10036"/>
                  </a:lnTo>
                  <a:lnTo>
                    <a:pt x="2827841" y="2553"/>
                  </a:lnTo>
                  <a:lnTo>
                    <a:pt x="27804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0684" y="3962399"/>
              <a:ext cx="2273427" cy="22722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7757" y="6525767"/>
              <a:ext cx="234950" cy="34607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867650" y="6284467"/>
            <a:ext cx="16002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285" dirty="0">
                <a:latin typeface="Arial"/>
                <a:cs typeface="Arial"/>
              </a:rPr>
              <a:t>ti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760" dirty="0">
                <a:latin typeface="Arial"/>
                <a:cs typeface="Arial"/>
              </a:rPr>
              <a:t>urón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854"/>
            <a:ext cx="3215640" cy="2726055"/>
            <a:chOff x="7054850" y="3792854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854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1951" y="3967441"/>
              <a:ext cx="2375027" cy="237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6105" y="2877439"/>
            <a:ext cx="14598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90" dirty="0"/>
              <a:t>el</a:t>
            </a:r>
            <a:r>
              <a:rPr spc="-459" dirty="0"/>
              <a:t> </a:t>
            </a:r>
            <a:r>
              <a:rPr spc="-780" dirty="0"/>
              <a:t>regalo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11542" y="567690"/>
            <a:ext cx="3893820" cy="2877820"/>
            <a:chOff x="911542" y="567690"/>
            <a:chExt cx="3893820" cy="2877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542" y="567690"/>
              <a:ext cx="2238375" cy="22334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124" y="3143377"/>
              <a:ext cx="203200" cy="3016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42715" y="2933827"/>
            <a:ext cx="292925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spc="-775" dirty="0">
                <a:latin typeface="Trebuchet MS"/>
                <a:cs typeface="Trebuchet MS"/>
              </a:rPr>
              <a:t>el</a:t>
            </a:r>
            <a:r>
              <a:rPr sz="3900" i="1" spc="-400" dirty="0">
                <a:latin typeface="Trebuchet MS"/>
                <a:cs typeface="Trebuchet MS"/>
              </a:rPr>
              <a:t> </a:t>
            </a:r>
            <a:r>
              <a:rPr sz="3900" i="1" spc="-610" dirty="0">
                <a:latin typeface="Trebuchet MS"/>
                <a:cs typeface="Trebuchet MS"/>
              </a:rPr>
              <a:t>ár</a:t>
            </a:r>
            <a:r>
              <a:rPr sz="3900" i="1" spc="229" dirty="0">
                <a:latin typeface="Trebuchet MS"/>
                <a:cs typeface="Trebuchet MS"/>
              </a:rPr>
              <a:t> </a:t>
            </a:r>
            <a:r>
              <a:rPr sz="3900" i="1" spc="-630" dirty="0">
                <a:latin typeface="Trebuchet MS"/>
                <a:cs typeface="Trebuchet MS"/>
              </a:rPr>
              <a:t>ol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815" dirty="0">
                <a:latin typeface="Trebuchet MS"/>
                <a:cs typeface="Trebuchet MS"/>
              </a:rPr>
              <a:t>de</a:t>
            </a:r>
            <a:r>
              <a:rPr sz="3900" i="1" spc="-395" dirty="0">
                <a:latin typeface="Trebuchet MS"/>
                <a:cs typeface="Trebuchet MS"/>
              </a:rPr>
              <a:t> </a:t>
            </a:r>
            <a:r>
              <a:rPr sz="3900" i="1" spc="-590" dirty="0">
                <a:latin typeface="Trebuchet MS"/>
                <a:cs typeface="Trebuchet MS"/>
              </a:rPr>
              <a:t>Navidad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9828" y="563880"/>
            <a:ext cx="2253869" cy="22538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957566" y="2878963"/>
            <a:ext cx="1591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650" dirty="0">
                <a:latin typeface="Trebuchet MS"/>
                <a:cs typeface="Trebuchet MS"/>
              </a:rPr>
              <a:t>la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55" dirty="0">
                <a:latin typeface="Trebuchet MS"/>
                <a:cs typeface="Trebuchet MS"/>
              </a:rPr>
              <a:t>estrella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057390" y="384810"/>
            <a:ext cx="3215640" cy="2726055"/>
            <a:chOff x="7057390" y="384810"/>
            <a:chExt cx="3215640" cy="2726055"/>
          </a:xfrm>
        </p:grpSpPr>
        <p:sp>
          <p:nvSpPr>
            <p:cNvPr id="10" name="object 10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5314" y="559435"/>
              <a:ext cx="2413127" cy="237731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58213" y="6257035"/>
            <a:ext cx="11912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0875" algn="l"/>
              </a:tabLst>
            </a:pPr>
            <a:r>
              <a:rPr sz="4500" i="1" spc="-675" dirty="0">
                <a:latin typeface="Trebuchet MS"/>
                <a:cs typeface="Trebuchet MS"/>
              </a:rPr>
              <a:t>la</a:t>
            </a:r>
            <a:r>
              <a:rPr sz="4500" i="1" dirty="0">
                <a:latin typeface="Trebuchet MS"/>
                <a:cs typeface="Trebuchet MS"/>
              </a:rPr>
              <a:t>	</a:t>
            </a:r>
            <a:r>
              <a:rPr sz="4500" i="1" spc="-730" dirty="0">
                <a:latin typeface="Trebuchet MS"/>
                <a:cs typeface="Trebuchet MS"/>
              </a:rPr>
              <a:t>ola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30275" y="3958590"/>
            <a:ext cx="5525135" cy="2886075"/>
            <a:chOff x="930275" y="3958590"/>
            <a:chExt cx="5525135" cy="288607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4682" y="6498336"/>
              <a:ext cx="234950" cy="3460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0275" y="3958590"/>
              <a:ext cx="2192274" cy="21922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3704" y="3962400"/>
              <a:ext cx="2211324" cy="221068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791583" y="6257035"/>
            <a:ext cx="11176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45" dirty="0">
                <a:latin typeface="Trebuchet MS"/>
                <a:cs typeface="Trebuchet MS"/>
              </a:rPr>
              <a:t> </a:t>
            </a:r>
            <a:r>
              <a:rPr sz="4500" i="1" spc="-805" dirty="0">
                <a:latin typeface="Trebuchet MS"/>
                <a:cs typeface="Trebuchet MS"/>
              </a:rPr>
              <a:t>saco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78545" y="6234176"/>
            <a:ext cx="10121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890" dirty="0">
                <a:latin typeface="Trebuchet MS"/>
                <a:cs typeface="Trebuchet MS"/>
              </a:rPr>
              <a:t>el</a:t>
            </a:r>
            <a:r>
              <a:rPr sz="4500" i="1" spc="-459" dirty="0">
                <a:latin typeface="Trebuchet MS"/>
                <a:cs typeface="Trebuchet MS"/>
              </a:rPr>
              <a:t> </a:t>
            </a:r>
            <a:r>
              <a:rPr sz="4500" i="1" spc="-865" dirty="0">
                <a:latin typeface="Trebuchet MS"/>
                <a:cs typeface="Trebuchet MS"/>
              </a:rPr>
              <a:t>elfo</a:t>
            </a:r>
            <a:endParaRPr sz="45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2309" y="3905885"/>
            <a:ext cx="3215640" cy="2498090"/>
            <a:chOff x="7052309" y="3905885"/>
            <a:chExt cx="3215640" cy="2498090"/>
          </a:xfrm>
        </p:grpSpPr>
        <p:sp>
          <p:nvSpPr>
            <p:cNvPr id="20" name="object 20"/>
            <p:cNvSpPr/>
            <p:nvPr/>
          </p:nvSpPr>
          <p:spPr>
            <a:xfrm>
              <a:off x="7052309" y="3905885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5"/>
                  </a:lnTo>
                  <a:lnTo>
                    <a:pt x="0" y="2081783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3"/>
                  </a:lnTo>
                  <a:lnTo>
                    <a:pt x="3215640" y="416305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83804" y="4069080"/>
              <a:ext cx="2150745" cy="2150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2712" y="2877439"/>
            <a:ext cx="17062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1050" dirty="0">
                <a:latin typeface="Arial"/>
                <a:cs typeface="Arial"/>
              </a:rPr>
              <a:t>medusa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6305" y="561340"/>
            <a:ext cx="5515610" cy="2225675"/>
            <a:chOff x="916305" y="561340"/>
            <a:chExt cx="5515610" cy="222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305" y="567690"/>
              <a:ext cx="2219325" cy="2219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3136" y="561340"/>
              <a:ext cx="2168270" cy="216827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2586" y="2827147"/>
            <a:ext cx="18611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770" dirty="0"/>
              <a:t>langosta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29193" y="2878963"/>
            <a:ext cx="13366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55" dirty="0">
                <a:latin typeface="Arial"/>
                <a:cs typeface="Arial"/>
              </a:rPr>
              <a:t>pulpo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01700" y="384810"/>
            <a:ext cx="9371330" cy="5795010"/>
            <a:chOff x="901700" y="384810"/>
            <a:chExt cx="9371330" cy="5795010"/>
          </a:xfrm>
        </p:grpSpPr>
        <p:sp>
          <p:nvSpPr>
            <p:cNvPr id="9" name="object 9"/>
            <p:cNvSpPr/>
            <p:nvPr/>
          </p:nvSpPr>
          <p:spPr>
            <a:xfrm>
              <a:off x="7057390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4364" y="559435"/>
              <a:ext cx="2365502" cy="2365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700" y="3959351"/>
              <a:ext cx="2258949" cy="22189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1289" y="3962400"/>
              <a:ext cx="2772410" cy="221742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86231" y="6255511"/>
            <a:ext cx="28879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10" dirty="0">
                <a:latin typeface="Arial"/>
                <a:cs typeface="Arial"/>
              </a:rPr>
              <a:t>estrella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75" dirty="0">
                <a:latin typeface="Arial"/>
                <a:cs typeface="Arial"/>
              </a:rPr>
              <a:t>de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55" dirty="0">
                <a:latin typeface="Arial"/>
                <a:cs typeface="Arial"/>
              </a:rPr>
              <a:t>mar</a:t>
            </a:r>
            <a:endParaRPr sz="4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7703" y="6257035"/>
            <a:ext cx="22447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pez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969" dirty="0">
                <a:latin typeface="Arial"/>
                <a:cs typeface="Arial"/>
              </a:rPr>
              <a:t>espada</a:t>
            </a:r>
            <a:endParaRPr sz="4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96250" y="6234176"/>
            <a:ext cx="11798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45" dirty="0">
                <a:latin typeface="Arial"/>
                <a:cs typeface="Arial"/>
              </a:rPr>
              <a:t>foca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52309" y="3905885"/>
            <a:ext cx="3215640" cy="2498090"/>
            <a:chOff x="7052309" y="3905885"/>
            <a:chExt cx="3215640" cy="2498090"/>
          </a:xfrm>
        </p:grpSpPr>
        <p:sp>
          <p:nvSpPr>
            <p:cNvPr id="17" name="object 17"/>
            <p:cNvSpPr/>
            <p:nvPr/>
          </p:nvSpPr>
          <p:spPr>
            <a:xfrm>
              <a:off x="7052309" y="3905885"/>
              <a:ext cx="3215640" cy="2498090"/>
            </a:xfrm>
            <a:custGeom>
              <a:avLst/>
              <a:gdLst/>
              <a:ahLst/>
              <a:cxnLst/>
              <a:rect l="l" t="t" r="r" b="b"/>
              <a:pathLst>
                <a:path w="3215640" h="2498090">
                  <a:moveTo>
                    <a:pt x="2799334" y="0"/>
                  </a:moveTo>
                  <a:lnTo>
                    <a:pt x="416306" y="0"/>
                  </a:lnTo>
                  <a:lnTo>
                    <a:pt x="367765" y="2801"/>
                  </a:lnTo>
                  <a:lnTo>
                    <a:pt x="320866" y="10997"/>
                  </a:lnTo>
                  <a:lnTo>
                    <a:pt x="275922" y="24275"/>
                  </a:lnTo>
                  <a:lnTo>
                    <a:pt x="233246" y="42322"/>
                  </a:lnTo>
                  <a:lnTo>
                    <a:pt x="193151" y="64826"/>
                  </a:lnTo>
                  <a:lnTo>
                    <a:pt x="155948" y="91473"/>
                  </a:lnTo>
                  <a:lnTo>
                    <a:pt x="121951" y="121951"/>
                  </a:lnTo>
                  <a:lnTo>
                    <a:pt x="91473" y="155948"/>
                  </a:lnTo>
                  <a:lnTo>
                    <a:pt x="64826" y="193151"/>
                  </a:lnTo>
                  <a:lnTo>
                    <a:pt x="42322" y="233246"/>
                  </a:lnTo>
                  <a:lnTo>
                    <a:pt x="24275" y="275922"/>
                  </a:lnTo>
                  <a:lnTo>
                    <a:pt x="10997" y="320866"/>
                  </a:lnTo>
                  <a:lnTo>
                    <a:pt x="2801" y="367765"/>
                  </a:lnTo>
                  <a:lnTo>
                    <a:pt x="0" y="416305"/>
                  </a:lnTo>
                  <a:lnTo>
                    <a:pt x="0" y="2081783"/>
                  </a:lnTo>
                  <a:lnTo>
                    <a:pt x="2801" y="2130324"/>
                  </a:lnTo>
                  <a:lnTo>
                    <a:pt x="10997" y="2177223"/>
                  </a:lnTo>
                  <a:lnTo>
                    <a:pt x="24275" y="2222167"/>
                  </a:lnTo>
                  <a:lnTo>
                    <a:pt x="42322" y="2264843"/>
                  </a:lnTo>
                  <a:lnTo>
                    <a:pt x="64826" y="2304938"/>
                  </a:lnTo>
                  <a:lnTo>
                    <a:pt x="91473" y="2342141"/>
                  </a:lnTo>
                  <a:lnTo>
                    <a:pt x="121951" y="2376138"/>
                  </a:lnTo>
                  <a:lnTo>
                    <a:pt x="155948" y="2406616"/>
                  </a:lnTo>
                  <a:lnTo>
                    <a:pt x="193151" y="2433263"/>
                  </a:lnTo>
                  <a:lnTo>
                    <a:pt x="233246" y="2455767"/>
                  </a:lnTo>
                  <a:lnTo>
                    <a:pt x="275922" y="2473814"/>
                  </a:lnTo>
                  <a:lnTo>
                    <a:pt x="320866" y="2487092"/>
                  </a:lnTo>
                  <a:lnTo>
                    <a:pt x="367765" y="2495288"/>
                  </a:lnTo>
                  <a:lnTo>
                    <a:pt x="416306" y="2498090"/>
                  </a:lnTo>
                  <a:lnTo>
                    <a:pt x="2799334" y="2498090"/>
                  </a:lnTo>
                  <a:lnTo>
                    <a:pt x="2847874" y="2495288"/>
                  </a:lnTo>
                  <a:lnTo>
                    <a:pt x="2894773" y="2487092"/>
                  </a:lnTo>
                  <a:lnTo>
                    <a:pt x="2939717" y="2473814"/>
                  </a:lnTo>
                  <a:lnTo>
                    <a:pt x="2982393" y="2455767"/>
                  </a:lnTo>
                  <a:lnTo>
                    <a:pt x="3022488" y="2433263"/>
                  </a:lnTo>
                  <a:lnTo>
                    <a:pt x="3059691" y="2406616"/>
                  </a:lnTo>
                  <a:lnTo>
                    <a:pt x="3093688" y="2376138"/>
                  </a:lnTo>
                  <a:lnTo>
                    <a:pt x="3124166" y="2342141"/>
                  </a:lnTo>
                  <a:lnTo>
                    <a:pt x="3150813" y="2304938"/>
                  </a:lnTo>
                  <a:lnTo>
                    <a:pt x="3173317" y="2264843"/>
                  </a:lnTo>
                  <a:lnTo>
                    <a:pt x="3191364" y="2222167"/>
                  </a:lnTo>
                  <a:lnTo>
                    <a:pt x="3204642" y="2177223"/>
                  </a:lnTo>
                  <a:lnTo>
                    <a:pt x="3212838" y="2130324"/>
                  </a:lnTo>
                  <a:lnTo>
                    <a:pt x="3215640" y="2081783"/>
                  </a:lnTo>
                  <a:lnTo>
                    <a:pt x="3215640" y="416305"/>
                  </a:lnTo>
                  <a:lnTo>
                    <a:pt x="3212838" y="367765"/>
                  </a:lnTo>
                  <a:lnTo>
                    <a:pt x="3204642" y="320866"/>
                  </a:lnTo>
                  <a:lnTo>
                    <a:pt x="3191364" y="275922"/>
                  </a:lnTo>
                  <a:lnTo>
                    <a:pt x="3173317" y="233246"/>
                  </a:lnTo>
                  <a:lnTo>
                    <a:pt x="3150813" y="193151"/>
                  </a:lnTo>
                  <a:lnTo>
                    <a:pt x="3124166" y="155948"/>
                  </a:lnTo>
                  <a:lnTo>
                    <a:pt x="3093688" y="121951"/>
                  </a:lnTo>
                  <a:lnTo>
                    <a:pt x="3059691" y="91473"/>
                  </a:lnTo>
                  <a:lnTo>
                    <a:pt x="3022488" y="64826"/>
                  </a:lnTo>
                  <a:lnTo>
                    <a:pt x="2982393" y="42322"/>
                  </a:lnTo>
                  <a:lnTo>
                    <a:pt x="2939717" y="24275"/>
                  </a:lnTo>
                  <a:lnTo>
                    <a:pt x="2894773" y="10997"/>
                  </a:lnTo>
                  <a:lnTo>
                    <a:pt x="2847874" y="2801"/>
                  </a:lnTo>
                  <a:lnTo>
                    <a:pt x="279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4175" y="4069080"/>
              <a:ext cx="2331085" cy="2171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5019" y="2831719"/>
            <a:ext cx="2517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685" dirty="0"/>
              <a:t>erizo</a:t>
            </a:r>
            <a:r>
              <a:rPr spc="-350" dirty="0"/>
              <a:t> </a:t>
            </a:r>
            <a:r>
              <a:rPr spc="-975" dirty="0"/>
              <a:t>de</a:t>
            </a:r>
            <a:r>
              <a:rPr spc="-350" dirty="0"/>
              <a:t> </a:t>
            </a:r>
            <a:r>
              <a:rPr spc="-855" dirty="0"/>
              <a:t>mar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1640" y="436245"/>
            <a:ext cx="3215640" cy="2554605"/>
            <a:chOff x="421640" y="436245"/>
            <a:chExt cx="3215640" cy="2554605"/>
          </a:xfrm>
        </p:grpSpPr>
        <p:sp>
          <p:nvSpPr>
            <p:cNvPr id="4" name="object 4"/>
            <p:cNvSpPr/>
            <p:nvPr/>
          </p:nvSpPr>
          <p:spPr>
            <a:xfrm>
              <a:off x="421640" y="436245"/>
              <a:ext cx="3215640" cy="2554605"/>
            </a:xfrm>
            <a:custGeom>
              <a:avLst/>
              <a:gdLst/>
              <a:ahLst/>
              <a:cxnLst/>
              <a:rect l="l" t="t" r="r" b="b"/>
              <a:pathLst>
                <a:path w="3215640" h="2554605">
                  <a:moveTo>
                    <a:pt x="2789809" y="0"/>
                  </a:moveTo>
                  <a:lnTo>
                    <a:pt x="425767" y="0"/>
                  </a:lnTo>
                  <a:lnTo>
                    <a:pt x="379380" y="2498"/>
                  </a:lnTo>
                  <a:lnTo>
                    <a:pt x="334439" y="9820"/>
                  </a:lnTo>
                  <a:lnTo>
                    <a:pt x="291203" y="21705"/>
                  </a:lnTo>
                  <a:lnTo>
                    <a:pt x="249932" y="37895"/>
                  </a:lnTo>
                  <a:lnTo>
                    <a:pt x="210887" y="58128"/>
                  </a:lnTo>
                  <a:lnTo>
                    <a:pt x="174327" y="82145"/>
                  </a:lnTo>
                  <a:lnTo>
                    <a:pt x="140512" y="109687"/>
                  </a:lnTo>
                  <a:lnTo>
                    <a:pt x="109702" y="140492"/>
                  </a:lnTo>
                  <a:lnTo>
                    <a:pt x="82157" y="174302"/>
                  </a:lnTo>
                  <a:lnTo>
                    <a:pt x="58136" y="210857"/>
                  </a:lnTo>
                  <a:lnTo>
                    <a:pt x="37900" y="249897"/>
                  </a:lnTo>
                  <a:lnTo>
                    <a:pt x="21708" y="291161"/>
                  </a:lnTo>
                  <a:lnTo>
                    <a:pt x="9821" y="334390"/>
                  </a:lnTo>
                  <a:lnTo>
                    <a:pt x="2498" y="379324"/>
                  </a:lnTo>
                  <a:lnTo>
                    <a:pt x="0" y="425703"/>
                  </a:lnTo>
                  <a:lnTo>
                    <a:pt x="0" y="2128774"/>
                  </a:lnTo>
                  <a:lnTo>
                    <a:pt x="2498" y="2175177"/>
                  </a:lnTo>
                  <a:lnTo>
                    <a:pt x="9821" y="2220131"/>
                  </a:lnTo>
                  <a:lnTo>
                    <a:pt x="21708" y="2263378"/>
                  </a:lnTo>
                  <a:lnTo>
                    <a:pt x="37900" y="2304657"/>
                  </a:lnTo>
                  <a:lnTo>
                    <a:pt x="58136" y="2343709"/>
                  </a:lnTo>
                  <a:lnTo>
                    <a:pt x="82157" y="2380274"/>
                  </a:lnTo>
                  <a:lnTo>
                    <a:pt x="109702" y="2414092"/>
                  </a:lnTo>
                  <a:lnTo>
                    <a:pt x="140512" y="2444905"/>
                  </a:lnTo>
                  <a:lnTo>
                    <a:pt x="174327" y="2472451"/>
                  </a:lnTo>
                  <a:lnTo>
                    <a:pt x="210887" y="2496471"/>
                  </a:lnTo>
                  <a:lnTo>
                    <a:pt x="249932" y="2516707"/>
                  </a:lnTo>
                  <a:lnTo>
                    <a:pt x="291203" y="2532898"/>
                  </a:lnTo>
                  <a:lnTo>
                    <a:pt x="334439" y="2544784"/>
                  </a:lnTo>
                  <a:lnTo>
                    <a:pt x="379380" y="2552106"/>
                  </a:lnTo>
                  <a:lnTo>
                    <a:pt x="425767" y="2554605"/>
                  </a:lnTo>
                  <a:lnTo>
                    <a:pt x="2789809" y="2554605"/>
                  </a:lnTo>
                  <a:lnTo>
                    <a:pt x="2836212" y="2552106"/>
                  </a:lnTo>
                  <a:lnTo>
                    <a:pt x="2881166" y="2544784"/>
                  </a:lnTo>
                  <a:lnTo>
                    <a:pt x="2924413" y="2532898"/>
                  </a:lnTo>
                  <a:lnTo>
                    <a:pt x="2965692" y="2516707"/>
                  </a:lnTo>
                  <a:lnTo>
                    <a:pt x="3004744" y="2496471"/>
                  </a:lnTo>
                  <a:lnTo>
                    <a:pt x="3041309" y="2472451"/>
                  </a:lnTo>
                  <a:lnTo>
                    <a:pt x="3075127" y="2444905"/>
                  </a:lnTo>
                  <a:lnTo>
                    <a:pt x="3105940" y="2414092"/>
                  </a:lnTo>
                  <a:lnTo>
                    <a:pt x="3133486" y="2380274"/>
                  </a:lnTo>
                  <a:lnTo>
                    <a:pt x="3157506" y="2343709"/>
                  </a:lnTo>
                  <a:lnTo>
                    <a:pt x="3177742" y="2304657"/>
                  </a:lnTo>
                  <a:lnTo>
                    <a:pt x="3193933" y="2263378"/>
                  </a:lnTo>
                  <a:lnTo>
                    <a:pt x="3205819" y="2220131"/>
                  </a:lnTo>
                  <a:lnTo>
                    <a:pt x="3213141" y="2175177"/>
                  </a:lnTo>
                  <a:lnTo>
                    <a:pt x="3215640" y="2128774"/>
                  </a:lnTo>
                  <a:lnTo>
                    <a:pt x="3215640" y="425703"/>
                  </a:lnTo>
                  <a:lnTo>
                    <a:pt x="3213141" y="379324"/>
                  </a:lnTo>
                  <a:lnTo>
                    <a:pt x="3205819" y="334390"/>
                  </a:lnTo>
                  <a:lnTo>
                    <a:pt x="3193933" y="291161"/>
                  </a:lnTo>
                  <a:lnTo>
                    <a:pt x="3177742" y="249897"/>
                  </a:lnTo>
                  <a:lnTo>
                    <a:pt x="3157506" y="210857"/>
                  </a:lnTo>
                  <a:lnTo>
                    <a:pt x="3133486" y="174302"/>
                  </a:lnTo>
                  <a:lnTo>
                    <a:pt x="3105940" y="140492"/>
                  </a:lnTo>
                  <a:lnTo>
                    <a:pt x="3075127" y="109687"/>
                  </a:lnTo>
                  <a:lnTo>
                    <a:pt x="3041309" y="82145"/>
                  </a:lnTo>
                  <a:lnTo>
                    <a:pt x="3004744" y="58128"/>
                  </a:lnTo>
                  <a:lnTo>
                    <a:pt x="2965692" y="37895"/>
                  </a:lnTo>
                  <a:lnTo>
                    <a:pt x="2924413" y="21705"/>
                  </a:lnTo>
                  <a:lnTo>
                    <a:pt x="2881166" y="9820"/>
                  </a:lnTo>
                  <a:lnTo>
                    <a:pt x="2836212" y="2498"/>
                  </a:lnTo>
                  <a:lnTo>
                    <a:pt x="2789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402" y="602615"/>
              <a:ext cx="2210816" cy="22108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82210" y="2888107"/>
            <a:ext cx="17824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65" dirty="0">
                <a:latin typeface="Arial"/>
                <a:cs typeface="Arial"/>
              </a:rPr>
              <a:t>calamar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0784" y="383540"/>
            <a:ext cx="3215640" cy="2726055"/>
            <a:chOff x="3740784" y="38354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40784" y="38354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2109" y="558165"/>
              <a:ext cx="2336799" cy="23368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076438" y="2907919"/>
            <a:ext cx="1243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coral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8192" y="388620"/>
            <a:ext cx="9501505" cy="5744210"/>
            <a:chOff x="778192" y="388620"/>
            <a:chExt cx="9501505" cy="5744210"/>
          </a:xfrm>
        </p:grpSpPr>
        <p:sp>
          <p:nvSpPr>
            <p:cNvPr id="12" name="object 12"/>
            <p:cNvSpPr/>
            <p:nvPr/>
          </p:nvSpPr>
          <p:spPr>
            <a:xfrm>
              <a:off x="7063739" y="3886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0238" y="563880"/>
              <a:ext cx="2355850" cy="23552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192" y="3954779"/>
              <a:ext cx="2511424" cy="217779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05813" y="6209792"/>
            <a:ext cx="1461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35" dirty="0">
                <a:latin typeface="Arial"/>
                <a:cs typeface="Arial"/>
              </a:rPr>
              <a:t>morsa</a:t>
            </a:r>
            <a:endParaRPr sz="4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1063" y="6276847"/>
            <a:ext cx="18656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15" dirty="0">
                <a:latin typeface="Arial"/>
                <a:cs typeface="Arial"/>
              </a:rPr>
              <a:t>pingüino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6340" y="3784600"/>
            <a:ext cx="3215640" cy="2726055"/>
            <a:chOff x="3736340" y="3784600"/>
            <a:chExt cx="3215640" cy="2726055"/>
          </a:xfrm>
        </p:grpSpPr>
        <p:sp>
          <p:nvSpPr>
            <p:cNvPr id="18" name="object 18"/>
            <p:cNvSpPr/>
            <p:nvPr/>
          </p:nvSpPr>
          <p:spPr>
            <a:xfrm>
              <a:off x="3736340" y="378460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7190" y="3959352"/>
              <a:ext cx="2317750" cy="23176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831073" y="6285992"/>
            <a:ext cx="1728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60" dirty="0">
                <a:latin typeface="Arial"/>
                <a:cs typeface="Arial"/>
              </a:rPr>
              <a:t>anguila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2" name="object 22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3850" y="3966972"/>
              <a:ext cx="2460879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226" y="3091307"/>
            <a:ext cx="234950" cy="3460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6336" y="2850007"/>
            <a:ext cx="28581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725" dirty="0">
                <a:latin typeface="Arial"/>
                <a:cs typeface="Arial"/>
              </a:rPr>
              <a:t>el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880" dirty="0">
                <a:latin typeface="Arial"/>
                <a:cs typeface="Arial"/>
              </a:rPr>
              <a:t>anco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975" dirty="0">
                <a:latin typeface="Arial"/>
                <a:cs typeface="Arial"/>
              </a:rPr>
              <a:t>de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1115" dirty="0">
                <a:latin typeface="Arial"/>
                <a:cs typeface="Arial"/>
              </a:rPr>
              <a:t>peces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7830" y="417830"/>
            <a:ext cx="7788909" cy="2971165"/>
            <a:chOff x="417830" y="417830"/>
            <a:chExt cx="7788909" cy="2971165"/>
          </a:xfrm>
        </p:grpSpPr>
        <p:sp>
          <p:nvSpPr>
            <p:cNvPr id="5" name="object 5"/>
            <p:cNvSpPr/>
            <p:nvPr/>
          </p:nvSpPr>
          <p:spPr>
            <a:xfrm>
              <a:off x="417830" y="417830"/>
              <a:ext cx="3215640" cy="2606040"/>
            </a:xfrm>
            <a:custGeom>
              <a:avLst/>
              <a:gdLst/>
              <a:ahLst/>
              <a:cxnLst/>
              <a:rect l="l" t="t" r="r" b="b"/>
              <a:pathLst>
                <a:path w="3215640" h="2606040">
                  <a:moveTo>
                    <a:pt x="2781300" y="0"/>
                  </a:moveTo>
                  <a:lnTo>
                    <a:pt x="434339" y="0"/>
                  </a:lnTo>
                  <a:lnTo>
                    <a:pt x="387018" y="2548"/>
                  </a:lnTo>
                  <a:lnTo>
                    <a:pt x="341172" y="10016"/>
                  </a:lnTo>
                  <a:lnTo>
                    <a:pt x="297065" y="22140"/>
                  </a:lnTo>
                  <a:lnTo>
                    <a:pt x="254963" y="38654"/>
                  </a:lnTo>
                  <a:lnTo>
                    <a:pt x="215132" y="59294"/>
                  </a:lnTo>
                  <a:lnTo>
                    <a:pt x="177836" y="83795"/>
                  </a:lnTo>
                  <a:lnTo>
                    <a:pt x="143340" y="111892"/>
                  </a:lnTo>
                  <a:lnTo>
                    <a:pt x="111910" y="143320"/>
                  </a:lnTo>
                  <a:lnTo>
                    <a:pt x="83810" y="177814"/>
                  </a:lnTo>
                  <a:lnTo>
                    <a:pt x="59306" y="215109"/>
                  </a:lnTo>
                  <a:lnTo>
                    <a:pt x="38662" y="254941"/>
                  </a:lnTo>
                  <a:lnTo>
                    <a:pt x="22145" y="297045"/>
                  </a:lnTo>
                  <a:lnTo>
                    <a:pt x="10019" y="341156"/>
                  </a:lnTo>
                  <a:lnTo>
                    <a:pt x="2548" y="387009"/>
                  </a:lnTo>
                  <a:lnTo>
                    <a:pt x="0" y="434339"/>
                  </a:lnTo>
                  <a:lnTo>
                    <a:pt x="0" y="2171699"/>
                  </a:lnTo>
                  <a:lnTo>
                    <a:pt x="2548" y="2219030"/>
                  </a:lnTo>
                  <a:lnTo>
                    <a:pt x="10019" y="2264883"/>
                  </a:lnTo>
                  <a:lnTo>
                    <a:pt x="22145" y="2308994"/>
                  </a:lnTo>
                  <a:lnTo>
                    <a:pt x="38662" y="2351098"/>
                  </a:lnTo>
                  <a:lnTo>
                    <a:pt x="59306" y="2390930"/>
                  </a:lnTo>
                  <a:lnTo>
                    <a:pt x="83810" y="2428225"/>
                  </a:lnTo>
                  <a:lnTo>
                    <a:pt x="111910" y="2462719"/>
                  </a:lnTo>
                  <a:lnTo>
                    <a:pt x="143340" y="2494147"/>
                  </a:lnTo>
                  <a:lnTo>
                    <a:pt x="177836" y="2522244"/>
                  </a:lnTo>
                  <a:lnTo>
                    <a:pt x="215132" y="2546745"/>
                  </a:lnTo>
                  <a:lnTo>
                    <a:pt x="254963" y="2567385"/>
                  </a:lnTo>
                  <a:lnTo>
                    <a:pt x="297065" y="2583899"/>
                  </a:lnTo>
                  <a:lnTo>
                    <a:pt x="341172" y="2596023"/>
                  </a:lnTo>
                  <a:lnTo>
                    <a:pt x="387018" y="2603491"/>
                  </a:lnTo>
                  <a:lnTo>
                    <a:pt x="434339" y="2606039"/>
                  </a:lnTo>
                  <a:lnTo>
                    <a:pt x="2781300" y="2606039"/>
                  </a:lnTo>
                  <a:lnTo>
                    <a:pt x="2828630" y="2603491"/>
                  </a:lnTo>
                  <a:lnTo>
                    <a:pt x="2874483" y="2596023"/>
                  </a:lnTo>
                  <a:lnTo>
                    <a:pt x="2918594" y="2583899"/>
                  </a:lnTo>
                  <a:lnTo>
                    <a:pt x="2960698" y="2567385"/>
                  </a:lnTo>
                  <a:lnTo>
                    <a:pt x="3000530" y="2546745"/>
                  </a:lnTo>
                  <a:lnTo>
                    <a:pt x="3037825" y="2522244"/>
                  </a:lnTo>
                  <a:lnTo>
                    <a:pt x="3072319" y="2494147"/>
                  </a:lnTo>
                  <a:lnTo>
                    <a:pt x="3103747" y="2462719"/>
                  </a:lnTo>
                  <a:lnTo>
                    <a:pt x="3131844" y="2428225"/>
                  </a:lnTo>
                  <a:lnTo>
                    <a:pt x="3156345" y="2390930"/>
                  </a:lnTo>
                  <a:lnTo>
                    <a:pt x="3176985" y="2351098"/>
                  </a:lnTo>
                  <a:lnTo>
                    <a:pt x="3193499" y="2308994"/>
                  </a:lnTo>
                  <a:lnTo>
                    <a:pt x="3205623" y="2264883"/>
                  </a:lnTo>
                  <a:lnTo>
                    <a:pt x="3213091" y="2219030"/>
                  </a:lnTo>
                  <a:lnTo>
                    <a:pt x="3215640" y="2171699"/>
                  </a:lnTo>
                  <a:lnTo>
                    <a:pt x="3215640" y="434339"/>
                  </a:lnTo>
                  <a:lnTo>
                    <a:pt x="3213091" y="387009"/>
                  </a:lnTo>
                  <a:lnTo>
                    <a:pt x="3205623" y="341156"/>
                  </a:lnTo>
                  <a:lnTo>
                    <a:pt x="3193499" y="297045"/>
                  </a:lnTo>
                  <a:lnTo>
                    <a:pt x="3176985" y="254941"/>
                  </a:lnTo>
                  <a:lnTo>
                    <a:pt x="3156345" y="215109"/>
                  </a:lnTo>
                  <a:lnTo>
                    <a:pt x="3131844" y="177814"/>
                  </a:lnTo>
                  <a:lnTo>
                    <a:pt x="3103747" y="143320"/>
                  </a:lnTo>
                  <a:lnTo>
                    <a:pt x="3072319" y="111892"/>
                  </a:lnTo>
                  <a:lnTo>
                    <a:pt x="3037825" y="83795"/>
                  </a:lnTo>
                  <a:lnTo>
                    <a:pt x="3000530" y="59294"/>
                  </a:lnTo>
                  <a:lnTo>
                    <a:pt x="2960698" y="38654"/>
                  </a:lnTo>
                  <a:lnTo>
                    <a:pt x="2918594" y="22140"/>
                  </a:lnTo>
                  <a:lnTo>
                    <a:pt x="2874483" y="10016"/>
                  </a:lnTo>
                  <a:lnTo>
                    <a:pt x="2828630" y="2548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2175" y="586740"/>
              <a:ext cx="2283460" cy="22677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3483" y="562356"/>
              <a:ext cx="2203323" cy="22006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7563" y="3064764"/>
              <a:ext cx="219075" cy="32385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82210" y="2836291"/>
            <a:ext cx="17837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800" dirty="0"/>
              <a:t>pelícano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262241" y="2839339"/>
            <a:ext cx="29229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655" dirty="0">
                <a:latin typeface="Arial"/>
                <a:cs typeface="Arial"/>
              </a:rPr>
              <a:t>el</a:t>
            </a:r>
            <a:r>
              <a:rPr sz="4200" i="1" spc="-330" dirty="0">
                <a:latin typeface="Arial"/>
                <a:cs typeface="Arial"/>
              </a:rPr>
              <a:t> </a:t>
            </a:r>
            <a:r>
              <a:rPr sz="4200" i="1" spc="-825" dirty="0">
                <a:latin typeface="Arial"/>
                <a:cs typeface="Arial"/>
              </a:rPr>
              <a:t>ca</a:t>
            </a:r>
            <a:r>
              <a:rPr sz="4200" i="1" spc="345" dirty="0">
                <a:latin typeface="Arial"/>
                <a:cs typeface="Arial"/>
              </a:rPr>
              <a:t> </a:t>
            </a:r>
            <a:r>
              <a:rPr sz="4200" i="1" spc="-425" dirty="0">
                <a:latin typeface="Arial"/>
                <a:cs typeface="Arial"/>
              </a:rPr>
              <a:t>allito</a:t>
            </a:r>
            <a:r>
              <a:rPr sz="4200" i="1" spc="-330" dirty="0">
                <a:latin typeface="Arial"/>
                <a:cs typeface="Arial"/>
              </a:rPr>
              <a:t> </a:t>
            </a:r>
            <a:r>
              <a:rPr sz="4200" i="1" spc="-915" dirty="0">
                <a:latin typeface="Arial"/>
                <a:cs typeface="Arial"/>
              </a:rPr>
              <a:t>de</a:t>
            </a:r>
            <a:r>
              <a:rPr sz="4200" i="1" spc="-315" dirty="0">
                <a:latin typeface="Arial"/>
                <a:cs typeface="Arial"/>
              </a:rPr>
              <a:t> </a:t>
            </a:r>
            <a:r>
              <a:rPr sz="4200" i="1" spc="-800" dirty="0">
                <a:latin typeface="Arial"/>
                <a:cs typeface="Arial"/>
              </a:rPr>
              <a:t>mar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3740" y="401955"/>
            <a:ext cx="3215640" cy="2625725"/>
            <a:chOff x="7063740" y="401955"/>
            <a:chExt cx="3215640" cy="2625725"/>
          </a:xfrm>
        </p:grpSpPr>
        <p:sp>
          <p:nvSpPr>
            <p:cNvPr id="12" name="object 12"/>
            <p:cNvSpPr/>
            <p:nvPr/>
          </p:nvSpPr>
          <p:spPr>
            <a:xfrm>
              <a:off x="7063740" y="401955"/>
              <a:ext cx="3215640" cy="2625725"/>
            </a:xfrm>
            <a:custGeom>
              <a:avLst/>
              <a:gdLst/>
              <a:ahLst/>
              <a:cxnLst/>
              <a:rect l="l" t="t" r="r" b="b"/>
              <a:pathLst>
                <a:path w="3215640" h="2625725">
                  <a:moveTo>
                    <a:pt x="2777998" y="0"/>
                  </a:moveTo>
                  <a:lnTo>
                    <a:pt x="437641" y="0"/>
                  </a:lnTo>
                  <a:lnTo>
                    <a:pt x="389959" y="2568"/>
                  </a:lnTo>
                  <a:lnTo>
                    <a:pt x="343764" y="10095"/>
                  </a:lnTo>
                  <a:lnTo>
                    <a:pt x="299321" y="22313"/>
                  </a:lnTo>
                  <a:lnTo>
                    <a:pt x="256899" y="38955"/>
                  </a:lnTo>
                  <a:lnTo>
                    <a:pt x="216765" y="59755"/>
                  </a:lnTo>
                  <a:lnTo>
                    <a:pt x="179185" y="84445"/>
                  </a:lnTo>
                  <a:lnTo>
                    <a:pt x="144427" y="112758"/>
                  </a:lnTo>
                  <a:lnTo>
                    <a:pt x="112758" y="144427"/>
                  </a:lnTo>
                  <a:lnTo>
                    <a:pt x="84445" y="179185"/>
                  </a:lnTo>
                  <a:lnTo>
                    <a:pt x="59755" y="216765"/>
                  </a:lnTo>
                  <a:lnTo>
                    <a:pt x="38955" y="256899"/>
                  </a:lnTo>
                  <a:lnTo>
                    <a:pt x="22313" y="299321"/>
                  </a:lnTo>
                  <a:lnTo>
                    <a:pt x="10095" y="343764"/>
                  </a:lnTo>
                  <a:lnTo>
                    <a:pt x="2568" y="389959"/>
                  </a:lnTo>
                  <a:lnTo>
                    <a:pt x="0" y="437641"/>
                  </a:lnTo>
                  <a:lnTo>
                    <a:pt x="0" y="2188082"/>
                  </a:lnTo>
                  <a:lnTo>
                    <a:pt x="2568" y="2235765"/>
                  </a:lnTo>
                  <a:lnTo>
                    <a:pt x="10095" y="2281960"/>
                  </a:lnTo>
                  <a:lnTo>
                    <a:pt x="22313" y="2326403"/>
                  </a:lnTo>
                  <a:lnTo>
                    <a:pt x="38955" y="2368825"/>
                  </a:lnTo>
                  <a:lnTo>
                    <a:pt x="59755" y="2408959"/>
                  </a:lnTo>
                  <a:lnTo>
                    <a:pt x="84445" y="2446539"/>
                  </a:lnTo>
                  <a:lnTo>
                    <a:pt x="112758" y="2481297"/>
                  </a:lnTo>
                  <a:lnTo>
                    <a:pt x="144427" y="2512966"/>
                  </a:lnTo>
                  <a:lnTo>
                    <a:pt x="179185" y="2541279"/>
                  </a:lnTo>
                  <a:lnTo>
                    <a:pt x="216765" y="2565969"/>
                  </a:lnTo>
                  <a:lnTo>
                    <a:pt x="256899" y="2586769"/>
                  </a:lnTo>
                  <a:lnTo>
                    <a:pt x="299321" y="2603411"/>
                  </a:lnTo>
                  <a:lnTo>
                    <a:pt x="343764" y="2615629"/>
                  </a:lnTo>
                  <a:lnTo>
                    <a:pt x="389959" y="2623156"/>
                  </a:lnTo>
                  <a:lnTo>
                    <a:pt x="437641" y="2625724"/>
                  </a:lnTo>
                  <a:lnTo>
                    <a:pt x="2777998" y="2625724"/>
                  </a:lnTo>
                  <a:lnTo>
                    <a:pt x="2825680" y="2623156"/>
                  </a:lnTo>
                  <a:lnTo>
                    <a:pt x="2871875" y="2615629"/>
                  </a:lnTo>
                  <a:lnTo>
                    <a:pt x="2916318" y="2603411"/>
                  </a:lnTo>
                  <a:lnTo>
                    <a:pt x="2958740" y="2586769"/>
                  </a:lnTo>
                  <a:lnTo>
                    <a:pt x="2998874" y="2565969"/>
                  </a:lnTo>
                  <a:lnTo>
                    <a:pt x="3036454" y="2541279"/>
                  </a:lnTo>
                  <a:lnTo>
                    <a:pt x="3071212" y="2512966"/>
                  </a:lnTo>
                  <a:lnTo>
                    <a:pt x="3102881" y="2481297"/>
                  </a:lnTo>
                  <a:lnTo>
                    <a:pt x="3131194" y="2446539"/>
                  </a:lnTo>
                  <a:lnTo>
                    <a:pt x="3155884" y="2408959"/>
                  </a:lnTo>
                  <a:lnTo>
                    <a:pt x="3176684" y="2368825"/>
                  </a:lnTo>
                  <a:lnTo>
                    <a:pt x="3193326" y="2326403"/>
                  </a:lnTo>
                  <a:lnTo>
                    <a:pt x="3205544" y="2281960"/>
                  </a:lnTo>
                  <a:lnTo>
                    <a:pt x="3213071" y="2235765"/>
                  </a:lnTo>
                  <a:lnTo>
                    <a:pt x="3215639" y="2188082"/>
                  </a:lnTo>
                  <a:lnTo>
                    <a:pt x="3215639" y="437641"/>
                  </a:lnTo>
                  <a:lnTo>
                    <a:pt x="3213071" y="389959"/>
                  </a:lnTo>
                  <a:lnTo>
                    <a:pt x="3205544" y="343764"/>
                  </a:lnTo>
                  <a:lnTo>
                    <a:pt x="3193326" y="299321"/>
                  </a:lnTo>
                  <a:lnTo>
                    <a:pt x="3176684" y="256899"/>
                  </a:lnTo>
                  <a:lnTo>
                    <a:pt x="3155884" y="216765"/>
                  </a:lnTo>
                  <a:lnTo>
                    <a:pt x="3131194" y="179185"/>
                  </a:lnTo>
                  <a:lnTo>
                    <a:pt x="3102881" y="144427"/>
                  </a:lnTo>
                  <a:lnTo>
                    <a:pt x="3071212" y="112758"/>
                  </a:lnTo>
                  <a:lnTo>
                    <a:pt x="3036454" y="84445"/>
                  </a:lnTo>
                  <a:lnTo>
                    <a:pt x="2998874" y="59755"/>
                  </a:lnTo>
                  <a:lnTo>
                    <a:pt x="2958740" y="38955"/>
                  </a:lnTo>
                  <a:lnTo>
                    <a:pt x="2916318" y="22313"/>
                  </a:lnTo>
                  <a:lnTo>
                    <a:pt x="2871875" y="10095"/>
                  </a:lnTo>
                  <a:lnTo>
                    <a:pt x="2825680" y="2568"/>
                  </a:lnTo>
                  <a:lnTo>
                    <a:pt x="277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8814" y="571500"/>
              <a:ext cx="2289682" cy="2285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96188" y="6238747"/>
            <a:ext cx="21113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25" dirty="0">
                <a:latin typeface="Arial"/>
                <a:cs typeface="Arial"/>
              </a:rPr>
              <a:t>langostino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830" y="3792854"/>
            <a:ext cx="3215640" cy="2605405"/>
            <a:chOff x="417830" y="3792854"/>
            <a:chExt cx="3215640" cy="2605405"/>
          </a:xfrm>
        </p:grpSpPr>
        <p:sp>
          <p:nvSpPr>
            <p:cNvPr id="16" name="object 16"/>
            <p:cNvSpPr/>
            <p:nvPr/>
          </p:nvSpPr>
          <p:spPr>
            <a:xfrm>
              <a:off x="417830" y="3792854"/>
              <a:ext cx="3215640" cy="2605405"/>
            </a:xfrm>
            <a:custGeom>
              <a:avLst/>
              <a:gdLst/>
              <a:ahLst/>
              <a:cxnLst/>
              <a:rect l="l" t="t" r="r" b="b"/>
              <a:pathLst>
                <a:path w="3215640" h="2605404">
                  <a:moveTo>
                    <a:pt x="2781427" y="0"/>
                  </a:moveTo>
                  <a:lnTo>
                    <a:pt x="434238" y="0"/>
                  </a:lnTo>
                  <a:lnTo>
                    <a:pt x="386927" y="2548"/>
                  </a:lnTo>
                  <a:lnTo>
                    <a:pt x="341090" y="10016"/>
                  </a:lnTo>
                  <a:lnTo>
                    <a:pt x="296993" y="22139"/>
                  </a:lnTo>
                  <a:lnTo>
                    <a:pt x="254901" y="38652"/>
                  </a:lnTo>
                  <a:lnTo>
                    <a:pt x="215079" y="59290"/>
                  </a:lnTo>
                  <a:lnTo>
                    <a:pt x="177792" y="83787"/>
                  </a:lnTo>
                  <a:lnTo>
                    <a:pt x="143304" y="111879"/>
                  </a:lnTo>
                  <a:lnTo>
                    <a:pt x="111881" y="143300"/>
                  </a:lnTo>
                  <a:lnTo>
                    <a:pt x="83789" y="177786"/>
                  </a:lnTo>
                  <a:lnTo>
                    <a:pt x="59291" y="215072"/>
                  </a:lnTo>
                  <a:lnTo>
                    <a:pt x="38653" y="254891"/>
                  </a:lnTo>
                  <a:lnTo>
                    <a:pt x="22139" y="296980"/>
                  </a:lnTo>
                  <a:lnTo>
                    <a:pt x="10016" y="341074"/>
                  </a:lnTo>
                  <a:lnTo>
                    <a:pt x="2548" y="386906"/>
                  </a:lnTo>
                  <a:lnTo>
                    <a:pt x="0" y="434213"/>
                  </a:lnTo>
                  <a:lnTo>
                    <a:pt x="0" y="2171192"/>
                  </a:lnTo>
                  <a:lnTo>
                    <a:pt x="2548" y="2218498"/>
                  </a:lnTo>
                  <a:lnTo>
                    <a:pt x="10016" y="2264330"/>
                  </a:lnTo>
                  <a:lnTo>
                    <a:pt x="22139" y="2308424"/>
                  </a:lnTo>
                  <a:lnTo>
                    <a:pt x="38653" y="2350513"/>
                  </a:lnTo>
                  <a:lnTo>
                    <a:pt x="59291" y="2390332"/>
                  </a:lnTo>
                  <a:lnTo>
                    <a:pt x="83789" y="2427618"/>
                  </a:lnTo>
                  <a:lnTo>
                    <a:pt x="111881" y="2462104"/>
                  </a:lnTo>
                  <a:lnTo>
                    <a:pt x="143304" y="2493525"/>
                  </a:lnTo>
                  <a:lnTo>
                    <a:pt x="177792" y="2521617"/>
                  </a:lnTo>
                  <a:lnTo>
                    <a:pt x="215079" y="2546114"/>
                  </a:lnTo>
                  <a:lnTo>
                    <a:pt x="254901" y="2566752"/>
                  </a:lnTo>
                  <a:lnTo>
                    <a:pt x="296993" y="2583265"/>
                  </a:lnTo>
                  <a:lnTo>
                    <a:pt x="341090" y="2595388"/>
                  </a:lnTo>
                  <a:lnTo>
                    <a:pt x="386927" y="2602856"/>
                  </a:lnTo>
                  <a:lnTo>
                    <a:pt x="434238" y="2605405"/>
                  </a:lnTo>
                  <a:lnTo>
                    <a:pt x="2781427" y="2605405"/>
                  </a:lnTo>
                  <a:lnTo>
                    <a:pt x="2828733" y="2602856"/>
                  </a:lnTo>
                  <a:lnTo>
                    <a:pt x="2874565" y="2595388"/>
                  </a:lnTo>
                  <a:lnTo>
                    <a:pt x="2918659" y="2583265"/>
                  </a:lnTo>
                  <a:lnTo>
                    <a:pt x="2960748" y="2566752"/>
                  </a:lnTo>
                  <a:lnTo>
                    <a:pt x="3000567" y="2546114"/>
                  </a:lnTo>
                  <a:lnTo>
                    <a:pt x="3037853" y="2521617"/>
                  </a:lnTo>
                  <a:lnTo>
                    <a:pt x="3072339" y="2493525"/>
                  </a:lnTo>
                  <a:lnTo>
                    <a:pt x="3103760" y="2462104"/>
                  </a:lnTo>
                  <a:lnTo>
                    <a:pt x="3131852" y="2427618"/>
                  </a:lnTo>
                  <a:lnTo>
                    <a:pt x="3156349" y="2390332"/>
                  </a:lnTo>
                  <a:lnTo>
                    <a:pt x="3176987" y="2350513"/>
                  </a:lnTo>
                  <a:lnTo>
                    <a:pt x="3193500" y="2308424"/>
                  </a:lnTo>
                  <a:lnTo>
                    <a:pt x="3205623" y="2264330"/>
                  </a:lnTo>
                  <a:lnTo>
                    <a:pt x="3213091" y="2218498"/>
                  </a:lnTo>
                  <a:lnTo>
                    <a:pt x="3215640" y="2171192"/>
                  </a:lnTo>
                  <a:lnTo>
                    <a:pt x="3215640" y="434213"/>
                  </a:lnTo>
                  <a:lnTo>
                    <a:pt x="3213091" y="386906"/>
                  </a:lnTo>
                  <a:lnTo>
                    <a:pt x="3205623" y="341074"/>
                  </a:lnTo>
                  <a:lnTo>
                    <a:pt x="3193500" y="296980"/>
                  </a:lnTo>
                  <a:lnTo>
                    <a:pt x="3176987" y="254891"/>
                  </a:lnTo>
                  <a:lnTo>
                    <a:pt x="3156349" y="215072"/>
                  </a:lnTo>
                  <a:lnTo>
                    <a:pt x="3131852" y="177786"/>
                  </a:lnTo>
                  <a:lnTo>
                    <a:pt x="3103760" y="143300"/>
                  </a:lnTo>
                  <a:lnTo>
                    <a:pt x="3072339" y="111879"/>
                  </a:lnTo>
                  <a:lnTo>
                    <a:pt x="3037853" y="83787"/>
                  </a:lnTo>
                  <a:lnTo>
                    <a:pt x="3000567" y="59290"/>
                  </a:lnTo>
                  <a:lnTo>
                    <a:pt x="2960748" y="38652"/>
                  </a:lnTo>
                  <a:lnTo>
                    <a:pt x="2918659" y="22139"/>
                  </a:lnTo>
                  <a:lnTo>
                    <a:pt x="2874565" y="10016"/>
                  </a:lnTo>
                  <a:lnTo>
                    <a:pt x="2828733" y="2548"/>
                  </a:lnTo>
                  <a:lnTo>
                    <a:pt x="2781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700" y="3961129"/>
              <a:ext cx="2245360" cy="224536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244466" y="6311900"/>
            <a:ext cx="2259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pez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905" dirty="0">
                <a:latin typeface="Arial"/>
                <a:cs typeface="Arial"/>
              </a:rPr>
              <a:t>payaso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7779"/>
            <a:ext cx="6534150" cy="3071495"/>
            <a:chOff x="3736340" y="3827779"/>
            <a:chExt cx="6534150" cy="3071495"/>
          </a:xfrm>
        </p:grpSpPr>
        <p:sp>
          <p:nvSpPr>
            <p:cNvPr id="20" name="object 20"/>
            <p:cNvSpPr/>
            <p:nvPr/>
          </p:nvSpPr>
          <p:spPr>
            <a:xfrm>
              <a:off x="373634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9964" y="4002354"/>
              <a:ext cx="2651633" cy="23771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8140" y="6553200"/>
              <a:ext cx="234950" cy="3460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054850" y="382904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652384" y="6311900"/>
            <a:ext cx="2021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pez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glo</a:t>
            </a:r>
            <a:r>
              <a:rPr sz="4500" i="1" spc="370" dirty="0">
                <a:latin typeface="Arial"/>
                <a:cs typeface="Arial"/>
              </a:rPr>
              <a:t> </a:t>
            </a:r>
            <a:r>
              <a:rPr sz="4500" i="1" spc="-925" dirty="0">
                <a:latin typeface="Arial"/>
                <a:cs typeface="Arial"/>
              </a:rPr>
              <a:t>o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34326" y="4003637"/>
            <a:ext cx="2470404" cy="2377351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8777" y="2862198"/>
            <a:ext cx="1264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50" dirty="0">
                <a:latin typeface="Arial"/>
                <a:cs typeface="Arial"/>
              </a:rPr>
              <a:t>ostra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9800" y="564515"/>
            <a:ext cx="5545455" cy="2233930"/>
            <a:chOff x="939800" y="564515"/>
            <a:chExt cx="5545455" cy="2233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800" y="567690"/>
              <a:ext cx="2181733" cy="21817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179" y="564515"/>
              <a:ext cx="2250948" cy="22335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26990" y="2860675"/>
            <a:ext cx="14478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90" dirty="0">
                <a:latin typeface="Arial"/>
                <a:cs typeface="Arial"/>
              </a:rPr>
              <a:t>las</a:t>
            </a:r>
            <a:r>
              <a:rPr sz="4500" i="1" spc="-340" dirty="0">
                <a:latin typeface="Arial"/>
                <a:cs typeface="Arial"/>
              </a:rPr>
              <a:t> </a:t>
            </a:r>
            <a:r>
              <a:rPr sz="4500" i="1" spc="-810" dirty="0">
                <a:latin typeface="Arial"/>
                <a:cs typeface="Arial"/>
              </a:rPr>
              <a:t>algas</a:t>
            </a:r>
            <a:endParaRPr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pc="-509" dirty="0"/>
              <a:t>la</a:t>
            </a:r>
            <a:r>
              <a:rPr spc="-345" dirty="0"/>
              <a:t> </a:t>
            </a:r>
            <a:r>
              <a:rPr spc="-655" dirty="0"/>
              <a:t>tortuga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38822" y="384175"/>
            <a:ext cx="9534525" cy="5809615"/>
            <a:chOff x="738822" y="384175"/>
            <a:chExt cx="9534525" cy="5809615"/>
          </a:xfrm>
        </p:grpSpPr>
        <p:sp>
          <p:nvSpPr>
            <p:cNvPr id="9" name="object 9"/>
            <p:cNvSpPr/>
            <p:nvPr/>
          </p:nvSpPr>
          <p:spPr>
            <a:xfrm>
              <a:off x="7057389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8639" y="559308"/>
              <a:ext cx="2546730" cy="2375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822" y="4028440"/>
              <a:ext cx="2598419" cy="21650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2755" y="3962400"/>
              <a:ext cx="2191257" cy="219062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55166" y="6272276"/>
            <a:ext cx="1194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65" dirty="0">
                <a:latin typeface="Arial"/>
                <a:cs typeface="Arial"/>
              </a:rPr>
              <a:t>orca</a:t>
            </a:r>
            <a:endParaRPr sz="4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83278" y="6311900"/>
            <a:ext cx="29337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65" dirty="0">
                <a:latin typeface="Arial"/>
                <a:cs typeface="Arial"/>
              </a:rPr>
              <a:t> </a:t>
            </a:r>
            <a:r>
              <a:rPr sz="4500" i="1" spc="-705" dirty="0">
                <a:latin typeface="Arial"/>
                <a:cs typeface="Arial"/>
              </a:rPr>
              <a:t>caracol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45" dirty="0">
                <a:latin typeface="Arial"/>
                <a:cs typeface="Arial"/>
              </a:rPr>
              <a:t>marino</a:t>
            </a:r>
            <a:endParaRPr sz="4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0465" y="6270752"/>
            <a:ext cx="2319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pez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35" dirty="0">
                <a:latin typeface="Arial"/>
                <a:cs typeface="Arial"/>
              </a:rPr>
              <a:t>dorado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53580" y="3864610"/>
            <a:ext cx="3215640" cy="2610485"/>
            <a:chOff x="7053580" y="3864610"/>
            <a:chExt cx="3215640" cy="2610485"/>
          </a:xfrm>
        </p:grpSpPr>
        <p:sp>
          <p:nvSpPr>
            <p:cNvPr id="17" name="object 17"/>
            <p:cNvSpPr/>
            <p:nvPr/>
          </p:nvSpPr>
          <p:spPr>
            <a:xfrm>
              <a:off x="7053580" y="3864610"/>
              <a:ext cx="3215640" cy="2610485"/>
            </a:xfrm>
            <a:custGeom>
              <a:avLst/>
              <a:gdLst/>
              <a:ahLst/>
              <a:cxnLst/>
              <a:rect l="l" t="t" r="r" b="b"/>
              <a:pathLst>
                <a:path w="3215640" h="2610485">
                  <a:moveTo>
                    <a:pt x="2780538" y="0"/>
                  </a:moveTo>
                  <a:lnTo>
                    <a:pt x="435101" y="0"/>
                  </a:lnTo>
                  <a:lnTo>
                    <a:pt x="387695" y="2553"/>
                  </a:lnTo>
                  <a:lnTo>
                    <a:pt x="341767" y="10036"/>
                  </a:lnTo>
                  <a:lnTo>
                    <a:pt x="297582" y="22183"/>
                  </a:lnTo>
                  <a:lnTo>
                    <a:pt x="255406" y="38729"/>
                  </a:lnTo>
                  <a:lnTo>
                    <a:pt x="215504" y="59407"/>
                  </a:lnTo>
                  <a:lnTo>
                    <a:pt x="178143" y="83954"/>
                  </a:lnTo>
                  <a:lnTo>
                    <a:pt x="143587" y="112102"/>
                  </a:lnTo>
                  <a:lnTo>
                    <a:pt x="112102" y="143587"/>
                  </a:lnTo>
                  <a:lnTo>
                    <a:pt x="83954" y="178143"/>
                  </a:lnTo>
                  <a:lnTo>
                    <a:pt x="59407" y="215504"/>
                  </a:lnTo>
                  <a:lnTo>
                    <a:pt x="38729" y="255406"/>
                  </a:lnTo>
                  <a:lnTo>
                    <a:pt x="22183" y="297582"/>
                  </a:lnTo>
                  <a:lnTo>
                    <a:pt x="10036" y="341767"/>
                  </a:lnTo>
                  <a:lnTo>
                    <a:pt x="2553" y="387695"/>
                  </a:lnTo>
                  <a:lnTo>
                    <a:pt x="0" y="435101"/>
                  </a:lnTo>
                  <a:lnTo>
                    <a:pt x="0" y="2175382"/>
                  </a:lnTo>
                  <a:lnTo>
                    <a:pt x="2553" y="2222789"/>
                  </a:lnTo>
                  <a:lnTo>
                    <a:pt x="10036" y="2268717"/>
                  </a:lnTo>
                  <a:lnTo>
                    <a:pt x="22183" y="2312902"/>
                  </a:lnTo>
                  <a:lnTo>
                    <a:pt x="38729" y="2355078"/>
                  </a:lnTo>
                  <a:lnTo>
                    <a:pt x="59407" y="2394980"/>
                  </a:lnTo>
                  <a:lnTo>
                    <a:pt x="83954" y="2432341"/>
                  </a:lnTo>
                  <a:lnTo>
                    <a:pt x="112102" y="2466897"/>
                  </a:lnTo>
                  <a:lnTo>
                    <a:pt x="143587" y="2498382"/>
                  </a:lnTo>
                  <a:lnTo>
                    <a:pt x="178143" y="2526530"/>
                  </a:lnTo>
                  <a:lnTo>
                    <a:pt x="215504" y="2551077"/>
                  </a:lnTo>
                  <a:lnTo>
                    <a:pt x="255406" y="2571755"/>
                  </a:lnTo>
                  <a:lnTo>
                    <a:pt x="297582" y="2588301"/>
                  </a:lnTo>
                  <a:lnTo>
                    <a:pt x="341767" y="2600448"/>
                  </a:lnTo>
                  <a:lnTo>
                    <a:pt x="387695" y="2607931"/>
                  </a:lnTo>
                  <a:lnTo>
                    <a:pt x="435101" y="2610485"/>
                  </a:lnTo>
                  <a:lnTo>
                    <a:pt x="2780538" y="2610485"/>
                  </a:lnTo>
                  <a:lnTo>
                    <a:pt x="2827944" y="2607931"/>
                  </a:lnTo>
                  <a:lnTo>
                    <a:pt x="2873872" y="2600448"/>
                  </a:lnTo>
                  <a:lnTo>
                    <a:pt x="2918057" y="2588301"/>
                  </a:lnTo>
                  <a:lnTo>
                    <a:pt x="2960233" y="2571755"/>
                  </a:lnTo>
                  <a:lnTo>
                    <a:pt x="3000135" y="2551077"/>
                  </a:lnTo>
                  <a:lnTo>
                    <a:pt x="3037496" y="2526530"/>
                  </a:lnTo>
                  <a:lnTo>
                    <a:pt x="3072052" y="2498382"/>
                  </a:lnTo>
                  <a:lnTo>
                    <a:pt x="3103537" y="2466897"/>
                  </a:lnTo>
                  <a:lnTo>
                    <a:pt x="3131685" y="2432341"/>
                  </a:lnTo>
                  <a:lnTo>
                    <a:pt x="3156232" y="2394980"/>
                  </a:lnTo>
                  <a:lnTo>
                    <a:pt x="3176910" y="2355078"/>
                  </a:lnTo>
                  <a:lnTo>
                    <a:pt x="3193456" y="2312902"/>
                  </a:lnTo>
                  <a:lnTo>
                    <a:pt x="3205603" y="2268717"/>
                  </a:lnTo>
                  <a:lnTo>
                    <a:pt x="3213086" y="2222789"/>
                  </a:lnTo>
                  <a:lnTo>
                    <a:pt x="3215640" y="2175382"/>
                  </a:lnTo>
                  <a:lnTo>
                    <a:pt x="3215640" y="435101"/>
                  </a:lnTo>
                  <a:lnTo>
                    <a:pt x="3213086" y="387695"/>
                  </a:lnTo>
                  <a:lnTo>
                    <a:pt x="3205603" y="341767"/>
                  </a:lnTo>
                  <a:lnTo>
                    <a:pt x="3193456" y="297582"/>
                  </a:lnTo>
                  <a:lnTo>
                    <a:pt x="3176910" y="255406"/>
                  </a:lnTo>
                  <a:lnTo>
                    <a:pt x="3156232" y="215504"/>
                  </a:lnTo>
                  <a:lnTo>
                    <a:pt x="3131685" y="178143"/>
                  </a:lnTo>
                  <a:lnTo>
                    <a:pt x="3103537" y="143587"/>
                  </a:lnTo>
                  <a:lnTo>
                    <a:pt x="3072052" y="112102"/>
                  </a:lnTo>
                  <a:lnTo>
                    <a:pt x="3037496" y="83954"/>
                  </a:lnTo>
                  <a:lnTo>
                    <a:pt x="3000135" y="59407"/>
                  </a:lnTo>
                  <a:lnTo>
                    <a:pt x="2960233" y="38729"/>
                  </a:lnTo>
                  <a:lnTo>
                    <a:pt x="2918057" y="22183"/>
                  </a:lnTo>
                  <a:lnTo>
                    <a:pt x="2873872" y="10036"/>
                  </a:lnTo>
                  <a:lnTo>
                    <a:pt x="2827944" y="2553"/>
                  </a:lnTo>
                  <a:lnTo>
                    <a:pt x="2780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5779" y="4034028"/>
              <a:ext cx="2587244" cy="22722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3830" y="2909442"/>
            <a:ext cx="13500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980" dirty="0"/>
              <a:t>puma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692" y="560832"/>
              <a:ext cx="2371090" cy="237096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070730" y="2920111"/>
            <a:ext cx="271208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5" dirty="0">
                <a:latin typeface="Arial"/>
                <a:cs typeface="Arial"/>
              </a:rPr>
              <a:t> </a:t>
            </a:r>
            <a:r>
              <a:rPr sz="4100" i="1" spc="-925" dirty="0">
                <a:latin typeface="Arial"/>
                <a:cs typeface="Arial"/>
              </a:rPr>
              <a:t>oso</a:t>
            </a:r>
            <a:r>
              <a:rPr sz="4100" i="1" spc="-335" dirty="0">
                <a:latin typeface="Arial"/>
                <a:cs typeface="Arial"/>
              </a:rPr>
              <a:t> </a:t>
            </a:r>
            <a:r>
              <a:rPr sz="4100" i="1" spc="-715" dirty="0">
                <a:latin typeface="Arial"/>
                <a:cs typeface="Arial"/>
              </a:rPr>
              <a:t>hormiguero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5853" y="560832"/>
              <a:ext cx="2375027" cy="23748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27314" y="2909442"/>
            <a:ext cx="10566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05" dirty="0">
                <a:latin typeface="Arial"/>
                <a:cs typeface="Arial"/>
              </a:rPr>
              <a:t>alce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61200" y="386080"/>
            <a:ext cx="3215640" cy="2726055"/>
            <a:chOff x="7061200" y="386080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61200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7351" y="560832"/>
              <a:ext cx="2346325" cy="234619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06220" y="6311900"/>
            <a:ext cx="20053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1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90" dirty="0">
                <a:latin typeface="Arial"/>
                <a:cs typeface="Arial"/>
              </a:rPr>
              <a:t>camaleón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655" y="3785235"/>
            <a:ext cx="3215640" cy="2726055"/>
            <a:chOff x="414655" y="3785235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692" y="3959822"/>
              <a:ext cx="2375027" cy="23750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43171" y="6311900"/>
            <a:ext cx="17754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00" dirty="0">
                <a:latin typeface="Arial"/>
                <a:cs typeface="Arial"/>
              </a:rPr>
              <a:t>avestruz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8879" y="3785235"/>
            <a:ext cx="3215640" cy="2726055"/>
            <a:chOff x="3738879" y="378523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8879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5853" y="3959822"/>
              <a:ext cx="2375027" cy="237502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911845" y="6285992"/>
            <a:ext cx="16808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50" dirty="0">
                <a:latin typeface="Arial"/>
                <a:cs typeface="Arial"/>
              </a:rPr>
              <a:t>tortuga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220"/>
            <a:ext cx="3215640" cy="2726055"/>
            <a:chOff x="7054850" y="379222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1951" y="3966972"/>
              <a:ext cx="2384552" cy="2377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9372" y="2909442"/>
            <a:ext cx="18580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60" dirty="0">
                <a:latin typeface="Arial"/>
                <a:cs typeface="Arial"/>
              </a:rPr>
              <a:t>serpiente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742" y="560832"/>
              <a:ext cx="2346325" cy="23461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67783" y="2920111"/>
            <a:ext cx="111696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30" dirty="0">
                <a:latin typeface="Arial"/>
                <a:cs typeface="Arial"/>
              </a:rPr>
              <a:t> </a:t>
            </a:r>
            <a:r>
              <a:rPr sz="4100" i="1" spc="-635" dirty="0">
                <a:latin typeface="Arial"/>
                <a:cs typeface="Arial"/>
              </a:rPr>
              <a:t>erizo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4810"/>
            <a:ext cx="6534150" cy="3081655"/>
            <a:chOff x="3738879" y="384810"/>
            <a:chExt cx="6534150" cy="30816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903" y="560832"/>
              <a:ext cx="2346325" cy="23461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91130" y="3120263"/>
              <a:ext cx="234950" cy="3460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057389" y="38481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81009" y="2878963"/>
            <a:ext cx="1346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525" dirty="0"/>
              <a:t>ja</a:t>
            </a:r>
            <a:r>
              <a:rPr spc="360" dirty="0"/>
              <a:t> </a:t>
            </a:r>
            <a:r>
              <a:rPr spc="-520" dirty="0"/>
              <a:t>alí</a:t>
            </a: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93889" y="559435"/>
            <a:ext cx="2355850" cy="235585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82472" y="6311900"/>
            <a:ext cx="22510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50" dirty="0">
                <a:latin typeface="Arial"/>
                <a:cs typeface="Arial"/>
              </a:rPr>
              <a:t>rinoceronte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655" y="3785235"/>
            <a:ext cx="3215640" cy="2726055"/>
            <a:chOff x="414655" y="3785235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692" y="3959822"/>
              <a:ext cx="2375027" cy="23750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803775" y="6311900"/>
            <a:ext cx="12541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720" dirty="0">
                <a:latin typeface="Arial"/>
                <a:cs typeface="Arial"/>
              </a:rPr>
              <a:t>rana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8879" y="3785235"/>
            <a:ext cx="3215640" cy="2726055"/>
            <a:chOff x="3738879" y="378523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8879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5853" y="3959834"/>
              <a:ext cx="2384552" cy="237695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020050" y="6372860"/>
            <a:ext cx="14592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44" dirty="0">
                <a:latin typeface="Arial"/>
                <a:cs typeface="Arial"/>
              </a:rPr>
              <a:t>morsa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3580" y="3843020"/>
            <a:ext cx="3215640" cy="2726055"/>
            <a:chOff x="7053580" y="3843020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3580" y="38430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4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0554" y="4017606"/>
              <a:ext cx="2375027" cy="23750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761" y="2909442"/>
            <a:ext cx="16744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810" dirty="0"/>
              <a:t>camello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742" y="560832"/>
              <a:ext cx="2346325" cy="23461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14442" y="2920111"/>
            <a:ext cx="122301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730" dirty="0">
                <a:latin typeface="Arial"/>
                <a:cs typeface="Arial"/>
              </a:rPr>
              <a:t>lémur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6328" y="560832"/>
              <a:ext cx="2394077" cy="237744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788402" y="2909442"/>
            <a:ext cx="19342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1015" dirty="0">
                <a:latin typeface="Arial"/>
                <a:cs typeface="Arial"/>
              </a:rPr>
              <a:t>oso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30" dirty="0">
                <a:latin typeface="Arial"/>
                <a:cs typeface="Arial"/>
              </a:rPr>
              <a:t>polar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4655" y="386080"/>
            <a:ext cx="9862185" cy="6513195"/>
            <a:chOff x="414655" y="386080"/>
            <a:chExt cx="9862185" cy="6513195"/>
          </a:xfrm>
        </p:grpSpPr>
        <p:sp>
          <p:nvSpPr>
            <p:cNvPr id="12" name="object 12"/>
            <p:cNvSpPr/>
            <p:nvPr/>
          </p:nvSpPr>
          <p:spPr>
            <a:xfrm>
              <a:off x="706119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8775" y="560832"/>
              <a:ext cx="2394077" cy="23774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6820" y="6553200"/>
              <a:ext cx="234950" cy="3460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45082" y="6311900"/>
            <a:ext cx="11271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60" dirty="0">
                <a:latin typeface="Arial"/>
                <a:cs typeface="Arial"/>
              </a:rPr>
              <a:t> </a:t>
            </a:r>
            <a:r>
              <a:rPr sz="4500" i="1" spc="-545" dirty="0">
                <a:latin typeface="Arial"/>
                <a:cs typeface="Arial"/>
              </a:rPr>
              <a:t>lo</a:t>
            </a:r>
            <a:r>
              <a:rPr sz="4500" i="1" spc="365" dirty="0">
                <a:latin typeface="Arial"/>
                <a:cs typeface="Arial"/>
              </a:rPr>
              <a:t> </a:t>
            </a:r>
            <a:r>
              <a:rPr sz="4500" i="1" spc="-925" dirty="0">
                <a:latin typeface="Arial"/>
                <a:cs typeface="Arial"/>
              </a:rPr>
              <a:t>o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692" y="3959821"/>
            <a:ext cx="2375027" cy="23750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543171" y="6276847"/>
            <a:ext cx="17754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805" dirty="0">
                <a:latin typeface="Arial"/>
                <a:cs typeface="Arial"/>
              </a:rPr>
              <a:t>canguro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785235"/>
            <a:ext cx="3215640" cy="2726055"/>
            <a:chOff x="3736340" y="378523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314" y="3959822"/>
              <a:ext cx="2375026" cy="237502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132826" y="6285992"/>
            <a:ext cx="12401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170" algn="l"/>
              </a:tabLst>
            </a:pPr>
            <a:r>
              <a:rPr sz="4500" i="1" spc="-725" dirty="0">
                <a:latin typeface="Arial"/>
                <a:cs typeface="Arial"/>
              </a:rPr>
              <a:t>el</a:t>
            </a:r>
            <a:r>
              <a:rPr sz="4500" i="1" dirty="0">
                <a:latin typeface="Arial"/>
                <a:cs typeface="Arial"/>
              </a:rPr>
              <a:t>	</a:t>
            </a:r>
            <a:r>
              <a:rPr sz="4500" i="1" spc="-875" dirty="0">
                <a:latin typeface="Arial"/>
                <a:cs typeface="Arial"/>
              </a:rPr>
              <a:t>úho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792220"/>
            <a:ext cx="3215640" cy="3081655"/>
            <a:chOff x="7054850" y="3792220"/>
            <a:chExt cx="3215640" cy="308165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6716" y="6527292"/>
              <a:ext cx="234950" cy="3460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054850" y="379222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1001" y="3966972"/>
              <a:ext cx="2346325" cy="2346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6417" y="2909442"/>
            <a:ext cx="1084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640" dirty="0"/>
              <a:t>toro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742" y="560832"/>
              <a:ext cx="2346325" cy="23461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14215" y="2920111"/>
            <a:ext cx="1824989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30" dirty="0">
                <a:latin typeface="Arial"/>
                <a:cs typeface="Arial"/>
              </a:rPr>
              <a:t> </a:t>
            </a:r>
            <a:r>
              <a:rPr sz="4100" i="1" spc="-745" dirty="0">
                <a:latin typeface="Arial"/>
                <a:cs typeface="Arial"/>
              </a:rPr>
              <a:t>guepardo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378" y="560832"/>
              <a:ext cx="2365502" cy="23653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13369" y="2909442"/>
            <a:ext cx="16846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35" dirty="0">
                <a:latin typeface="Arial"/>
                <a:cs typeface="Arial"/>
              </a:rPr>
              <a:t>suricato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4655" y="386080"/>
            <a:ext cx="9862185" cy="6513195"/>
            <a:chOff x="414655" y="386080"/>
            <a:chExt cx="9862185" cy="6513195"/>
          </a:xfrm>
        </p:grpSpPr>
        <p:sp>
          <p:nvSpPr>
            <p:cNvPr id="12" name="object 12"/>
            <p:cNvSpPr/>
            <p:nvPr/>
          </p:nvSpPr>
          <p:spPr>
            <a:xfrm>
              <a:off x="706119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4"/>
                  </a:lnTo>
                  <a:lnTo>
                    <a:pt x="2761233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7350" y="560832"/>
              <a:ext cx="2346325" cy="23461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8712" y="6553200"/>
              <a:ext cx="234950" cy="3460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371346" y="6311900"/>
            <a:ext cx="1359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0" dirty="0">
                <a:latin typeface="Arial"/>
                <a:cs typeface="Arial"/>
              </a:rPr>
              <a:t> </a:t>
            </a:r>
            <a:r>
              <a:rPr sz="4500" i="1" spc="-1095" dirty="0">
                <a:latin typeface="Arial"/>
                <a:cs typeface="Arial"/>
              </a:rPr>
              <a:t>ce</a:t>
            </a:r>
            <a:r>
              <a:rPr sz="4500" i="1" spc="370" dirty="0">
                <a:latin typeface="Arial"/>
                <a:cs typeface="Arial"/>
              </a:rPr>
              <a:t> </a:t>
            </a:r>
            <a:r>
              <a:rPr sz="4500" i="1" spc="-605" dirty="0">
                <a:latin typeface="Arial"/>
                <a:cs typeface="Arial"/>
              </a:rPr>
              <a:t>ra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692" y="3959834"/>
            <a:ext cx="2384552" cy="237695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735195" y="6313423"/>
            <a:ext cx="1391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60" dirty="0">
                <a:latin typeface="Arial"/>
                <a:cs typeface="Arial"/>
              </a:rPr>
              <a:t> </a:t>
            </a:r>
            <a:r>
              <a:rPr sz="4500" i="1" spc="-560" dirty="0">
                <a:latin typeface="Arial"/>
                <a:cs typeface="Arial"/>
              </a:rPr>
              <a:t>gorila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6340" y="3828415"/>
            <a:ext cx="3215640" cy="2726055"/>
            <a:chOff x="3736340" y="382841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6340" y="38284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5"/>
                  </a:lnTo>
                  <a:lnTo>
                    <a:pt x="2761234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1889" y="4003548"/>
              <a:ext cx="2327274" cy="232677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049006" y="6311900"/>
            <a:ext cx="14058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509" dirty="0">
                <a:latin typeface="Arial"/>
                <a:cs typeface="Arial"/>
              </a:rPr>
              <a:t>la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80" dirty="0">
                <a:latin typeface="Arial"/>
                <a:cs typeface="Arial"/>
              </a:rPr>
              <a:t>llama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27779"/>
            <a:ext cx="3215640" cy="2726055"/>
            <a:chOff x="7054850" y="3827779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27779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9"/>
                  </a:lnTo>
                  <a:lnTo>
                    <a:pt x="3215640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1951" y="4002366"/>
              <a:ext cx="2375027" cy="2375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0113" y="2909442"/>
            <a:ext cx="13779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790" dirty="0">
                <a:latin typeface="Arial"/>
                <a:cs typeface="Arial"/>
              </a:rPr>
              <a:t>castor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655" y="386080"/>
            <a:ext cx="3215640" cy="2726055"/>
            <a:chOff x="414655" y="386080"/>
            <a:chExt cx="3215640" cy="2726055"/>
          </a:xfrm>
        </p:grpSpPr>
        <p:sp>
          <p:nvSpPr>
            <p:cNvPr id="4" name="object 4"/>
            <p:cNvSpPr/>
            <p:nvPr/>
          </p:nvSpPr>
          <p:spPr>
            <a:xfrm>
              <a:off x="414655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742" y="560832"/>
              <a:ext cx="2346325" cy="23461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56886" y="2920111"/>
            <a:ext cx="173799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900" dirty="0">
                <a:latin typeface="Arial"/>
                <a:cs typeface="Arial"/>
              </a:rPr>
              <a:t>mapache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8" name="object 8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378" y="560832"/>
              <a:ext cx="2355850" cy="235572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45" dirty="0"/>
              <a:t> </a:t>
            </a:r>
            <a:r>
              <a:rPr spc="-715" dirty="0"/>
              <a:t>pingüino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2" name="object 12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4839" y="559308"/>
              <a:ext cx="2394077" cy="237591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44320" y="6311900"/>
            <a:ext cx="19284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695" dirty="0">
                <a:latin typeface="Arial"/>
                <a:cs typeface="Arial"/>
              </a:rPr>
              <a:t>cocodrilo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655" y="3785235"/>
            <a:ext cx="3215640" cy="2726055"/>
            <a:chOff x="414655" y="3785235"/>
            <a:chExt cx="3215640" cy="2726055"/>
          </a:xfrm>
        </p:grpSpPr>
        <p:sp>
          <p:nvSpPr>
            <p:cNvPr id="16" name="object 16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692" y="3959834"/>
              <a:ext cx="2384552" cy="237695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20310" y="6311900"/>
            <a:ext cx="18237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45" dirty="0">
                <a:latin typeface="Arial"/>
                <a:cs typeface="Arial"/>
              </a:rPr>
              <a:t> </a:t>
            </a:r>
            <a:r>
              <a:rPr sz="4500" i="1" spc="-935" dirty="0">
                <a:latin typeface="Arial"/>
                <a:cs typeface="Arial"/>
              </a:rPr>
              <a:t>perezoso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38879" y="3785235"/>
            <a:ext cx="3215640" cy="2726055"/>
            <a:chOff x="3738879" y="3785235"/>
            <a:chExt cx="3215640" cy="2726055"/>
          </a:xfrm>
        </p:grpSpPr>
        <p:sp>
          <p:nvSpPr>
            <p:cNvPr id="20" name="object 20"/>
            <p:cNvSpPr/>
            <p:nvPr/>
          </p:nvSpPr>
          <p:spPr>
            <a:xfrm>
              <a:off x="3738879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5853" y="3959834"/>
              <a:ext cx="2384552" cy="237695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180069" y="6362192"/>
            <a:ext cx="11398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30" dirty="0">
                <a:latin typeface="Arial"/>
                <a:cs typeface="Arial"/>
              </a:rPr>
              <a:t>reno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4" name="object 24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1001" y="4015765"/>
              <a:ext cx="2336800" cy="2336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59664"/>
            <a:ext cx="9988550" cy="6827520"/>
            <a:chOff x="352043" y="359664"/>
            <a:chExt cx="998855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4151" y="3150743"/>
              <a:ext cx="234950" cy="346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4654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7"/>
                  </a:lnTo>
                  <a:lnTo>
                    <a:pt x="9231" y="2363224"/>
                  </a:lnTo>
                  <a:lnTo>
                    <a:pt x="20428" y="2406771"/>
                  </a:lnTo>
                  <a:lnTo>
                    <a:pt x="35708" y="2448520"/>
                  </a:lnTo>
                  <a:lnTo>
                    <a:pt x="54841" y="2488241"/>
                  </a:lnTo>
                  <a:lnTo>
                    <a:pt x="77601" y="2525707"/>
                  </a:lnTo>
                  <a:lnTo>
                    <a:pt x="103757" y="2560689"/>
                  </a:lnTo>
                  <a:lnTo>
                    <a:pt x="133083" y="2592958"/>
                  </a:lnTo>
                  <a:lnTo>
                    <a:pt x="165348" y="2622287"/>
                  </a:lnTo>
                  <a:lnTo>
                    <a:pt x="200326" y="2648447"/>
                  </a:lnTo>
                  <a:lnTo>
                    <a:pt x="237787" y="2671208"/>
                  </a:lnTo>
                  <a:lnTo>
                    <a:pt x="277502" y="2690344"/>
                  </a:lnTo>
                  <a:lnTo>
                    <a:pt x="319244" y="2705624"/>
                  </a:lnTo>
                  <a:lnTo>
                    <a:pt x="362783" y="2716822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62786" y="2909442"/>
            <a:ext cx="12922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540" dirty="0">
                <a:latin typeface="Arial"/>
                <a:cs typeface="Arial"/>
              </a:rPr>
              <a:t>lie</a:t>
            </a:r>
            <a:r>
              <a:rPr sz="4500" i="1" spc="360" dirty="0">
                <a:latin typeface="Arial"/>
                <a:cs typeface="Arial"/>
              </a:rPr>
              <a:t> </a:t>
            </a:r>
            <a:r>
              <a:rPr sz="4500" i="1" spc="-815" dirty="0">
                <a:latin typeface="Arial"/>
                <a:cs typeface="Arial"/>
              </a:rPr>
              <a:t>re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692" y="560832"/>
            <a:ext cx="2375027" cy="23748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1395" y="2920111"/>
            <a:ext cx="122872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i="1" spc="-640" dirty="0">
                <a:latin typeface="Arial"/>
                <a:cs typeface="Arial"/>
              </a:rPr>
              <a:t>el</a:t>
            </a:r>
            <a:r>
              <a:rPr sz="4100" i="1" spc="-320" dirty="0">
                <a:latin typeface="Arial"/>
                <a:cs typeface="Arial"/>
              </a:rPr>
              <a:t> </a:t>
            </a:r>
            <a:r>
              <a:rPr sz="4100" i="1" spc="-919" dirty="0">
                <a:latin typeface="Arial"/>
                <a:cs typeface="Arial"/>
              </a:rPr>
              <a:t>mono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38879" y="386080"/>
            <a:ext cx="3215640" cy="2726055"/>
            <a:chOff x="3738879" y="386080"/>
            <a:chExt cx="3215640" cy="2726055"/>
          </a:xfrm>
        </p:grpSpPr>
        <p:sp>
          <p:nvSpPr>
            <p:cNvPr id="9" name="object 9"/>
            <p:cNvSpPr/>
            <p:nvPr/>
          </p:nvSpPr>
          <p:spPr>
            <a:xfrm>
              <a:off x="3738879" y="386080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8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4" y="2592958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5853" y="560832"/>
              <a:ext cx="2375027" cy="237489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100"/>
              </a:spcBef>
            </a:pPr>
            <a:r>
              <a:rPr spc="-700" dirty="0"/>
              <a:t>el</a:t>
            </a:r>
            <a:r>
              <a:rPr spc="-355" dirty="0"/>
              <a:t> </a:t>
            </a:r>
            <a:r>
              <a:rPr spc="-630" dirty="0"/>
              <a:t>águila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7057390" y="384175"/>
            <a:ext cx="3215640" cy="2726055"/>
            <a:chOff x="7057390" y="384175"/>
            <a:chExt cx="3215640" cy="2726055"/>
          </a:xfrm>
        </p:grpSpPr>
        <p:sp>
          <p:nvSpPr>
            <p:cNvPr id="13" name="object 13"/>
            <p:cNvSpPr/>
            <p:nvPr/>
          </p:nvSpPr>
          <p:spPr>
            <a:xfrm>
              <a:off x="7057390" y="38417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5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9"/>
                  </a:lnTo>
                  <a:lnTo>
                    <a:pt x="0" y="2271649"/>
                  </a:lnTo>
                  <a:lnTo>
                    <a:pt x="2346" y="2318107"/>
                  </a:lnTo>
                  <a:lnTo>
                    <a:pt x="9232" y="2363224"/>
                  </a:lnTo>
                  <a:lnTo>
                    <a:pt x="20430" y="2406771"/>
                  </a:lnTo>
                  <a:lnTo>
                    <a:pt x="35710" y="2448520"/>
                  </a:lnTo>
                  <a:lnTo>
                    <a:pt x="54846" y="2488241"/>
                  </a:lnTo>
                  <a:lnTo>
                    <a:pt x="77607" y="2525707"/>
                  </a:lnTo>
                  <a:lnTo>
                    <a:pt x="103767" y="2560689"/>
                  </a:lnTo>
                  <a:lnTo>
                    <a:pt x="133096" y="2592959"/>
                  </a:lnTo>
                  <a:lnTo>
                    <a:pt x="165365" y="2622287"/>
                  </a:lnTo>
                  <a:lnTo>
                    <a:pt x="200347" y="2648447"/>
                  </a:lnTo>
                  <a:lnTo>
                    <a:pt x="237813" y="2671208"/>
                  </a:lnTo>
                  <a:lnTo>
                    <a:pt x="277534" y="2690344"/>
                  </a:lnTo>
                  <a:lnTo>
                    <a:pt x="319283" y="2705624"/>
                  </a:lnTo>
                  <a:lnTo>
                    <a:pt x="362830" y="2716822"/>
                  </a:lnTo>
                  <a:lnTo>
                    <a:pt x="407947" y="2723708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8"/>
                  </a:lnTo>
                  <a:lnTo>
                    <a:pt x="2852809" y="2716822"/>
                  </a:lnTo>
                  <a:lnTo>
                    <a:pt x="2896356" y="2705624"/>
                  </a:lnTo>
                  <a:lnTo>
                    <a:pt x="2938105" y="2690344"/>
                  </a:lnTo>
                  <a:lnTo>
                    <a:pt x="2977826" y="2671208"/>
                  </a:lnTo>
                  <a:lnTo>
                    <a:pt x="3015292" y="2648447"/>
                  </a:lnTo>
                  <a:lnTo>
                    <a:pt x="3050274" y="2622287"/>
                  </a:lnTo>
                  <a:lnTo>
                    <a:pt x="3082543" y="2592959"/>
                  </a:lnTo>
                  <a:lnTo>
                    <a:pt x="3111872" y="2560689"/>
                  </a:lnTo>
                  <a:lnTo>
                    <a:pt x="3138032" y="2525707"/>
                  </a:lnTo>
                  <a:lnTo>
                    <a:pt x="3160793" y="2488241"/>
                  </a:lnTo>
                  <a:lnTo>
                    <a:pt x="3179929" y="2448520"/>
                  </a:lnTo>
                  <a:lnTo>
                    <a:pt x="3195209" y="2406771"/>
                  </a:lnTo>
                  <a:lnTo>
                    <a:pt x="3206407" y="2363224"/>
                  </a:lnTo>
                  <a:lnTo>
                    <a:pt x="3213293" y="2318107"/>
                  </a:lnTo>
                  <a:lnTo>
                    <a:pt x="3215639" y="2271649"/>
                  </a:lnTo>
                  <a:lnTo>
                    <a:pt x="3215639" y="454279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4364" y="559308"/>
              <a:ext cx="2375027" cy="237451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33830" y="6311900"/>
            <a:ext cx="13487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700" dirty="0">
                <a:latin typeface="Arial"/>
                <a:cs typeface="Arial"/>
              </a:rPr>
              <a:t>koala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4655" y="3785235"/>
            <a:ext cx="3215640" cy="2726055"/>
            <a:chOff x="414655" y="3785235"/>
            <a:chExt cx="3215640" cy="2726055"/>
          </a:xfrm>
        </p:grpSpPr>
        <p:sp>
          <p:nvSpPr>
            <p:cNvPr id="17" name="object 17"/>
            <p:cNvSpPr/>
            <p:nvPr/>
          </p:nvSpPr>
          <p:spPr>
            <a:xfrm>
              <a:off x="414655" y="378523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342" y="0"/>
                  </a:lnTo>
                  <a:lnTo>
                    <a:pt x="407892" y="2346"/>
                  </a:lnTo>
                  <a:lnTo>
                    <a:pt x="362783" y="9232"/>
                  </a:lnTo>
                  <a:lnTo>
                    <a:pt x="319244" y="20429"/>
                  </a:lnTo>
                  <a:lnTo>
                    <a:pt x="277502" y="35708"/>
                  </a:lnTo>
                  <a:lnTo>
                    <a:pt x="237787" y="54842"/>
                  </a:lnTo>
                  <a:lnTo>
                    <a:pt x="200326" y="77601"/>
                  </a:lnTo>
                  <a:lnTo>
                    <a:pt x="165348" y="103756"/>
                  </a:lnTo>
                  <a:lnTo>
                    <a:pt x="133083" y="133080"/>
                  </a:lnTo>
                  <a:lnTo>
                    <a:pt x="103757" y="165342"/>
                  </a:lnTo>
                  <a:lnTo>
                    <a:pt x="77601" y="200316"/>
                  </a:lnTo>
                  <a:lnTo>
                    <a:pt x="54841" y="237772"/>
                  </a:lnTo>
                  <a:lnTo>
                    <a:pt x="35708" y="277481"/>
                  </a:lnTo>
                  <a:lnTo>
                    <a:pt x="20428" y="319214"/>
                  </a:lnTo>
                  <a:lnTo>
                    <a:pt x="9231" y="362744"/>
                  </a:lnTo>
                  <a:lnTo>
                    <a:pt x="2345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5" y="2318109"/>
                  </a:lnTo>
                  <a:lnTo>
                    <a:pt x="9231" y="2363228"/>
                  </a:lnTo>
                  <a:lnTo>
                    <a:pt x="20428" y="2406776"/>
                  </a:lnTo>
                  <a:lnTo>
                    <a:pt x="35708" y="2448525"/>
                  </a:lnTo>
                  <a:lnTo>
                    <a:pt x="54841" y="2488247"/>
                  </a:lnTo>
                  <a:lnTo>
                    <a:pt x="77601" y="2525713"/>
                  </a:lnTo>
                  <a:lnTo>
                    <a:pt x="103757" y="2560694"/>
                  </a:lnTo>
                  <a:lnTo>
                    <a:pt x="133083" y="2592963"/>
                  </a:lnTo>
                  <a:lnTo>
                    <a:pt x="165348" y="2622291"/>
                  </a:lnTo>
                  <a:lnTo>
                    <a:pt x="200326" y="2648450"/>
                  </a:lnTo>
                  <a:lnTo>
                    <a:pt x="237787" y="2671211"/>
                  </a:lnTo>
                  <a:lnTo>
                    <a:pt x="277502" y="2690345"/>
                  </a:lnTo>
                  <a:lnTo>
                    <a:pt x="319244" y="2705626"/>
                  </a:lnTo>
                  <a:lnTo>
                    <a:pt x="362783" y="2716823"/>
                  </a:lnTo>
                  <a:lnTo>
                    <a:pt x="407892" y="2723708"/>
                  </a:lnTo>
                  <a:lnTo>
                    <a:pt x="454342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4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692" y="3959822"/>
              <a:ext cx="2375027" cy="23750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857115" y="6281420"/>
            <a:ext cx="11474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605" dirty="0">
                <a:latin typeface="Arial"/>
                <a:cs typeface="Arial"/>
              </a:rPr>
              <a:t>tigre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736340" y="3791585"/>
            <a:ext cx="3215640" cy="2726055"/>
            <a:chOff x="3736340" y="3791585"/>
            <a:chExt cx="3215640" cy="2726055"/>
          </a:xfrm>
        </p:grpSpPr>
        <p:sp>
          <p:nvSpPr>
            <p:cNvPr id="21" name="object 21"/>
            <p:cNvSpPr/>
            <p:nvPr/>
          </p:nvSpPr>
          <p:spPr>
            <a:xfrm>
              <a:off x="3736340" y="379158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4" y="0"/>
                  </a:moveTo>
                  <a:lnTo>
                    <a:pt x="454406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648"/>
                  </a:lnTo>
                  <a:lnTo>
                    <a:pt x="2346" y="2318109"/>
                  </a:lnTo>
                  <a:lnTo>
                    <a:pt x="9232" y="2363228"/>
                  </a:lnTo>
                  <a:lnTo>
                    <a:pt x="20430" y="2406776"/>
                  </a:lnTo>
                  <a:lnTo>
                    <a:pt x="35710" y="2448525"/>
                  </a:lnTo>
                  <a:lnTo>
                    <a:pt x="54846" y="2488247"/>
                  </a:lnTo>
                  <a:lnTo>
                    <a:pt x="77607" y="2525713"/>
                  </a:lnTo>
                  <a:lnTo>
                    <a:pt x="103767" y="2560694"/>
                  </a:lnTo>
                  <a:lnTo>
                    <a:pt x="133096" y="2592963"/>
                  </a:lnTo>
                  <a:lnTo>
                    <a:pt x="165365" y="2622291"/>
                  </a:lnTo>
                  <a:lnTo>
                    <a:pt x="200347" y="2648450"/>
                  </a:lnTo>
                  <a:lnTo>
                    <a:pt x="237813" y="2671211"/>
                  </a:lnTo>
                  <a:lnTo>
                    <a:pt x="277534" y="2690345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8"/>
                  </a:lnTo>
                  <a:lnTo>
                    <a:pt x="454406" y="2726054"/>
                  </a:lnTo>
                  <a:lnTo>
                    <a:pt x="2761234" y="2726054"/>
                  </a:lnTo>
                  <a:lnTo>
                    <a:pt x="2807692" y="2723708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5"/>
                  </a:lnTo>
                  <a:lnTo>
                    <a:pt x="2977826" y="2671211"/>
                  </a:lnTo>
                  <a:lnTo>
                    <a:pt x="3015292" y="2648450"/>
                  </a:lnTo>
                  <a:lnTo>
                    <a:pt x="3050274" y="2622291"/>
                  </a:lnTo>
                  <a:lnTo>
                    <a:pt x="3082543" y="2592963"/>
                  </a:lnTo>
                  <a:lnTo>
                    <a:pt x="3111872" y="2560694"/>
                  </a:lnTo>
                  <a:lnTo>
                    <a:pt x="3138032" y="2525713"/>
                  </a:lnTo>
                  <a:lnTo>
                    <a:pt x="3160793" y="2488247"/>
                  </a:lnTo>
                  <a:lnTo>
                    <a:pt x="3179929" y="2448525"/>
                  </a:lnTo>
                  <a:lnTo>
                    <a:pt x="3195209" y="2406776"/>
                  </a:lnTo>
                  <a:lnTo>
                    <a:pt x="3206407" y="2363228"/>
                  </a:lnTo>
                  <a:lnTo>
                    <a:pt x="3213293" y="2318109"/>
                  </a:lnTo>
                  <a:lnTo>
                    <a:pt x="3215640" y="2271648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3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314" y="3966972"/>
              <a:ext cx="2375026" cy="237422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202930" y="6362192"/>
            <a:ext cx="10941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700" dirty="0">
                <a:latin typeface="Arial"/>
                <a:cs typeface="Arial"/>
              </a:rPr>
              <a:t>el</a:t>
            </a:r>
            <a:r>
              <a:rPr sz="4500" i="1" spc="-355" dirty="0">
                <a:latin typeface="Arial"/>
                <a:cs typeface="Arial"/>
              </a:rPr>
              <a:t> </a:t>
            </a:r>
            <a:r>
              <a:rPr sz="4500" i="1" spc="-810" dirty="0">
                <a:latin typeface="Arial"/>
                <a:cs typeface="Arial"/>
              </a:rPr>
              <a:t>león</a:t>
            </a:r>
            <a:endParaRPr sz="45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054850" y="3841115"/>
            <a:ext cx="3215640" cy="2726055"/>
            <a:chOff x="7054850" y="3841115"/>
            <a:chExt cx="3215640" cy="2726055"/>
          </a:xfrm>
        </p:grpSpPr>
        <p:sp>
          <p:nvSpPr>
            <p:cNvPr id="25" name="object 25"/>
            <p:cNvSpPr/>
            <p:nvPr/>
          </p:nvSpPr>
          <p:spPr>
            <a:xfrm>
              <a:off x="7054850" y="3841115"/>
              <a:ext cx="3215640" cy="2726055"/>
            </a:xfrm>
            <a:custGeom>
              <a:avLst/>
              <a:gdLst/>
              <a:ahLst/>
              <a:cxnLst/>
              <a:rect l="l" t="t" r="r" b="b"/>
              <a:pathLst>
                <a:path w="3215640" h="2726054">
                  <a:moveTo>
                    <a:pt x="2761233" y="0"/>
                  </a:moveTo>
                  <a:lnTo>
                    <a:pt x="454405" y="0"/>
                  </a:lnTo>
                  <a:lnTo>
                    <a:pt x="407947" y="2346"/>
                  </a:lnTo>
                  <a:lnTo>
                    <a:pt x="362830" y="9232"/>
                  </a:lnTo>
                  <a:lnTo>
                    <a:pt x="319283" y="20429"/>
                  </a:lnTo>
                  <a:lnTo>
                    <a:pt x="277534" y="35708"/>
                  </a:lnTo>
                  <a:lnTo>
                    <a:pt x="237813" y="54842"/>
                  </a:lnTo>
                  <a:lnTo>
                    <a:pt x="200347" y="77601"/>
                  </a:lnTo>
                  <a:lnTo>
                    <a:pt x="165365" y="103756"/>
                  </a:lnTo>
                  <a:lnTo>
                    <a:pt x="133096" y="133080"/>
                  </a:lnTo>
                  <a:lnTo>
                    <a:pt x="103767" y="165342"/>
                  </a:lnTo>
                  <a:lnTo>
                    <a:pt x="77607" y="200316"/>
                  </a:lnTo>
                  <a:lnTo>
                    <a:pt x="54846" y="237772"/>
                  </a:lnTo>
                  <a:lnTo>
                    <a:pt x="35710" y="277481"/>
                  </a:lnTo>
                  <a:lnTo>
                    <a:pt x="20430" y="319214"/>
                  </a:lnTo>
                  <a:lnTo>
                    <a:pt x="9232" y="362744"/>
                  </a:lnTo>
                  <a:lnTo>
                    <a:pt x="2346" y="407842"/>
                  </a:lnTo>
                  <a:lnTo>
                    <a:pt x="0" y="454278"/>
                  </a:lnTo>
                  <a:lnTo>
                    <a:pt x="0" y="2271776"/>
                  </a:lnTo>
                  <a:lnTo>
                    <a:pt x="2346" y="2318214"/>
                  </a:lnTo>
                  <a:lnTo>
                    <a:pt x="9232" y="2363313"/>
                  </a:lnTo>
                  <a:lnTo>
                    <a:pt x="20430" y="2406844"/>
                  </a:lnTo>
                  <a:lnTo>
                    <a:pt x="35710" y="2448579"/>
                  </a:lnTo>
                  <a:lnTo>
                    <a:pt x="54846" y="2488288"/>
                  </a:lnTo>
                  <a:lnTo>
                    <a:pt x="77607" y="2525744"/>
                  </a:lnTo>
                  <a:lnTo>
                    <a:pt x="103767" y="2560717"/>
                  </a:lnTo>
                  <a:lnTo>
                    <a:pt x="133096" y="2592979"/>
                  </a:lnTo>
                  <a:lnTo>
                    <a:pt x="165365" y="2622302"/>
                  </a:lnTo>
                  <a:lnTo>
                    <a:pt x="200347" y="2648457"/>
                  </a:lnTo>
                  <a:lnTo>
                    <a:pt x="237813" y="2671215"/>
                  </a:lnTo>
                  <a:lnTo>
                    <a:pt x="277534" y="2690347"/>
                  </a:lnTo>
                  <a:lnTo>
                    <a:pt x="319283" y="2705626"/>
                  </a:lnTo>
                  <a:lnTo>
                    <a:pt x="362830" y="2716823"/>
                  </a:lnTo>
                  <a:lnTo>
                    <a:pt x="407947" y="2723709"/>
                  </a:lnTo>
                  <a:lnTo>
                    <a:pt x="454405" y="2726055"/>
                  </a:lnTo>
                  <a:lnTo>
                    <a:pt x="2761233" y="2726055"/>
                  </a:lnTo>
                  <a:lnTo>
                    <a:pt x="2807692" y="2723709"/>
                  </a:lnTo>
                  <a:lnTo>
                    <a:pt x="2852809" y="2716823"/>
                  </a:lnTo>
                  <a:lnTo>
                    <a:pt x="2896356" y="2705626"/>
                  </a:lnTo>
                  <a:lnTo>
                    <a:pt x="2938105" y="2690347"/>
                  </a:lnTo>
                  <a:lnTo>
                    <a:pt x="2977826" y="2671215"/>
                  </a:lnTo>
                  <a:lnTo>
                    <a:pt x="3015292" y="2648457"/>
                  </a:lnTo>
                  <a:lnTo>
                    <a:pt x="3050274" y="2622302"/>
                  </a:lnTo>
                  <a:lnTo>
                    <a:pt x="3082544" y="2592979"/>
                  </a:lnTo>
                  <a:lnTo>
                    <a:pt x="3111872" y="2560717"/>
                  </a:lnTo>
                  <a:lnTo>
                    <a:pt x="3138032" y="2525744"/>
                  </a:lnTo>
                  <a:lnTo>
                    <a:pt x="3160793" y="2488288"/>
                  </a:lnTo>
                  <a:lnTo>
                    <a:pt x="3179929" y="2448579"/>
                  </a:lnTo>
                  <a:lnTo>
                    <a:pt x="3195209" y="2406844"/>
                  </a:lnTo>
                  <a:lnTo>
                    <a:pt x="3206407" y="2363313"/>
                  </a:lnTo>
                  <a:lnTo>
                    <a:pt x="3213293" y="2318214"/>
                  </a:lnTo>
                  <a:lnTo>
                    <a:pt x="3215640" y="2271776"/>
                  </a:lnTo>
                  <a:lnTo>
                    <a:pt x="3215640" y="454278"/>
                  </a:lnTo>
                  <a:lnTo>
                    <a:pt x="3213293" y="407842"/>
                  </a:lnTo>
                  <a:lnTo>
                    <a:pt x="3206407" y="362744"/>
                  </a:lnTo>
                  <a:lnTo>
                    <a:pt x="3195209" y="319214"/>
                  </a:lnTo>
                  <a:lnTo>
                    <a:pt x="3179929" y="277481"/>
                  </a:lnTo>
                  <a:lnTo>
                    <a:pt x="3160793" y="237772"/>
                  </a:lnTo>
                  <a:lnTo>
                    <a:pt x="3138032" y="200316"/>
                  </a:lnTo>
                  <a:lnTo>
                    <a:pt x="3111872" y="165342"/>
                  </a:lnTo>
                  <a:lnTo>
                    <a:pt x="3082544" y="133080"/>
                  </a:lnTo>
                  <a:lnTo>
                    <a:pt x="3050274" y="103756"/>
                  </a:lnTo>
                  <a:lnTo>
                    <a:pt x="3015292" y="77601"/>
                  </a:lnTo>
                  <a:lnTo>
                    <a:pt x="2977826" y="54842"/>
                  </a:lnTo>
                  <a:lnTo>
                    <a:pt x="2938105" y="35708"/>
                  </a:lnTo>
                  <a:lnTo>
                    <a:pt x="2896356" y="20429"/>
                  </a:lnTo>
                  <a:lnTo>
                    <a:pt x="2852809" y="9232"/>
                  </a:lnTo>
                  <a:lnTo>
                    <a:pt x="2807692" y="2346"/>
                  </a:lnTo>
                  <a:lnTo>
                    <a:pt x="2761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1951" y="4015740"/>
              <a:ext cx="2375027" cy="23749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1922</Words>
  <Application>Microsoft Macintosh PowerPoint</Application>
  <PresentationFormat>Personalizado</PresentationFormat>
  <Paragraphs>761</Paragraphs>
  <Slides>124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124</vt:i4>
      </vt:variant>
    </vt:vector>
  </HeadingPairs>
  <TitlesOfParts>
    <vt:vector size="129" baseType="lpstr">
      <vt:lpstr>Arial</vt:lpstr>
      <vt:lpstr>Arial MT</vt:lpstr>
      <vt:lpstr>CCVUELTAALCOLE</vt:lpstr>
      <vt:lpstr>Trebuchet MS</vt:lpstr>
      <vt:lpstr>Office Theme</vt:lpstr>
      <vt:lpstr>las claves</vt:lpstr>
      <vt:lpstr>el arpa</vt:lpstr>
      <vt:lpstr>el violín</vt:lpstr>
      <vt:lpstr>el triángulo</vt:lpstr>
      <vt:lpstr>la guitarra</vt:lpstr>
      <vt:lpstr>la conga</vt:lpstr>
      <vt:lpstr>la alalaica</vt:lpstr>
      <vt:lpstr>el muñeco de nieve</vt:lpstr>
      <vt:lpstr>el regalo</vt:lpstr>
      <vt:lpstr>las uvas</vt:lpstr>
      <vt:lpstr>el trineo</vt:lpstr>
      <vt:lpstr>la guirnalda</vt:lpstr>
      <vt:lpstr>el esquí</vt:lpstr>
      <vt:lpstr>el pan de especias</vt:lpstr>
      <vt:lpstr>Acrópolis</vt:lpstr>
      <vt:lpstr>Torre Eiffel</vt:lpstr>
      <vt:lpstr>London Eye</vt:lpstr>
      <vt:lpstr>Templo del Cielo</vt:lpstr>
      <vt:lpstr>Esfinge de Guiza</vt:lpstr>
      <vt:lpstr>Mezquita</vt:lpstr>
      <vt:lpstr>Presentación de PowerPoint</vt:lpstr>
      <vt:lpstr>Puente Golden Gate</vt:lpstr>
      <vt:lpstr>la ar acoa</vt:lpstr>
      <vt:lpstr>la cuna</vt:lpstr>
      <vt:lpstr>el lavavajillas</vt:lpstr>
      <vt:lpstr>la ventana</vt:lpstr>
      <vt:lpstr>la puerta</vt:lpstr>
      <vt:lpstr>la añera</vt:lpstr>
      <vt:lpstr>la mesa</vt:lpstr>
      <vt:lpstr>el iomo</vt:lpstr>
      <vt:lpstr>la goma</vt:lpstr>
      <vt:lpstr>la impresora</vt:lpstr>
      <vt:lpstr>el microscopio</vt:lpstr>
      <vt:lpstr>el proyector</vt:lpstr>
      <vt:lpstr>la carpeta</vt:lpstr>
      <vt:lpstr>el cúter</vt:lpstr>
      <vt:lpstr>el olígrafo</vt:lpstr>
      <vt:lpstr>la ardilla</vt:lpstr>
      <vt:lpstr>la cometa</vt:lpstr>
      <vt:lpstr>la mermelada</vt:lpstr>
      <vt:lpstr>la a eja</vt:lpstr>
      <vt:lpstr>el riego</vt:lpstr>
      <vt:lpstr>la manzana</vt:lpstr>
      <vt:lpstr>la mazorca</vt:lpstr>
      <vt:lpstr>el churro</vt:lpstr>
      <vt:lpstr>la galleta</vt:lpstr>
      <vt:lpstr>el pudín</vt:lpstr>
      <vt:lpstr>el turrón</vt:lpstr>
      <vt:lpstr>la nu e</vt:lpstr>
      <vt:lpstr>los guantes</vt:lpstr>
      <vt:lpstr>el monedero</vt:lpstr>
      <vt:lpstr>el anillo</vt:lpstr>
      <vt:lpstr>la ota alta</vt:lpstr>
      <vt:lpstr>el calzoncillo</vt:lpstr>
      <vt:lpstr>el traje de año</vt:lpstr>
      <vt:lpstr>La ropa y los complementos</vt:lpstr>
      <vt:lpstr>el a rigo</vt:lpstr>
      <vt:lpstr>el traje</vt:lpstr>
      <vt:lpstr>desatascar el año</vt:lpstr>
      <vt:lpstr>cocinar</vt:lpstr>
      <vt:lpstr>hacer la compra</vt:lpstr>
      <vt:lpstr>cam iar las toallas</vt:lpstr>
      <vt:lpstr>el avión</vt:lpstr>
      <vt:lpstr>el tranvía</vt:lpstr>
      <vt:lpstr>el descapota le</vt:lpstr>
      <vt:lpstr>el ovni</vt:lpstr>
      <vt:lpstr>la motocicleta</vt:lpstr>
      <vt:lpstr>el cohete</vt:lpstr>
      <vt:lpstr>la caravana</vt:lpstr>
      <vt:lpstr>la alcachofa</vt:lpstr>
      <vt:lpstr>la guindilla</vt:lpstr>
      <vt:lpstr>el repollo</vt:lpstr>
      <vt:lpstr>el jengi re</vt:lpstr>
      <vt:lpstr>el oniato</vt:lpstr>
      <vt:lpstr>el alón de playa</vt:lpstr>
      <vt:lpstr>el cangrejo</vt:lpstr>
      <vt:lpstr>la ar acoa</vt:lpstr>
      <vt:lpstr>el delfín</vt:lpstr>
      <vt:lpstr>la pistola de agua</vt:lpstr>
      <vt:lpstr>el timón</vt:lpstr>
      <vt:lpstr>el pez</vt:lpstr>
      <vt:lpstr>el smoothie</vt:lpstr>
      <vt:lpstr>la isla</vt:lpstr>
      <vt:lpstr>la tortuga</vt:lpstr>
      <vt:lpstr>la ca ra</vt:lpstr>
      <vt:lpstr>el pavo</vt:lpstr>
      <vt:lpstr>la gallina</vt:lpstr>
      <vt:lpstr>la rana</vt:lpstr>
      <vt:lpstr>el cangrejo</vt:lpstr>
      <vt:lpstr>la langosta</vt:lpstr>
      <vt:lpstr>el erizo de mar</vt:lpstr>
      <vt:lpstr>el pelícano</vt:lpstr>
      <vt:lpstr>la tortuga</vt:lpstr>
      <vt:lpstr>el puma</vt:lpstr>
      <vt:lpstr>el ja alí</vt:lpstr>
      <vt:lpstr>el camello</vt:lpstr>
      <vt:lpstr>el toro</vt:lpstr>
      <vt:lpstr>el pingüino</vt:lpstr>
      <vt:lpstr>el águila</vt:lpstr>
      <vt:lpstr>la jirafa</vt:lpstr>
      <vt:lpstr>la cerveza</vt:lpstr>
      <vt:lpstr>la sangría</vt:lpstr>
      <vt:lpstr>el licor de hier as</vt:lpstr>
      <vt:lpstr>el champán</vt:lpstr>
      <vt:lpstr>el zumo de cereza</vt:lpstr>
      <vt:lpstr>el zumo de kiwi</vt:lpstr>
      <vt:lpstr>gimnasia rítmica</vt:lpstr>
      <vt:lpstr>equitación</vt:lpstr>
      <vt:lpstr>parapente</vt:lpstr>
      <vt:lpstr>patinaje sore hielo</vt:lpstr>
      <vt:lpstr>aloncesto</vt:lpstr>
      <vt:lpstr>vólei ol</vt:lpstr>
      <vt:lpstr>el kiwi</vt:lpstr>
      <vt:lpstr>el higo</vt:lpstr>
      <vt:lpstr>la grosella</vt:lpstr>
      <vt:lpstr>la mandarina</vt:lpstr>
      <vt:lpstr>el al aricoque</vt:lpstr>
      <vt:lpstr>el ascensor</vt:lpstr>
      <vt:lpstr>el extintor</vt:lpstr>
      <vt:lpstr>la añera</vt:lpstr>
      <vt:lpstr>el spa</vt:lpstr>
      <vt:lpstr>la recepción</vt:lpstr>
      <vt:lpstr>la caja fuerte</vt:lpstr>
      <vt:lpstr>el periódico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claves</dc:title>
  <cp:lastModifiedBy>Microsoft Office User</cp:lastModifiedBy>
  <cp:revision>1</cp:revision>
  <dcterms:created xsi:type="dcterms:W3CDTF">2025-01-15T19:25:39Z</dcterms:created>
  <dcterms:modified xsi:type="dcterms:W3CDTF">2025-01-15T19:54:14Z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2025-01-15T00:00:00Z</vt:filetime>
  </property>
  <property fmtid="{D5CDD505-2E9C-101B-9397-08002B2CF9AE}" pid="3" name="LastSaved">
    <vt:filetime>2025-01-15T00:00:00Z</vt:filetime>
  </property>
  <property fmtid="{D5CDD505-2E9C-101B-9397-08002B2CF9AE}" pid="4" name="Producer">
    <vt:lpwstr>iLovePDF</vt:lpwstr>
  </property>
</Properties>
</file>