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>
      <p:cViewPr>
        <p:scale>
          <a:sx n="75" d="100"/>
          <a:sy n="75" d="100"/>
        </p:scale>
        <p:origin x="1805" y="-7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6699" y="3003452"/>
            <a:ext cx="2876549" cy="287654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277010" y="2452427"/>
            <a:ext cx="699770" cy="1182370"/>
          </a:xfrm>
          <a:custGeom>
            <a:avLst/>
            <a:gdLst/>
            <a:ahLst/>
            <a:cxnLst/>
            <a:rect l="l" t="t" r="r" b="b"/>
            <a:pathLst>
              <a:path w="699770" h="1182370">
                <a:moveTo>
                  <a:pt x="211" y="999029"/>
                </a:moveTo>
                <a:lnTo>
                  <a:pt x="24376" y="1047393"/>
                </a:lnTo>
                <a:lnTo>
                  <a:pt x="75853" y="1096902"/>
                </a:lnTo>
                <a:lnTo>
                  <a:pt x="111231" y="1111920"/>
                </a:lnTo>
                <a:lnTo>
                  <a:pt x="201565" y="1139000"/>
                </a:lnTo>
                <a:lnTo>
                  <a:pt x="246847" y="1151982"/>
                </a:lnTo>
                <a:lnTo>
                  <a:pt x="292457" y="1163603"/>
                </a:lnTo>
                <a:lnTo>
                  <a:pt x="338587" y="1173120"/>
                </a:lnTo>
                <a:lnTo>
                  <a:pt x="385427" y="1179792"/>
                </a:lnTo>
                <a:lnTo>
                  <a:pt x="441014" y="1181951"/>
                </a:lnTo>
                <a:lnTo>
                  <a:pt x="426235" y="1155568"/>
                </a:lnTo>
                <a:lnTo>
                  <a:pt x="411681" y="1132550"/>
                </a:lnTo>
                <a:lnTo>
                  <a:pt x="393871" y="1114653"/>
                </a:lnTo>
                <a:lnTo>
                  <a:pt x="369327" y="1103635"/>
                </a:lnTo>
                <a:lnTo>
                  <a:pt x="289488" y="1083908"/>
                </a:lnTo>
                <a:lnTo>
                  <a:pt x="337397" y="1057129"/>
                </a:lnTo>
                <a:lnTo>
                  <a:pt x="393780" y="1022684"/>
                </a:lnTo>
                <a:lnTo>
                  <a:pt x="434764" y="993865"/>
                </a:lnTo>
                <a:lnTo>
                  <a:pt x="473492" y="962899"/>
                </a:lnTo>
                <a:lnTo>
                  <a:pt x="509771" y="929681"/>
                </a:lnTo>
                <a:lnTo>
                  <a:pt x="543409" y="894110"/>
                </a:lnTo>
                <a:lnTo>
                  <a:pt x="574215" y="856082"/>
                </a:lnTo>
                <a:lnTo>
                  <a:pt x="601996" y="815493"/>
                </a:lnTo>
                <a:lnTo>
                  <a:pt x="626560" y="772240"/>
                </a:lnTo>
                <a:lnTo>
                  <a:pt x="647716" y="726221"/>
                </a:lnTo>
                <a:lnTo>
                  <a:pt x="665961" y="677346"/>
                </a:lnTo>
                <a:lnTo>
                  <a:pt x="680659" y="627887"/>
                </a:lnTo>
                <a:lnTo>
                  <a:pt x="691410" y="577917"/>
                </a:lnTo>
                <a:lnTo>
                  <a:pt x="697811" y="527504"/>
                </a:lnTo>
                <a:lnTo>
                  <a:pt x="699462" y="476720"/>
                </a:lnTo>
                <a:lnTo>
                  <a:pt x="695961" y="425637"/>
                </a:lnTo>
                <a:lnTo>
                  <a:pt x="686906" y="374324"/>
                </a:lnTo>
                <a:lnTo>
                  <a:pt x="671896" y="322853"/>
                </a:lnTo>
                <a:lnTo>
                  <a:pt x="652041" y="275405"/>
                </a:lnTo>
                <a:lnTo>
                  <a:pt x="627544" y="231835"/>
                </a:lnTo>
                <a:lnTo>
                  <a:pt x="598713" y="191954"/>
                </a:lnTo>
                <a:lnTo>
                  <a:pt x="565858" y="155574"/>
                </a:lnTo>
                <a:lnTo>
                  <a:pt x="529287" y="122506"/>
                </a:lnTo>
                <a:lnTo>
                  <a:pt x="489307" y="92560"/>
                </a:lnTo>
                <a:lnTo>
                  <a:pt x="446228" y="65548"/>
                </a:lnTo>
                <a:lnTo>
                  <a:pt x="381132" y="34238"/>
                </a:lnTo>
                <a:lnTo>
                  <a:pt x="313807" y="7010"/>
                </a:lnTo>
                <a:lnTo>
                  <a:pt x="276197" y="0"/>
                </a:lnTo>
                <a:lnTo>
                  <a:pt x="272044" y="9419"/>
                </a:lnTo>
                <a:lnTo>
                  <a:pt x="303250" y="34144"/>
                </a:lnTo>
                <a:lnTo>
                  <a:pt x="344778" y="55142"/>
                </a:lnTo>
                <a:lnTo>
                  <a:pt x="391886" y="77129"/>
                </a:lnTo>
                <a:lnTo>
                  <a:pt x="433048" y="103675"/>
                </a:lnTo>
                <a:lnTo>
                  <a:pt x="468458" y="134596"/>
                </a:lnTo>
                <a:lnTo>
                  <a:pt x="498309" y="169710"/>
                </a:lnTo>
                <a:lnTo>
                  <a:pt x="522793" y="208832"/>
                </a:lnTo>
                <a:lnTo>
                  <a:pt x="542104" y="251780"/>
                </a:lnTo>
                <a:lnTo>
                  <a:pt x="556434" y="298370"/>
                </a:lnTo>
                <a:lnTo>
                  <a:pt x="565977" y="348419"/>
                </a:lnTo>
                <a:lnTo>
                  <a:pt x="570245" y="400631"/>
                </a:lnTo>
                <a:lnTo>
                  <a:pt x="568586" y="451932"/>
                </a:lnTo>
                <a:lnTo>
                  <a:pt x="561379" y="502314"/>
                </a:lnTo>
                <a:lnTo>
                  <a:pt x="549005" y="551766"/>
                </a:lnTo>
                <a:lnTo>
                  <a:pt x="531842" y="600279"/>
                </a:lnTo>
                <a:lnTo>
                  <a:pt x="510269" y="647845"/>
                </a:lnTo>
                <a:lnTo>
                  <a:pt x="487584" y="689367"/>
                </a:lnTo>
                <a:lnTo>
                  <a:pt x="462286" y="728716"/>
                </a:lnTo>
                <a:lnTo>
                  <a:pt x="434447" y="765936"/>
                </a:lnTo>
                <a:lnTo>
                  <a:pt x="404137" y="801072"/>
                </a:lnTo>
                <a:lnTo>
                  <a:pt x="371429" y="834169"/>
                </a:lnTo>
                <a:lnTo>
                  <a:pt x="336393" y="865271"/>
                </a:lnTo>
                <a:lnTo>
                  <a:pt x="299101" y="894423"/>
                </a:lnTo>
                <a:lnTo>
                  <a:pt x="284675" y="903447"/>
                </a:lnTo>
                <a:lnTo>
                  <a:pt x="282049" y="903191"/>
                </a:lnTo>
                <a:lnTo>
                  <a:pt x="275963" y="903999"/>
                </a:lnTo>
                <a:lnTo>
                  <a:pt x="318909" y="816467"/>
                </a:lnTo>
                <a:lnTo>
                  <a:pt x="341709" y="761650"/>
                </a:lnTo>
                <a:lnTo>
                  <a:pt x="345923" y="731720"/>
                </a:lnTo>
                <a:lnTo>
                  <a:pt x="337926" y="703664"/>
                </a:lnTo>
                <a:lnTo>
                  <a:pt x="319642" y="679883"/>
                </a:lnTo>
                <a:lnTo>
                  <a:pt x="285996" y="658313"/>
                </a:lnTo>
                <a:lnTo>
                  <a:pt x="279655" y="652031"/>
                </a:lnTo>
                <a:lnTo>
                  <a:pt x="273452" y="644826"/>
                </a:lnTo>
                <a:lnTo>
                  <a:pt x="266866" y="637590"/>
                </a:lnTo>
                <a:lnTo>
                  <a:pt x="258690" y="639568"/>
                </a:lnTo>
                <a:lnTo>
                  <a:pt x="253787" y="645069"/>
                </a:lnTo>
                <a:lnTo>
                  <a:pt x="250688" y="652437"/>
                </a:lnTo>
                <a:lnTo>
                  <a:pt x="247921" y="660015"/>
                </a:lnTo>
                <a:lnTo>
                  <a:pt x="227905" y="702337"/>
                </a:lnTo>
                <a:lnTo>
                  <a:pt x="205447" y="743093"/>
                </a:lnTo>
                <a:lnTo>
                  <a:pt x="180811" y="782428"/>
                </a:lnTo>
                <a:lnTo>
                  <a:pt x="154256" y="820490"/>
                </a:lnTo>
                <a:lnTo>
                  <a:pt x="126046" y="857423"/>
                </a:lnTo>
                <a:lnTo>
                  <a:pt x="96441" y="893376"/>
                </a:lnTo>
                <a:lnTo>
                  <a:pt x="58763" y="931604"/>
                </a:lnTo>
                <a:lnTo>
                  <a:pt x="18373" y="967404"/>
                </a:lnTo>
                <a:lnTo>
                  <a:pt x="5961" y="979081"/>
                </a:lnTo>
                <a:lnTo>
                  <a:pt x="0" y="988379"/>
                </a:lnTo>
                <a:lnTo>
                  <a:pt x="211" y="999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94597" y="1133110"/>
            <a:ext cx="4983204" cy="1035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7" y="146303"/>
            <a:ext cx="7534655" cy="97657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FDF7BF3-789B-5F00-5599-CCAE58800C28}"/>
              </a:ext>
            </a:extLst>
          </p:cNvPr>
          <p:cNvSpPr/>
          <p:nvPr/>
        </p:nvSpPr>
        <p:spPr>
          <a:xfrm>
            <a:off x="5715000" y="2286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E0A17DB-D689-822E-164B-71C14A297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28" y="7924800"/>
            <a:ext cx="1409822" cy="15622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85E791-4513-EE28-C173-AA441DB0F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16" y="5410187"/>
            <a:ext cx="1410234" cy="156223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541B2A7-F2BD-2BE0-3EBF-887F48BFE62F}"/>
              </a:ext>
            </a:extLst>
          </p:cNvPr>
          <p:cNvSpPr/>
          <p:nvPr/>
        </p:nvSpPr>
        <p:spPr>
          <a:xfrm>
            <a:off x="5638800" y="4724400"/>
            <a:ext cx="1905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E5D165A-1CDE-C47C-7464-A8A6FAFBCA95}"/>
              </a:ext>
            </a:extLst>
          </p:cNvPr>
          <p:cNvSpPr/>
          <p:nvPr/>
        </p:nvSpPr>
        <p:spPr>
          <a:xfrm>
            <a:off x="5699772" y="7239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55EBB8F-53CF-54E5-0BFD-B40646F2306A}"/>
              </a:ext>
            </a:extLst>
          </p:cNvPr>
          <p:cNvSpPr/>
          <p:nvPr/>
        </p:nvSpPr>
        <p:spPr>
          <a:xfrm>
            <a:off x="5699772" y="96774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7" y="146303"/>
            <a:ext cx="7534655" cy="97657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BF8525E-F54F-6002-DB9F-AFD1CAAAE500}"/>
              </a:ext>
            </a:extLst>
          </p:cNvPr>
          <p:cNvSpPr/>
          <p:nvPr/>
        </p:nvSpPr>
        <p:spPr>
          <a:xfrm>
            <a:off x="5715000" y="2286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782983-AD0E-8437-2D19-493F2E148803}"/>
              </a:ext>
            </a:extLst>
          </p:cNvPr>
          <p:cNvSpPr/>
          <p:nvPr/>
        </p:nvSpPr>
        <p:spPr>
          <a:xfrm>
            <a:off x="5638800" y="4724400"/>
            <a:ext cx="1905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72CFAD4-4DDB-2EDF-2F9D-D8C5BA3955D6}"/>
              </a:ext>
            </a:extLst>
          </p:cNvPr>
          <p:cNvSpPr/>
          <p:nvPr/>
        </p:nvSpPr>
        <p:spPr>
          <a:xfrm>
            <a:off x="5699772" y="7239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987A5A-6BBB-1286-AB0E-5672B812E935}"/>
              </a:ext>
            </a:extLst>
          </p:cNvPr>
          <p:cNvSpPr/>
          <p:nvPr/>
        </p:nvSpPr>
        <p:spPr>
          <a:xfrm>
            <a:off x="5699772" y="96774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2FD7D79-F15C-805F-31C8-6BF49AEAD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96200"/>
            <a:ext cx="1432572" cy="208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7" y="146303"/>
            <a:ext cx="7534655" cy="97657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81CB627-9BE2-3AE5-B829-46159BFE3073}"/>
              </a:ext>
            </a:extLst>
          </p:cNvPr>
          <p:cNvSpPr/>
          <p:nvPr/>
        </p:nvSpPr>
        <p:spPr>
          <a:xfrm>
            <a:off x="5715000" y="2286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33C9AA2-1EF0-69D4-EE7D-45C9CB78BCAB}"/>
              </a:ext>
            </a:extLst>
          </p:cNvPr>
          <p:cNvSpPr/>
          <p:nvPr/>
        </p:nvSpPr>
        <p:spPr>
          <a:xfrm>
            <a:off x="5638800" y="4724400"/>
            <a:ext cx="1905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EFB7408-6607-4A71-66EF-5E1FC449066E}"/>
              </a:ext>
            </a:extLst>
          </p:cNvPr>
          <p:cNvSpPr/>
          <p:nvPr/>
        </p:nvSpPr>
        <p:spPr>
          <a:xfrm>
            <a:off x="5699772" y="7239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52F1F2D-0C06-2B24-46C8-7B9EDB23370E}"/>
              </a:ext>
            </a:extLst>
          </p:cNvPr>
          <p:cNvSpPr/>
          <p:nvPr/>
        </p:nvSpPr>
        <p:spPr>
          <a:xfrm>
            <a:off x="5699772" y="96774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3F136B-A7CB-4555-AE70-C7CE75CD9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413077"/>
            <a:ext cx="1339010" cy="18259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7" y="146303"/>
            <a:ext cx="7534655" cy="97657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D28F7E2-3ED1-6F21-4966-D0845B16E485}"/>
              </a:ext>
            </a:extLst>
          </p:cNvPr>
          <p:cNvSpPr/>
          <p:nvPr/>
        </p:nvSpPr>
        <p:spPr>
          <a:xfrm>
            <a:off x="5715000" y="2286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8132AA6-B3D0-4E19-2E8F-C46A35000C4C}"/>
              </a:ext>
            </a:extLst>
          </p:cNvPr>
          <p:cNvSpPr/>
          <p:nvPr/>
        </p:nvSpPr>
        <p:spPr>
          <a:xfrm>
            <a:off x="5638800" y="4724400"/>
            <a:ext cx="1905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35AA371-F1D7-4343-0900-ED19F6AB655E}"/>
              </a:ext>
            </a:extLst>
          </p:cNvPr>
          <p:cNvSpPr/>
          <p:nvPr/>
        </p:nvSpPr>
        <p:spPr>
          <a:xfrm>
            <a:off x="5699772" y="7239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4E15E1F-84B5-D7FA-7208-BB67E2F26F0F}"/>
              </a:ext>
            </a:extLst>
          </p:cNvPr>
          <p:cNvSpPr/>
          <p:nvPr/>
        </p:nvSpPr>
        <p:spPr>
          <a:xfrm>
            <a:off x="5699772" y="96774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7" y="146303"/>
            <a:ext cx="7534655" cy="97657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DF224FC-4960-A2AA-90BA-CFB0A14D3FD0}"/>
              </a:ext>
            </a:extLst>
          </p:cNvPr>
          <p:cNvSpPr/>
          <p:nvPr/>
        </p:nvSpPr>
        <p:spPr>
          <a:xfrm>
            <a:off x="5715000" y="2286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3E3E9CD-29AD-BC2F-013F-8F66D6A1FAC7}"/>
              </a:ext>
            </a:extLst>
          </p:cNvPr>
          <p:cNvSpPr/>
          <p:nvPr/>
        </p:nvSpPr>
        <p:spPr>
          <a:xfrm>
            <a:off x="5638800" y="4724400"/>
            <a:ext cx="1905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4D6BD65-47EC-AB18-59E4-BF2813D33F91}"/>
              </a:ext>
            </a:extLst>
          </p:cNvPr>
          <p:cNvSpPr/>
          <p:nvPr/>
        </p:nvSpPr>
        <p:spPr>
          <a:xfrm>
            <a:off x="5699772" y="7239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C6B57AD-8414-B661-71A9-35C50D3D0BA5}"/>
              </a:ext>
            </a:extLst>
          </p:cNvPr>
          <p:cNvSpPr/>
          <p:nvPr/>
        </p:nvSpPr>
        <p:spPr>
          <a:xfrm>
            <a:off x="5699772" y="96774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7" y="146303"/>
            <a:ext cx="7534655" cy="97657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95DBDBC-4F60-2A8A-F857-AED88BF705F9}"/>
              </a:ext>
            </a:extLst>
          </p:cNvPr>
          <p:cNvSpPr/>
          <p:nvPr/>
        </p:nvSpPr>
        <p:spPr>
          <a:xfrm>
            <a:off x="5715000" y="2286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30583A-CA04-6F9B-81FE-4CAF387338BE}"/>
              </a:ext>
            </a:extLst>
          </p:cNvPr>
          <p:cNvSpPr/>
          <p:nvPr/>
        </p:nvSpPr>
        <p:spPr>
          <a:xfrm>
            <a:off x="5638800" y="4724400"/>
            <a:ext cx="1905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C854F3D-33EB-B65E-D42B-87ACCF06D704}"/>
              </a:ext>
            </a:extLst>
          </p:cNvPr>
          <p:cNvSpPr/>
          <p:nvPr/>
        </p:nvSpPr>
        <p:spPr>
          <a:xfrm>
            <a:off x="5699772" y="7239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3E70FA0-2ED6-3E12-89F6-14EDE5D2FC01}"/>
              </a:ext>
            </a:extLst>
          </p:cNvPr>
          <p:cNvSpPr/>
          <p:nvPr/>
        </p:nvSpPr>
        <p:spPr>
          <a:xfrm>
            <a:off x="5699772" y="96774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7" y="146303"/>
            <a:ext cx="7534655" cy="97657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2E3B1C4-BDAD-22F8-95BA-443938036CC5}"/>
              </a:ext>
            </a:extLst>
          </p:cNvPr>
          <p:cNvSpPr/>
          <p:nvPr/>
        </p:nvSpPr>
        <p:spPr>
          <a:xfrm>
            <a:off x="5715000" y="2286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C5D3D4-3BFE-A7F2-0275-ADE0DA19DAAA}"/>
              </a:ext>
            </a:extLst>
          </p:cNvPr>
          <p:cNvSpPr/>
          <p:nvPr/>
        </p:nvSpPr>
        <p:spPr>
          <a:xfrm>
            <a:off x="5638800" y="4724400"/>
            <a:ext cx="1905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A4161FB-B673-7DD9-23C8-FD2261012A3E}"/>
              </a:ext>
            </a:extLst>
          </p:cNvPr>
          <p:cNvSpPr/>
          <p:nvPr/>
        </p:nvSpPr>
        <p:spPr>
          <a:xfrm>
            <a:off x="5699772" y="7239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B619AC7-F551-F1E2-6BD7-8CE6231BB72E}"/>
              </a:ext>
            </a:extLst>
          </p:cNvPr>
          <p:cNvSpPr/>
          <p:nvPr/>
        </p:nvSpPr>
        <p:spPr>
          <a:xfrm>
            <a:off x="5699772" y="96774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7" y="146303"/>
            <a:ext cx="7534655" cy="97657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12F7753-5379-7328-7E93-94B09357E42C}"/>
              </a:ext>
            </a:extLst>
          </p:cNvPr>
          <p:cNvSpPr/>
          <p:nvPr/>
        </p:nvSpPr>
        <p:spPr>
          <a:xfrm>
            <a:off x="5715000" y="2286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7AFE892-12D2-4DD6-D04E-A31690150183}"/>
              </a:ext>
            </a:extLst>
          </p:cNvPr>
          <p:cNvSpPr/>
          <p:nvPr/>
        </p:nvSpPr>
        <p:spPr>
          <a:xfrm>
            <a:off x="5638800" y="4724400"/>
            <a:ext cx="1905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6AA60DD-2AB6-4CB5-9F1B-D4E50E26BC68}"/>
              </a:ext>
            </a:extLst>
          </p:cNvPr>
          <p:cNvSpPr/>
          <p:nvPr/>
        </p:nvSpPr>
        <p:spPr>
          <a:xfrm>
            <a:off x="5699772" y="72390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F4160C2-BCCE-F1F4-AC14-A2BEBFB67BC5}"/>
              </a:ext>
            </a:extLst>
          </p:cNvPr>
          <p:cNvSpPr/>
          <p:nvPr/>
        </p:nvSpPr>
        <p:spPr>
          <a:xfrm>
            <a:off x="5699772" y="96774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0</Words>
  <Application>Microsoft Office PowerPoint</Application>
  <PresentationFormat>Personalizado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Calibri</vt:lpstr>
      <vt:lpstr>Tahoma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Patrick Day Tracing Strips </dc:title>
  <dc:creator>Mohamed Mesalm</dc:creator>
  <cp:keywords>DAGfJ6r8KSA,BAD7NRxs7Gg,0</cp:keywords>
  <cp:lastModifiedBy>Maribel Martinez</cp:lastModifiedBy>
  <cp:revision>2</cp:revision>
  <dcterms:created xsi:type="dcterms:W3CDTF">2025-03-12T13:08:43Z</dcterms:created>
  <dcterms:modified xsi:type="dcterms:W3CDTF">2025-03-14T09:19:23Z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2025-02-15T00:00:00Z</vt:filetime>
  </property>
  <property fmtid="{D5CDD505-2E9C-101B-9397-08002B2CF9AE}" pid="3" name="Creator">
    <vt:lpwstr>Canva</vt:lpwstr>
  </property>
  <property fmtid="{D5CDD505-2E9C-101B-9397-08002B2CF9AE}" pid="4" name="LastSaved">
    <vt:filetime>2025-03-12T00:00:00Z</vt:filetime>
  </property>
  <property fmtid="{D5CDD505-2E9C-101B-9397-08002B2CF9AE}" pid="5" name="Producer">
    <vt:lpwstr>Canva</vt:lpwstr>
  </property>
</Properties>
</file>