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9144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6" d="100"/>
          <a:sy n="136" d="100"/>
        </p:scale>
        <p:origin x="-810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860"/>
              </a:lnSpc>
            </a:pPr>
            <a:fld id="{81D60167-4931-47E6-BA6A-407CBD079E47}" type="slidenum">
              <a:rPr dirty="0"/>
              <a:pPr marL="38100">
                <a:lnSpc>
                  <a:spcPts val="860"/>
                </a:lnSpc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860"/>
              </a:lnSpc>
            </a:pPr>
            <a:fld id="{81D60167-4931-47E6-BA6A-407CBD079E47}" type="slidenum">
              <a:rPr dirty="0"/>
              <a:pPr marL="38100">
                <a:lnSpc>
                  <a:spcPts val="860"/>
                </a:lnSpc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860"/>
              </a:lnSpc>
            </a:pPr>
            <a:fld id="{81D60167-4931-47E6-BA6A-407CBD079E47}" type="slidenum">
              <a:rPr dirty="0"/>
              <a:pPr marL="38100">
                <a:lnSpc>
                  <a:spcPts val="860"/>
                </a:lnSpc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860"/>
              </a:lnSpc>
            </a:pPr>
            <a:fld id="{81D60167-4931-47E6-BA6A-407CBD079E47}" type="slidenum">
              <a:rPr dirty="0"/>
              <a:pPr marL="38100">
                <a:lnSpc>
                  <a:spcPts val="860"/>
                </a:lnSpc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860"/>
              </a:lnSpc>
            </a:pPr>
            <a:fld id="{81D60167-4931-47E6-BA6A-407CBD079E47}" type="slidenum">
              <a:rPr dirty="0"/>
              <a:pPr marL="38100">
                <a:lnSpc>
                  <a:spcPts val="860"/>
                </a:lnSpc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86287" y="0"/>
            <a:ext cx="9525" cy="6834505"/>
          </a:xfrm>
          <a:custGeom>
            <a:avLst/>
            <a:gdLst/>
            <a:ahLst/>
            <a:cxnLst/>
            <a:rect l="l" t="t" r="r" b="b"/>
            <a:pathLst>
              <a:path w="9525" h="6834505">
                <a:moveTo>
                  <a:pt x="0" y="6834334"/>
                </a:moveTo>
                <a:lnTo>
                  <a:pt x="9525" y="6834334"/>
                </a:lnTo>
                <a:lnTo>
                  <a:pt x="9525" y="0"/>
                </a:lnTo>
                <a:lnTo>
                  <a:pt x="0" y="0"/>
                </a:lnTo>
                <a:lnTo>
                  <a:pt x="0" y="6834334"/>
                </a:lnTo>
                <a:close/>
              </a:path>
            </a:pathLst>
          </a:custGeom>
          <a:solidFill>
            <a:srgbClr val="DDD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2127" y="460429"/>
            <a:ext cx="8259744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906371" y="6693355"/>
            <a:ext cx="128270" cy="12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860"/>
              </a:lnSpc>
            </a:pPr>
            <a:fld id="{81D60167-4931-47E6-BA6A-407CBD079E47}" type="slidenum">
              <a:rPr dirty="0"/>
              <a:pPr marL="38100">
                <a:lnSpc>
                  <a:spcPts val="860"/>
                </a:lnSpc>
              </a:pPr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39700" y="238760"/>
            <a:ext cx="4279900" cy="6332220"/>
            <a:chOff x="0" y="238760"/>
            <a:chExt cx="4279900" cy="63322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38760"/>
              <a:ext cx="4279899" cy="633221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0374" y="2710286"/>
              <a:ext cx="3317354" cy="331735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10515" y="381000"/>
            <a:ext cx="4032885" cy="6047809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vert="horz" wrap="square" lIns="0" tIns="353060" rIns="0" bIns="0" rtlCol="0">
            <a:spAutoFit/>
          </a:bodyPr>
          <a:lstStyle/>
          <a:p>
            <a:pPr marL="611505" marR="603885" algn="ctr">
              <a:lnSpc>
                <a:spcPct val="100000"/>
              </a:lnSpc>
              <a:spcBef>
                <a:spcPts val="2780"/>
              </a:spcBef>
              <a:tabLst>
                <a:tab pos="1191260" algn="l"/>
              </a:tabLst>
            </a:pPr>
            <a:r>
              <a:rPr lang="es-ES" sz="3500" dirty="0" smtClean="0">
                <a:latin typeface="Verdana"/>
                <a:cs typeface="Verdana"/>
              </a:rPr>
              <a:t>Es divertido jugar al fútbol</a:t>
            </a:r>
            <a:endParaRPr sz="35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46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46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46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46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6400" dirty="0">
              <a:latin typeface="Verdana"/>
              <a:cs typeface="Verdana"/>
            </a:endParaRPr>
          </a:p>
          <a:p>
            <a:pPr marL="132715" algn="ctr">
              <a:lnSpc>
                <a:spcPct val="100000"/>
              </a:lnSpc>
            </a:pPr>
            <a:r>
              <a:rPr sz="800" spc="-5" dirty="0">
                <a:latin typeface="Calibri"/>
                <a:cs typeface="Calibri"/>
              </a:rPr>
              <a:t>MA</a:t>
            </a:r>
            <a:r>
              <a:rPr sz="800" spc="10" dirty="0">
                <a:latin typeface="Calibri"/>
                <a:cs typeface="Calibri"/>
              </a:rPr>
              <a:t>T</a:t>
            </a:r>
            <a:r>
              <a:rPr sz="800" spc="5" dirty="0">
                <a:latin typeface="Calibri"/>
                <a:cs typeface="Calibri"/>
              </a:rPr>
              <a:t>ER</a:t>
            </a:r>
            <a:r>
              <a:rPr sz="800" spc="-5" dirty="0">
                <a:latin typeface="Calibri"/>
                <a:cs typeface="Calibri"/>
              </a:rPr>
              <a:t>IAI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A</a:t>
            </a:r>
            <a:r>
              <a:rPr sz="800" spc="5" dirty="0">
                <a:latin typeface="Calibri"/>
                <a:cs typeface="Calibri"/>
              </a:rPr>
              <a:t>D</a:t>
            </a:r>
            <a:r>
              <a:rPr sz="800" spc="-5" dirty="0">
                <a:latin typeface="Calibri"/>
                <a:cs typeface="Calibri"/>
              </a:rPr>
              <a:t>A</a:t>
            </a:r>
            <a:r>
              <a:rPr sz="800" spc="5" dirty="0">
                <a:latin typeface="Calibri"/>
                <a:cs typeface="Calibri"/>
              </a:rPr>
              <a:t>P</a:t>
            </a:r>
            <a:r>
              <a:rPr sz="800" spc="1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A</a:t>
            </a:r>
            <a:r>
              <a:rPr sz="800" spc="5" dirty="0">
                <a:latin typeface="Calibri"/>
                <a:cs typeface="Calibri"/>
              </a:rPr>
              <a:t>D</a:t>
            </a:r>
            <a:r>
              <a:rPr sz="800" spc="-10" dirty="0">
                <a:latin typeface="Calibri"/>
                <a:cs typeface="Calibri"/>
              </a:rPr>
              <a:t>O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50" dirty="0">
                <a:latin typeface="Calibri"/>
                <a:cs typeface="Calibri"/>
              </a:rPr>
              <a:t> </a:t>
            </a:r>
            <a:r>
              <a:rPr sz="800" spc="-10" dirty="0" smtClean="0">
                <a:latin typeface="Calibri"/>
                <a:cs typeface="Calibri"/>
              </a:rPr>
              <a:t>F</a:t>
            </a:r>
            <a:r>
              <a:rPr sz="800" spc="-5" dirty="0" smtClean="0">
                <a:latin typeface="Calibri"/>
                <a:cs typeface="Calibri"/>
              </a:rPr>
              <a:t>A</a:t>
            </a:r>
            <a:r>
              <a:rPr sz="800" spc="5" dirty="0" smtClean="0">
                <a:latin typeface="Calibri"/>
                <a:cs typeface="Calibri"/>
              </a:rPr>
              <a:t>B</a:t>
            </a:r>
            <a:r>
              <a:rPr sz="800" dirty="0" smtClean="0">
                <a:latin typeface="Calibri"/>
                <a:cs typeface="Calibri"/>
              </a:rPr>
              <a:t>I</a:t>
            </a:r>
            <a:endParaRPr lang="es-ES" sz="800" dirty="0" smtClean="0">
              <a:latin typeface="Calibri"/>
              <a:cs typeface="Calibri"/>
            </a:endParaRPr>
          </a:p>
          <a:p>
            <a:pPr marL="132715" algn="ctr">
              <a:lnSpc>
                <a:spcPct val="100000"/>
              </a:lnSpc>
            </a:pPr>
            <a:r>
              <a:rPr lang="es-ES" sz="800" dirty="0" smtClean="0">
                <a:latin typeface="Calibri"/>
                <a:cs typeface="Calibri"/>
              </a:rPr>
              <a:t>TRADUCCIÓN AL ESPAÑOL:  MARÍA MORENO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00818" y="713016"/>
            <a:ext cx="3718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8985" algn="l"/>
                <a:tab pos="1691005" algn="l"/>
                <a:tab pos="1952625" algn="l"/>
                <a:tab pos="2679065" algn="l"/>
              </a:tabLst>
            </a:pPr>
            <a:r>
              <a:rPr lang="es-ES" sz="1800" dirty="0" smtClean="0">
                <a:latin typeface="Comic Sans MS"/>
                <a:cs typeface="Comic Sans MS"/>
              </a:rPr>
              <a:t>Jugar al fútbol es muy divertido</a:t>
            </a:r>
            <a:r>
              <a:rPr sz="1800" spc="-10" dirty="0" smtClean="0">
                <a:latin typeface="Comic Sans MS"/>
                <a:cs typeface="Comic Sans MS"/>
              </a:rPr>
              <a:t>.</a:t>
            </a:r>
            <a:endParaRPr sz="1800" dirty="0">
              <a:latin typeface="Comic Sans MS"/>
              <a:cs typeface="Comic Sans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27690" y="1916836"/>
            <a:ext cx="3533378" cy="3533373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dirty="0"/>
              <a:pPr marL="38100">
                <a:lnSpc>
                  <a:spcPts val="860"/>
                </a:lnSpc>
              </a:pPr>
              <a:t>1</a:t>
            </a:fld>
            <a:endParaRPr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5583" y="6037991"/>
            <a:ext cx="885417" cy="2104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77225" y="553547"/>
            <a:ext cx="34347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220" marR="5080" indent="-224154">
              <a:lnSpc>
                <a:spcPct val="100000"/>
              </a:lnSpc>
              <a:spcBef>
                <a:spcPts val="100"/>
              </a:spcBef>
              <a:tabLst>
                <a:tab pos="616585" algn="l"/>
                <a:tab pos="1013460" algn="l"/>
                <a:tab pos="1104265" algn="l"/>
                <a:tab pos="1267460" algn="l"/>
                <a:tab pos="1932305" algn="l"/>
                <a:tab pos="2176780" algn="l"/>
                <a:tab pos="2328545" algn="l"/>
                <a:tab pos="2573020" algn="l"/>
                <a:tab pos="2762885" algn="l"/>
              </a:tabLst>
            </a:pPr>
            <a:r>
              <a:rPr lang="es-ES" sz="1800" dirty="0" smtClean="0">
                <a:latin typeface="Comic Sans MS"/>
                <a:cs typeface="Comic Sans MS"/>
              </a:rPr>
              <a:t>Durante el partido de fútbol, voy a correr </a:t>
            </a:r>
            <a:r>
              <a:rPr lang="es-ES" dirty="0" smtClean="0">
                <a:latin typeface="Comic Sans MS"/>
                <a:cs typeface="Comic Sans MS"/>
              </a:rPr>
              <a:t>de un </a:t>
            </a:r>
            <a:r>
              <a:rPr lang="es-ES" sz="1800" dirty="0" smtClean="0">
                <a:latin typeface="Comic Sans MS"/>
                <a:cs typeface="Comic Sans MS"/>
              </a:rPr>
              <a:t>lado,</a:t>
            </a:r>
            <a:endParaRPr sz="1800" dirty="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72602" y="3845387"/>
            <a:ext cx="2444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6585" algn="l"/>
                <a:tab pos="1330960" algn="l"/>
                <a:tab pos="1722120" algn="l"/>
              </a:tabLst>
            </a:pPr>
            <a:r>
              <a:rPr lang="es-ES" sz="1800" dirty="0" smtClean="0">
                <a:latin typeface="Comic Sans MS"/>
                <a:cs typeface="Comic Sans MS"/>
              </a:rPr>
              <a:t>a otro del campo</a:t>
            </a:r>
            <a:r>
              <a:rPr sz="1800" spc="-10" dirty="0" smtClean="0">
                <a:latin typeface="Comic Sans MS"/>
                <a:cs typeface="Comic Sans MS"/>
              </a:rPr>
              <a:t>.</a:t>
            </a:r>
            <a:endParaRPr sz="1800" dirty="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86287" y="0"/>
            <a:ext cx="9525" cy="6834505"/>
          </a:xfrm>
          <a:custGeom>
            <a:avLst/>
            <a:gdLst/>
            <a:ahLst/>
            <a:cxnLst/>
            <a:rect l="l" t="t" r="r" b="b"/>
            <a:pathLst>
              <a:path w="9525" h="6834505">
                <a:moveTo>
                  <a:pt x="0" y="6834334"/>
                </a:moveTo>
                <a:lnTo>
                  <a:pt x="9525" y="6834334"/>
                </a:lnTo>
                <a:lnTo>
                  <a:pt x="9525" y="0"/>
                </a:lnTo>
                <a:lnTo>
                  <a:pt x="0" y="0"/>
                </a:lnTo>
                <a:lnTo>
                  <a:pt x="0" y="6834334"/>
                </a:lnTo>
                <a:close/>
              </a:path>
            </a:pathLst>
          </a:custGeom>
          <a:solidFill>
            <a:srgbClr val="DDD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8306" y="439840"/>
            <a:ext cx="35725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just">
              <a:lnSpc>
                <a:spcPct val="100000"/>
              </a:lnSpc>
              <a:spcBef>
                <a:spcPts val="100"/>
              </a:spcBef>
            </a:pPr>
            <a:r>
              <a:rPr lang="es-ES" spc="-5" dirty="0" smtClean="0"/>
              <a:t>Solo puedo pasar el balón a los jugadores de mi equipo, que visten la misma camiseta que yo.</a:t>
            </a:r>
            <a:endParaRPr spc="-5" dirty="0"/>
          </a:p>
        </p:txBody>
      </p:sp>
      <p:grpSp>
        <p:nvGrpSpPr>
          <p:cNvPr id="6" name="object 6"/>
          <p:cNvGrpSpPr/>
          <p:nvPr/>
        </p:nvGrpSpPr>
        <p:grpSpPr>
          <a:xfrm>
            <a:off x="126603" y="1342110"/>
            <a:ext cx="4360545" cy="5182870"/>
            <a:chOff x="126603" y="1342110"/>
            <a:chExt cx="4360545" cy="518287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5468" y="1342110"/>
              <a:ext cx="3191416" cy="319141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603" y="3741086"/>
              <a:ext cx="2783664" cy="278366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295468" y="4135389"/>
              <a:ext cx="1548130" cy="1885950"/>
            </a:xfrm>
            <a:custGeom>
              <a:avLst/>
              <a:gdLst/>
              <a:ahLst/>
              <a:cxnLst/>
              <a:rect l="l" t="t" r="r" b="b"/>
              <a:pathLst>
                <a:path w="1548130" h="1885950">
                  <a:moveTo>
                    <a:pt x="0" y="1885899"/>
                  </a:moveTo>
                  <a:lnTo>
                    <a:pt x="154785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95219" y="4135391"/>
              <a:ext cx="248285" cy="261620"/>
            </a:xfrm>
            <a:custGeom>
              <a:avLst/>
              <a:gdLst/>
              <a:ahLst/>
              <a:cxnLst/>
              <a:rect l="l" t="t" r="r" b="b"/>
              <a:pathLst>
                <a:path w="248285" h="261620">
                  <a:moveTo>
                    <a:pt x="206159" y="261302"/>
                  </a:moveTo>
                  <a:lnTo>
                    <a:pt x="248094" y="0"/>
                  </a:lnTo>
                  <a:lnTo>
                    <a:pt x="0" y="92113"/>
                  </a:lnTo>
                </a:path>
              </a:pathLst>
            </a:custGeom>
            <a:ln w="761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6070486" y="4255975"/>
            <a:ext cx="1990725" cy="2348865"/>
            <a:chOff x="6070486" y="4255975"/>
            <a:chExt cx="1990725" cy="2348865"/>
          </a:xfrm>
        </p:grpSpPr>
        <p:sp>
          <p:nvSpPr>
            <p:cNvPr id="12" name="object 12"/>
            <p:cNvSpPr/>
            <p:nvPr/>
          </p:nvSpPr>
          <p:spPr>
            <a:xfrm>
              <a:off x="6177786" y="6303532"/>
              <a:ext cx="1584325" cy="288290"/>
            </a:xfrm>
            <a:custGeom>
              <a:avLst/>
              <a:gdLst/>
              <a:ahLst/>
              <a:cxnLst/>
              <a:rect l="l" t="t" r="r" b="b"/>
              <a:pathLst>
                <a:path w="1584325" h="288290">
                  <a:moveTo>
                    <a:pt x="144018" y="0"/>
                  </a:moveTo>
                  <a:lnTo>
                    <a:pt x="0" y="144018"/>
                  </a:lnTo>
                  <a:lnTo>
                    <a:pt x="144018" y="288036"/>
                  </a:lnTo>
                  <a:lnTo>
                    <a:pt x="144018" y="216027"/>
                  </a:lnTo>
                  <a:lnTo>
                    <a:pt x="1584172" y="216027"/>
                  </a:lnTo>
                  <a:lnTo>
                    <a:pt x="1584172" y="72009"/>
                  </a:lnTo>
                  <a:lnTo>
                    <a:pt x="144018" y="72009"/>
                  </a:lnTo>
                  <a:lnTo>
                    <a:pt x="14401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77786" y="6303532"/>
              <a:ext cx="1584325" cy="288290"/>
            </a:xfrm>
            <a:custGeom>
              <a:avLst/>
              <a:gdLst/>
              <a:ahLst/>
              <a:cxnLst/>
              <a:rect l="l" t="t" r="r" b="b"/>
              <a:pathLst>
                <a:path w="1584325" h="288290">
                  <a:moveTo>
                    <a:pt x="1584172" y="216027"/>
                  </a:moveTo>
                  <a:lnTo>
                    <a:pt x="144018" y="216027"/>
                  </a:lnTo>
                  <a:lnTo>
                    <a:pt x="144018" y="288036"/>
                  </a:lnTo>
                  <a:lnTo>
                    <a:pt x="0" y="144018"/>
                  </a:lnTo>
                  <a:lnTo>
                    <a:pt x="144018" y="0"/>
                  </a:lnTo>
                  <a:lnTo>
                    <a:pt x="144018" y="72009"/>
                  </a:lnTo>
                  <a:lnTo>
                    <a:pt x="1584172" y="72009"/>
                  </a:lnTo>
                  <a:lnTo>
                    <a:pt x="1584172" y="216027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70486" y="4255975"/>
              <a:ext cx="1990186" cy="2047555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6070486" y="1185388"/>
            <a:ext cx="2047875" cy="2357755"/>
            <a:chOff x="6070486" y="1185388"/>
            <a:chExt cx="2047875" cy="2357755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70486" y="1495300"/>
              <a:ext cx="2047557" cy="204756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251554" y="1198088"/>
              <a:ext cx="1584325" cy="288290"/>
            </a:xfrm>
            <a:custGeom>
              <a:avLst/>
              <a:gdLst/>
              <a:ahLst/>
              <a:cxnLst/>
              <a:rect l="l" t="t" r="r" b="b"/>
              <a:pathLst>
                <a:path w="1584325" h="288290">
                  <a:moveTo>
                    <a:pt x="1440154" y="0"/>
                  </a:moveTo>
                  <a:lnTo>
                    <a:pt x="1440154" y="72009"/>
                  </a:lnTo>
                  <a:lnTo>
                    <a:pt x="0" y="72009"/>
                  </a:lnTo>
                  <a:lnTo>
                    <a:pt x="0" y="216027"/>
                  </a:lnTo>
                  <a:lnTo>
                    <a:pt x="1440154" y="216027"/>
                  </a:lnTo>
                  <a:lnTo>
                    <a:pt x="1440154" y="288036"/>
                  </a:lnTo>
                  <a:lnTo>
                    <a:pt x="1584172" y="144018"/>
                  </a:lnTo>
                  <a:lnTo>
                    <a:pt x="144015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251554" y="1198088"/>
              <a:ext cx="1584325" cy="288290"/>
            </a:xfrm>
            <a:custGeom>
              <a:avLst/>
              <a:gdLst/>
              <a:ahLst/>
              <a:cxnLst/>
              <a:rect l="l" t="t" r="r" b="b"/>
              <a:pathLst>
                <a:path w="1584325" h="288290">
                  <a:moveTo>
                    <a:pt x="0" y="72009"/>
                  </a:moveTo>
                  <a:lnTo>
                    <a:pt x="1440154" y="72009"/>
                  </a:lnTo>
                  <a:lnTo>
                    <a:pt x="1440154" y="0"/>
                  </a:lnTo>
                  <a:lnTo>
                    <a:pt x="1584172" y="144018"/>
                  </a:lnTo>
                  <a:lnTo>
                    <a:pt x="1440154" y="288036"/>
                  </a:lnTo>
                  <a:lnTo>
                    <a:pt x="1440154" y="216027"/>
                  </a:lnTo>
                  <a:lnTo>
                    <a:pt x="0" y="216027"/>
                  </a:lnTo>
                  <a:lnTo>
                    <a:pt x="0" y="72009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076002" y="6673340"/>
            <a:ext cx="12700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z="800" spc="-10" dirty="0">
                <a:latin typeface="Calibri"/>
                <a:cs typeface="Calibri"/>
              </a:rPr>
              <a:t>18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06371" y="6693355"/>
            <a:ext cx="12700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z="800" spc="-10" dirty="0">
                <a:latin typeface="Calibri"/>
                <a:cs typeface="Calibri"/>
              </a:rPr>
              <a:t>19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502" y="455109"/>
            <a:ext cx="395969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0845" algn="l"/>
                <a:tab pos="1038225" algn="l"/>
                <a:tab pos="1717039" algn="l"/>
              </a:tabLst>
            </a:pPr>
            <a:r>
              <a:rPr lang="es-ES" spc="-5" dirty="0" smtClean="0"/>
              <a:t>Debo mirar la pelota  y a mi equipo</a:t>
            </a:r>
            <a:r>
              <a:rPr spc="-10" dirty="0" smtClean="0"/>
              <a:t>...</a:t>
            </a:r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320304" y="4569909"/>
            <a:ext cx="3328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1113" algn="ctr">
              <a:lnSpc>
                <a:spcPct val="100000"/>
              </a:lnSpc>
              <a:spcBef>
                <a:spcPts val="100"/>
              </a:spcBef>
              <a:tabLst>
                <a:tab pos="814388" algn="l"/>
                <a:tab pos="920750" algn="l"/>
                <a:tab pos="1360488" algn="l"/>
                <a:tab pos="1758950" algn="l"/>
                <a:tab pos="2012950" algn="l"/>
                <a:tab pos="2081213" algn="l"/>
                <a:tab pos="2478088" algn="l"/>
                <a:tab pos="2584450" algn="l"/>
              </a:tabLst>
            </a:pPr>
            <a:r>
              <a:rPr lang="es-ES" sz="1800" dirty="0" smtClean="0">
                <a:latin typeface="Comic Sans MS"/>
                <a:cs typeface="Comic Sans MS"/>
              </a:rPr>
              <a:t>Y debo patear la pelota cuando se me acerque.</a:t>
            </a:r>
            <a:r>
              <a:rPr sz="1800" spc="-5" dirty="0" smtClean="0">
                <a:latin typeface="Comic Sans MS"/>
                <a:cs typeface="Comic Sans MS"/>
              </a:rPr>
              <a:t>.</a:t>
            </a:r>
            <a:endParaRPr sz="1800" dirty="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86287" y="0"/>
            <a:ext cx="9525" cy="6834505"/>
          </a:xfrm>
          <a:custGeom>
            <a:avLst/>
            <a:gdLst/>
            <a:ahLst/>
            <a:cxnLst/>
            <a:rect l="l" t="t" r="r" b="b"/>
            <a:pathLst>
              <a:path w="9525" h="6834505">
                <a:moveTo>
                  <a:pt x="0" y="6834334"/>
                </a:moveTo>
                <a:lnTo>
                  <a:pt x="9525" y="6834334"/>
                </a:lnTo>
                <a:lnTo>
                  <a:pt x="9525" y="0"/>
                </a:lnTo>
                <a:lnTo>
                  <a:pt x="0" y="0"/>
                </a:lnTo>
                <a:lnTo>
                  <a:pt x="0" y="6834334"/>
                </a:lnTo>
                <a:close/>
              </a:path>
            </a:pathLst>
          </a:custGeom>
          <a:solidFill>
            <a:srgbClr val="DDD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88031" y="455109"/>
            <a:ext cx="36537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2665" marR="5080" indent="-990600">
              <a:lnSpc>
                <a:spcPct val="100000"/>
              </a:lnSpc>
              <a:spcBef>
                <a:spcPts val="100"/>
              </a:spcBef>
              <a:tabLst>
                <a:tab pos="410845" algn="l"/>
                <a:tab pos="1038225" algn="l"/>
                <a:tab pos="1614805" algn="l"/>
                <a:tab pos="1698625" algn="l"/>
                <a:tab pos="2287905" algn="l"/>
                <a:tab pos="2432685" algn="l"/>
                <a:tab pos="2803525" algn="l"/>
                <a:tab pos="3062605" algn="l"/>
              </a:tabLst>
            </a:pPr>
            <a:r>
              <a:rPr lang="es-ES" sz="1800" spc="-5" dirty="0" smtClean="0">
                <a:latin typeface="Comic Sans MS"/>
                <a:cs typeface="Comic Sans MS"/>
              </a:rPr>
              <a:t>Debo mantener la calma si el otro equipo marca</a:t>
            </a:r>
            <a:r>
              <a:rPr sz="1800" spc="-5" dirty="0" smtClean="0">
                <a:latin typeface="Comic Sans MS"/>
                <a:cs typeface="Comic Sans MS"/>
              </a:rPr>
              <a:t>.</a:t>
            </a:r>
            <a:endParaRPr sz="1800" dirty="0">
              <a:latin typeface="Comic Sans MS"/>
              <a:cs typeface="Comic Sans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963" y="1425699"/>
            <a:ext cx="2743472" cy="2743472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5066830" y="1342063"/>
            <a:ext cx="3806190" cy="5119370"/>
            <a:chOff x="5066830" y="1342063"/>
            <a:chExt cx="3806190" cy="511937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32241" y="1342063"/>
              <a:ext cx="2964033" cy="296403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066830" y="4306100"/>
              <a:ext cx="3806190" cy="2155190"/>
            </a:xfrm>
            <a:custGeom>
              <a:avLst/>
              <a:gdLst/>
              <a:ahLst/>
              <a:cxnLst/>
              <a:rect l="l" t="t" r="r" b="b"/>
              <a:pathLst>
                <a:path w="3806190" h="2155190">
                  <a:moveTo>
                    <a:pt x="3806075" y="0"/>
                  </a:moveTo>
                  <a:lnTo>
                    <a:pt x="0" y="0"/>
                  </a:lnTo>
                  <a:lnTo>
                    <a:pt x="0" y="2154834"/>
                  </a:lnTo>
                  <a:lnTo>
                    <a:pt x="3806075" y="2154834"/>
                  </a:lnTo>
                  <a:lnTo>
                    <a:pt x="3806075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52593" y="4448298"/>
              <a:ext cx="1232164" cy="123216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84917" y="4469104"/>
              <a:ext cx="1211356" cy="1211351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066830" y="4306099"/>
            <a:ext cx="3806190" cy="2155190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500">
              <a:latin typeface="Times New Roman"/>
              <a:cs typeface="Times New Roman"/>
            </a:endParaRPr>
          </a:p>
          <a:p>
            <a:pPr marL="628650">
              <a:lnSpc>
                <a:spcPct val="100000"/>
              </a:lnSpc>
              <a:spcBef>
                <a:spcPts val="3250"/>
              </a:spcBef>
              <a:tabLst>
                <a:tab pos="1767205" algn="l"/>
                <a:tab pos="2779395" algn="l"/>
              </a:tabLst>
            </a:pPr>
            <a:r>
              <a:rPr sz="5500" b="1" dirty="0">
                <a:latin typeface="Calibri"/>
                <a:cs typeface="Calibri"/>
              </a:rPr>
              <a:t>1	X	0</a:t>
            </a:r>
            <a:endParaRPr sz="55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80464" y="5264353"/>
            <a:ext cx="1346474" cy="1378202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090226" y="6693355"/>
            <a:ext cx="12700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z="800" spc="-10" dirty="0">
                <a:latin typeface="Calibri"/>
                <a:cs typeface="Calibri"/>
              </a:rPr>
              <a:t>20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06371" y="6693355"/>
            <a:ext cx="12700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z="800" spc="-10" dirty="0">
                <a:latin typeface="Calibri"/>
                <a:cs typeface="Calibri"/>
              </a:rPr>
              <a:t>21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2513" y="553690"/>
            <a:ext cx="35693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720" marR="5080" indent="-160020">
              <a:lnSpc>
                <a:spcPct val="100000"/>
              </a:lnSpc>
              <a:spcBef>
                <a:spcPts val="100"/>
              </a:spcBef>
              <a:tabLst>
                <a:tab pos="847725" algn="l"/>
                <a:tab pos="929005" algn="l"/>
                <a:tab pos="2036445" algn="l"/>
                <a:tab pos="2199640" algn="l"/>
                <a:tab pos="2593340" algn="l"/>
                <a:tab pos="2854325" algn="l"/>
                <a:tab pos="3090545" algn="l"/>
              </a:tabLst>
            </a:pPr>
            <a:r>
              <a:rPr lang="es-ES" dirty="0" smtClean="0"/>
              <a:t>Algunos jugadores pueden patear la pelota más veces que yo,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216202" y="4394170"/>
            <a:ext cx="2141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3685" algn="l"/>
                <a:tab pos="873125" algn="l"/>
                <a:tab pos="1492885" algn="l"/>
              </a:tabLst>
            </a:pPr>
            <a:r>
              <a:rPr lang="es-ES" sz="1800" dirty="0" smtClean="0">
                <a:latin typeface="Comic Sans MS"/>
                <a:cs typeface="Comic Sans MS"/>
              </a:rPr>
              <a:t>y está bien</a:t>
            </a:r>
            <a:r>
              <a:rPr sz="1800" spc="-10" dirty="0" smtClean="0">
                <a:latin typeface="Comic Sans MS"/>
                <a:cs typeface="Comic Sans MS"/>
              </a:rPr>
              <a:t>.</a:t>
            </a:r>
            <a:endParaRPr sz="1800" dirty="0">
              <a:latin typeface="Comic Sans MS"/>
              <a:cs typeface="Comic Sans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5197" y="1234123"/>
            <a:ext cx="2845810" cy="284581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9071" y="4725751"/>
            <a:ext cx="1916802" cy="191680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617725" y="575444"/>
            <a:ext cx="2667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4705" marR="5080" indent="-802640">
              <a:lnSpc>
                <a:spcPct val="100000"/>
              </a:lnSpc>
              <a:spcBef>
                <a:spcPts val="100"/>
              </a:spcBef>
              <a:tabLst>
                <a:tab pos="746760" algn="l"/>
                <a:tab pos="1938020" algn="l"/>
                <a:tab pos="2423160" algn="l"/>
              </a:tabLst>
            </a:pPr>
            <a:r>
              <a:rPr lang="es-ES" sz="1800" spc="-5" dirty="0" smtClean="0">
                <a:latin typeface="Comic Sans MS"/>
                <a:cs typeface="Comic Sans MS"/>
              </a:rPr>
              <a:t>Estos jugadores son los atacantes,</a:t>
            </a:r>
            <a:endParaRPr sz="1800" dirty="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38263" y="3969990"/>
            <a:ext cx="2736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960" marR="5080" indent="-175895">
              <a:lnSpc>
                <a:spcPct val="100000"/>
              </a:lnSpc>
              <a:spcBef>
                <a:spcPts val="100"/>
              </a:spcBef>
              <a:tabLst>
                <a:tab pos="273685" algn="l"/>
                <a:tab pos="578485" algn="l"/>
                <a:tab pos="1038225" algn="l"/>
                <a:tab pos="1370965" algn="l"/>
                <a:tab pos="1645920" algn="l"/>
                <a:tab pos="2018664" algn="l"/>
              </a:tabLst>
            </a:pPr>
            <a:r>
              <a:rPr lang="es-ES" sz="1800" dirty="0" smtClean="0">
                <a:latin typeface="Comic Sans MS"/>
                <a:cs typeface="Comic Sans MS"/>
              </a:rPr>
              <a:t>y jugar más frente al campo contrario.</a:t>
            </a:r>
            <a:endParaRPr sz="1800" dirty="0">
              <a:latin typeface="Comic Sans MS"/>
              <a:cs typeface="Comic Sans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484355" y="4139717"/>
            <a:ext cx="2971165" cy="2718435"/>
            <a:chOff x="5484355" y="4139717"/>
            <a:chExt cx="2971165" cy="271843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84355" y="4139717"/>
              <a:ext cx="2971034" cy="271828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91979" y="5098354"/>
              <a:ext cx="585797" cy="585797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34011" y="1234123"/>
            <a:ext cx="2579996" cy="258000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090226" y="6693355"/>
            <a:ext cx="12827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z="800" spc="-10" dirty="0">
                <a:latin typeface="Calibri"/>
                <a:cs typeface="Calibri"/>
              </a:rPr>
              <a:t>2</a:t>
            </a:r>
            <a:r>
              <a:rPr sz="80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06371" y="6693355"/>
            <a:ext cx="12700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z="800" spc="-10" dirty="0">
                <a:latin typeface="Calibri"/>
                <a:cs typeface="Calibri"/>
              </a:rPr>
              <a:t>23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187" y="553690"/>
            <a:ext cx="33566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2540" algn="ctr">
              <a:lnSpc>
                <a:spcPct val="100000"/>
              </a:lnSpc>
              <a:spcBef>
                <a:spcPts val="100"/>
              </a:spcBef>
              <a:tabLst>
                <a:tab pos="504825" algn="l"/>
                <a:tab pos="868044" algn="l"/>
                <a:tab pos="901700" algn="l"/>
                <a:tab pos="1737360" algn="l"/>
                <a:tab pos="1853564" algn="l"/>
                <a:tab pos="2229485" algn="l"/>
                <a:tab pos="2341880" algn="l"/>
                <a:tab pos="3042920" algn="l"/>
                <a:tab pos="3088005" algn="l"/>
              </a:tabLst>
            </a:pPr>
            <a:r>
              <a:rPr lang="es-ES" spc="-5" dirty="0" smtClean="0"/>
              <a:t>Otros juegan más detrás del campo, junto al portero de su equipo.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700855" y="4119850"/>
            <a:ext cx="3175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7760" marR="5080" indent="-1115695">
              <a:lnSpc>
                <a:spcPct val="100000"/>
              </a:lnSpc>
              <a:spcBef>
                <a:spcPts val="100"/>
              </a:spcBef>
              <a:tabLst>
                <a:tab pos="845819" algn="l"/>
                <a:tab pos="1518285" algn="l"/>
                <a:tab pos="2033905" algn="l"/>
                <a:tab pos="2432685" algn="l"/>
              </a:tabLst>
            </a:pPr>
            <a:r>
              <a:rPr lang="es-ES" sz="1800" spc="-10" dirty="0" smtClean="0">
                <a:latin typeface="Comic Sans MS"/>
                <a:cs typeface="Comic Sans MS"/>
              </a:rPr>
              <a:t>Son los jugadores defensivos del equipo.</a:t>
            </a:r>
            <a:endParaRPr sz="1800" dirty="0">
              <a:latin typeface="Comic Sans MS"/>
              <a:cs typeface="Comic Sans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5509" y="4661360"/>
            <a:ext cx="1805186" cy="180518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959940" y="1144737"/>
            <a:ext cx="2964180" cy="2964180"/>
            <a:chOff x="959940" y="1144737"/>
            <a:chExt cx="2964180" cy="296418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9940" y="1144737"/>
              <a:ext cx="2963987" cy="296398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7560" y="1457325"/>
              <a:ext cx="520542" cy="52054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973406" y="472351"/>
            <a:ext cx="37299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1113" algn="ctr">
              <a:lnSpc>
                <a:spcPct val="100000"/>
              </a:lnSpc>
              <a:spcBef>
                <a:spcPts val="100"/>
              </a:spcBef>
              <a:tabLst>
                <a:tab pos="1153160" algn="l"/>
                <a:tab pos="1246505" algn="l"/>
                <a:tab pos="1407160" algn="l"/>
                <a:tab pos="1508125" algn="l"/>
                <a:tab pos="1978660" algn="l"/>
                <a:tab pos="2407920" algn="l"/>
                <a:tab pos="2501265" algn="l"/>
                <a:tab pos="2801620" algn="l"/>
                <a:tab pos="3591560" algn="l"/>
              </a:tabLst>
            </a:pPr>
            <a:r>
              <a:rPr lang="es-ES" sz="1800" dirty="0" smtClean="0">
                <a:latin typeface="Comic Sans MS"/>
                <a:cs typeface="Comic Sans MS"/>
              </a:rPr>
              <a:t>A veces la pelota sale del campo y luego se saca hacia los lados.</a:t>
            </a:r>
            <a:endParaRPr sz="1800" dirty="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14999" y="3609310"/>
            <a:ext cx="253367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7985" algn="l"/>
              </a:tabLst>
            </a:pPr>
            <a:r>
              <a:rPr lang="es-ES" sz="1800" spc="-5" dirty="0" smtClean="0">
                <a:latin typeface="Comic Sans MS"/>
                <a:cs typeface="Comic Sans MS"/>
              </a:rPr>
              <a:t>O se saca de esquina</a:t>
            </a:r>
            <a:r>
              <a:rPr sz="1800" spc="-10" dirty="0" smtClean="0">
                <a:latin typeface="Comic Sans MS"/>
                <a:cs typeface="Comic Sans MS"/>
              </a:rPr>
              <a:t>.</a:t>
            </a:r>
            <a:endParaRPr sz="1800" dirty="0">
              <a:latin typeface="Comic Sans MS"/>
              <a:cs typeface="Comic Sans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174093" y="647125"/>
            <a:ext cx="3858337" cy="6214188"/>
            <a:chOff x="5174093" y="647125"/>
            <a:chExt cx="3858337" cy="6214188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68567" y="3609301"/>
              <a:ext cx="3252016" cy="32520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74093" y="647125"/>
              <a:ext cx="3252012" cy="325200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9662" y="6042423"/>
              <a:ext cx="642768" cy="65791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405338" y="5283099"/>
              <a:ext cx="191135" cy="617855"/>
            </a:xfrm>
            <a:custGeom>
              <a:avLst/>
              <a:gdLst/>
              <a:ahLst/>
              <a:cxnLst/>
              <a:rect l="l" t="t" r="r" b="b"/>
              <a:pathLst>
                <a:path w="191134" h="617854">
                  <a:moveTo>
                    <a:pt x="142913" y="0"/>
                  </a:moveTo>
                  <a:lnTo>
                    <a:pt x="47637" y="0"/>
                  </a:lnTo>
                  <a:lnTo>
                    <a:pt x="47637" y="521995"/>
                  </a:lnTo>
                  <a:lnTo>
                    <a:pt x="0" y="521995"/>
                  </a:lnTo>
                  <a:lnTo>
                    <a:pt x="95275" y="617270"/>
                  </a:lnTo>
                  <a:lnTo>
                    <a:pt x="190538" y="521995"/>
                  </a:lnTo>
                  <a:lnTo>
                    <a:pt x="142913" y="521995"/>
                  </a:lnTo>
                  <a:lnTo>
                    <a:pt x="14291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405338" y="5283099"/>
              <a:ext cx="191135" cy="617855"/>
            </a:xfrm>
            <a:custGeom>
              <a:avLst/>
              <a:gdLst/>
              <a:ahLst/>
              <a:cxnLst/>
              <a:rect l="l" t="t" r="r" b="b"/>
              <a:pathLst>
                <a:path w="191134" h="617854">
                  <a:moveTo>
                    <a:pt x="0" y="521995"/>
                  </a:moveTo>
                  <a:lnTo>
                    <a:pt x="47637" y="521995"/>
                  </a:lnTo>
                  <a:lnTo>
                    <a:pt x="47637" y="0"/>
                  </a:lnTo>
                  <a:lnTo>
                    <a:pt x="142913" y="0"/>
                  </a:lnTo>
                  <a:lnTo>
                    <a:pt x="142913" y="521995"/>
                  </a:lnTo>
                  <a:lnTo>
                    <a:pt x="190538" y="521995"/>
                  </a:lnTo>
                  <a:lnTo>
                    <a:pt x="95275" y="617270"/>
                  </a:lnTo>
                  <a:lnTo>
                    <a:pt x="0" y="52199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73872" y="1376624"/>
              <a:ext cx="191135" cy="617855"/>
            </a:xfrm>
            <a:custGeom>
              <a:avLst/>
              <a:gdLst/>
              <a:ahLst/>
              <a:cxnLst/>
              <a:rect l="l" t="t" r="r" b="b"/>
              <a:pathLst>
                <a:path w="191134" h="617855">
                  <a:moveTo>
                    <a:pt x="142913" y="0"/>
                  </a:moveTo>
                  <a:lnTo>
                    <a:pt x="47637" y="0"/>
                  </a:lnTo>
                  <a:lnTo>
                    <a:pt x="47637" y="521995"/>
                  </a:lnTo>
                  <a:lnTo>
                    <a:pt x="0" y="521995"/>
                  </a:lnTo>
                  <a:lnTo>
                    <a:pt x="95275" y="617270"/>
                  </a:lnTo>
                  <a:lnTo>
                    <a:pt x="190538" y="521995"/>
                  </a:lnTo>
                  <a:lnTo>
                    <a:pt x="142913" y="521995"/>
                  </a:lnTo>
                  <a:lnTo>
                    <a:pt x="14291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73872" y="1376624"/>
              <a:ext cx="191135" cy="617855"/>
            </a:xfrm>
            <a:custGeom>
              <a:avLst/>
              <a:gdLst/>
              <a:ahLst/>
              <a:cxnLst/>
              <a:rect l="l" t="t" r="r" b="b"/>
              <a:pathLst>
                <a:path w="191134" h="617855">
                  <a:moveTo>
                    <a:pt x="0" y="521995"/>
                  </a:moveTo>
                  <a:lnTo>
                    <a:pt x="47637" y="521995"/>
                  </a:lnTo>
                  <a:lnTo>
                    <a:pt x="47637" y="0"/>
                  </a:lnTo>
                  <a:lnTo>
                    <a:pt x="142913" y="0"/>
                  </a:lnTo>
                  <a:lnTo>
                    <a:pt x="142913" y="521995"/>
                  </a:lnTo>
                  <a:lnTo>
                    <a:pt x="190538" y="521995"/>
                  </a:lnTo>
                  <a:lnTo>
                    <a:pt x="95275" y="617270"/>
                  </a:lnTo>
                  <a:lnTo>
                    <a:pt x="0" y="52199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48675" y="2012759"/>
              <a:ext cx="642768" cy="657913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2090226" y="6693355"/>
            <a:ext cx="12700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z="800" spc="-10" dirty="0">
                <a:latin typeface="Calibri"/>
                <a:cs typeface="Calibri"/>
              </a:rPr>
              <a:t>24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06371" y="6693355"/>
            <a:ext cx="12700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z="800" spc="-10" dirty="0">
                <a:latin typeface="Calibri"/>
                <a:cs typeface="Calibri"/>
              </a:rPr>
              <a:t>25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1361" y="553690"/>
            <a:ext cx="371157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385445" algn="l"/>
                <a:tab pos="771525" algn="l"/>
                <a:tab pos="1223645" algn="l"/>
                <a:tab pos="1449705" algn="l"/>
                <a:tab pos="1599565" algn="l"/>
                <a:tab pos="1782445" algn="l"/>
                <a:tab pos="2686685" algn="l"/>
                <a:tab pos="2745105" algn="l"/>
                <a:tab pos="2834640" algn="l"/>
                <a:tab pos="3006725" algn="l"/>
                <a:tab pos="3077845" algn="l"/>
                <a:tab pos="3406140" algn="l"/>
              </a:tabLst>
            </a:pPr>
            <a:r>
              <a:rPr lang="es-ES" dirty="0" smtClean="0"/>
              <a:t>Quien controla cuando la pelota sale del campo por el lateral o la esquina es el juez asistente, que levantará la bandera.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5321443" y="591790"/>
            <a:ext cx="32950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 marR="5080" indent="-914400">
              <a:lnSpc>
                <a:spcPct val="100000"/>
              </a:lnSpc>
              <a:spcBef>
                <a:spcPts val="100"/>
              </a:spcBef>
              <a:tabLst>
                <a:tab pos="680085" algn="l"/>
                <a:tab pos="1254125" algn="l"/>
                <a:tab pos="1495425" algn="l"/>
                <a:tab pos="1628139" algn="l"/>
                <a:tab pos="2008505" algn="l"/>
                <a:tab pos="2501265" algn="l"/>
                <a:tab pos="2983865" algn="l"/>
              </a:tabLst>
            </a:pPr>
            <a:r>
              <a:rPr lang="es-ES" sz="1800" spc="-5" dirty="0" smtClean="0">
                <a:latin typeface="Comic Sans MS"/>
                <a:cs typeface="Comic Sans MS"/>
              </a:rPr>
              <a:t>Está bien si no soy un buen jugador.</a:t>
            </a:r>
            <a:endParaRPr sz="1800" dirty="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2134" y="3609310"/>
            <a:ext cx="32131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664" marR="5080" indent="-101600" algn="ctr">
              <a:lnSpc>
                <a:spcPct val="100000"/>
              </a:lnSpc>
              <a:spcBef>
                <a:spcPts val="100"/>
              </a:spcBef>
              <a:tabLst>
                <a:tab pos="718820" algn="l"/>
                <a:tab pos="956944" algn="l"/>
                <a:tab pos="1218565" algn="l"/>
                <a:tab pos="1414780" algn="l"/>
                <a:tab pos="1652905" algn="l"/>
                <a:tab pos="1965960" algn="l"/>
                <a:tab pos="2334260" algn="l"/>
                <a:tab pos="2379345" algn="l"/>
              </a:tabLst>
            </a:pPr>
            <a:r>
              <a:rPr lang="es-ES" sz="1800" spc="5" dirty="0" smtClean="0">
                <a:latin typeface="Comic Sans MS"/>
                <a:cs typeface="Comic Sans MS"/>
              </a:rPr>
              <a:t>El fútbol es un gran deporte para jugar con amigos.</a:t>
            </a:r>
            <a:r>
              <a:rPr sz="1800" spc="-5" dirty="0" smtClean="0">
                <a:latin typeface="Comic Sans MS"/>
                <a:cs typeface="Comic Sans MS"/>
              </a:rPr>
              <a:t>.</a:t>
            </a:r>
            <a:endParaRPr sz="1800" dirty="0">
              <a:latin typeface="Comic Sans MS"/>
              <a:cs typeface="Comic Sans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7181" y="4437174"/>
            <a:ext cx="2205381" cy="2205381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4906114" y="1341577"/>
            <a:ext cx="3707765" cy="2064385"/>
            <a:chOff x="4906114" y="1341577"/>
            <a:chExt cx="3707765" cy="206438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06114" y="1341577"/>
              <a:ext cx="2063747" cy="20637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69871" y="1341577"/>
              <a:ext cx="1643668" cy="1643668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8920" y="1783055"/>
            <a:ext cx="4093083" cy="409308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090226" y="6693355"/>
            <a:ext cx="12700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z="800" spc="-10" dirty="0">
                <a:latin typeface="Calibri"/>
                <a:cs typeface="Calibri"/>
              </a:rPr>
              <a:t>26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06371" y="6693355"/>
            <a:ext cx="12700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z="800" spc="-10" dirty="0">
                <a:latin typeface="Calibri"/>
                <a:cs typeface="Calibri"/>
              </a:rPr>
              <a:t>27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2288" y="496991"/>
            <a:ext cx="37731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959485" algn="l"/>
                <a:tab pos="1340485" algn="l"/>
                <a:tab pos="1752600" algn="l"/>
                <a:tab pos="1932305" algn="l"/>
                <a:tab pos="2252345" algn="l"/>
                <a:tab pos="2633345" algn="l"/>
                <a:tab pos="2917825" algn="l"/>
              </a:tabLst>
            </a:pPr>
            <a:r>
              <a:rPr lang="es-ES" sz="1800" dirty="0" smtClean="0">
                <a:latin typeface="Comic Sans MS"/>
                <a:cs typeface="Comic Sans MS"/>
              </a:rPr>
              <a:t>Cuando </a:t>
            </a:r>
            <a:r>
              <a:rPr lang="es-ES" dirty="0" smtClean="0">
                <a:latin typeface="Comic Sans MS"/>
                <a:cs typeface="Comic Sans MS"/>
              </a:rPr>
              <a:t>se </a:t>
            </a:r>
            <a:r>
              <a:rPr lang="es-ES" sz="1800" dirty="0" smtClean="0">
                <a:latin typeface="Comic Sans MS"/>
                <a:cs typeface="Comic Sans MS"/>
              </a:rPr>
              <a:t>juega al fútbol , existen algunas cosas que es preciso saber.</a:t>
            </a:r>
            <a:endParaRPr sz="1800" dirty="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37025" y="460429"/>
            <a:ext cx="283654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9285" algn="l"/>
                <a:tab pos="1076325" algn="l"/>
                <a:tab pos="1647825" algn="l"/>
              </a:tabLst>
            </a:pPr>
            <a:r>
              <a:rPr lang="es-ES" spc="-5" dirty="0" smtClean="0"/>
              <a:t>Esta es la pelota para jugar</a:t>
            </a:r>
            <a:r>
              <a:rPr spc="-5" dirty="0" smtClean="0"/>
              <a:t>,</a:t>
            </a:r>
            <a:endParaRPr spc="-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7992" y="1756678"/>
            <a:ext cx="3605386" cy="360538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38432" y="563183"/>
            <a:ext cx="1932621" cy="193262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791200" y="2512207"/>
            <a:ext cx="257060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9125" algn="l"/>
                <a:tab pos="880744" algn="l"/>
                <a:tab pos="1137285" algn="l"/>
              </a:tabLst>
            </a:pPr>
            <a:r>
              <a:rPr lang="es-ES" spc="-10" dirty="0" smtClean="0">
                <a:latin typeface="Comic Sans MS"/>
                <a:cs typeface="Comic Sans MS"/>
              </a:rPr>
              <a:t>Y aquí metemos gol.</a:t>
            </a:r>
            <a:r>
              <a:rPr sz="1800" dirty="0" smtClean="0">
                <a:latin typeface="Comic Sans MS"/>
                <a:cs typeface="Comic Sans MS"/>
              </a:rPr>
              <a:t>.</a:t>
            </a:r>
            <a:endParaRPr sz="1800" dirty="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74190" y="4706767"/>
            <a:ext cx="3041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  <a:tab pos="898525" algn="l"/>
                <a:tab pos="1160145" algn="l"/>
                <a:tab pos="1416685" algn="l"/>
                <a:tab pos="2536825" algn="l"/>
              </a:tabLst>
            </a:pPr>
            <a:r>
              <a:rPr sz="1800" dirty="0" smtClean="0">
                <a:latin typeface="Comic Sans MS"/>
                <a:cs typeface="Comic Sans MS"/>
              </a:rPr>
              <a:t>E</a:t>
            </a:r>
            <a:r>
              <a:rPr lang="es-ES" dirty="0" err="1" smtClean="0">
                <a:latin typeface="Comic Sans MS"/>
                <a:cs typeface="Comic Sans MS"/>
              </a:rPr>
              <a:t>ste</a:t>
            </a:r>
            <a:r>
              <a:rPr lang="es-ES" dirty="0" smtClean="0">
                <a:latin typeface="Comic Sans MS"/>
                <a:cs typeface="Comic Sans MS"/>
              </a:rPr>
              <a:t> es el campo para jugar</a:t>
            </a:r>
            <a:r>
              <a:rPr sz="1800" dirty="0" smtClean="0">
                <a:latin typeface="Comic Sans MS"/>
                <a:cs typeface="Comic Sans MS"/>
              </a:rPr>
              <a:t>.</a:t>
            </a:r>
            <a:endParaRPr sz="1800" dirty="0">
              <a:latin typeface="Comic Sans MS"/>
              <a:cs typeface="Comic Sans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948105" y="2627163"/>
            <a:ext cx="2232025" cy="4238625"/>
            <a:chOff x="5877837" y="2619586"/>
            <a:chExt cx="2232025" cy="423862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25425" y="2619586"/>
              <a:ext cx="2184068" cy="218406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77837" y="4803654"/>
              <a:ext cx="2093216" cy="2054345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dirty="0"/>
              <a:pPr marL="38100">
                <a:lnSpc>
                  <a:spcPts val="860"/>
                </a:lnSpc>
              </a:pPr>
              <a:t>2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5276" y="496991"/>
            <a:ext cx="37052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  <a:tabLst>
                <a:tab pos="677545" algn="l"/>
                <a:tab pos="936625" algn="l"/>
                <a:tab pos="1050925" algn="l"/>
                <a:tab pos="1528445" algn="l"/>
                <a:tab pos="1904364" algn="l"/>
                <a:tab pos="1924685" algn="l"/>
                <a:tab pos="2192020" algn="l"/>
                <a:tab pos="2707005" algn="l"/>
                <a:tab pos="2755900" algn="l"/>
                <a:tab pos="2846705" algn="l"/>
                <a:tab pos="3395345" algn="l"/>
              </a:tabLst>
            </a:pPr>
            <a:r>
              <a:rPr lang="es-ES" spc="-5" dirty="0" smtClean="0">
                <a:latin typeface="Comic Sans MS"/>
                <a:cs typeface="Comic Sans MS"/>
              </a:rPr>
              <a:t>Cada partido de fútbol tiene un juez (o árbitro). Es el que pita si hay alguna falta.</a:t>
            </a:r>
            <a:endParaRPr sz="1800" dirty="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8598" y="4337471"/>
            <a:ext cx="357695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512445" algn="l"/>
                <a:tab pos="583565" algn="l"/>
                <a:tab pos="692785" algn="l"/>
                <a:tab pos="974725" algn="l"/>
                <a:tab pos="1068705" algn="l"/>
                <a:tab pos="1302385" algn="l"/>
                <a:tab pos="1586865" algn="l"/>
                <a:tab pos="1925320" algn="l"/>
                <a:tab pos="1993264" algn="l"/>
                <a:tab pos="2493645" algn="l"/>
                <a:tab pos="2527300" algn="l"/>
                <a:tab pos="2750185" algn="l"/>
                <a:tab pos="3296920" algn="l"/>
              </a:tabLst>
            </a:pPr>
            <a:r>
              <a:rPr lang="es-ES" sz="1800" spc="5" dirty="0" smtClean="0">
                <a:latin typeface="Comic Sans MS"/>
                <a:cs typeface="Comic Sans MS"/>
              </a:rPr>
              <a:t>La falta significa que el jugador hizo algo mal y pasa a tener la pelota del equipo contrario.</a:t>
            </a:r>
            <a:endParaRPr sz="1800" dirty="0">
              <a:latin typeface="Comic Sans MS"/>
              <a:cs typeface="Comic Sans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4835" y="1529498"/>
            <a:ext cx="2669282" cy="266928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3913" y="5191372"/>
            <a:ext cx="1451184" cy="145118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90235" marR="5080" indent="-513080">
              <a:lnSpc>
                <a:spcPct val="100000"/>
              </a:lnSpc>
              <a:spcBef>
                <a:spcPts val="100"/>
              </a:spcBef>
              <a:tabLst>
                <a:tab pos="6132195" algn="l"/>
                <a:tab pos="6602095" algn="l"/>
                <a:tab pos="7000875" algn="l"/>
                <a:tab pos="7153275" algn="l"/>
                <a:tab pos="7432675" algn="l"/>
              </a:tabLst>
            </a:pPr>
            <a:r>
              <a:rPr lang="es-ES" spc="-10" dirty="0" smtClean="0"/>
              <a:t>Siempre cuando un jugador comete una falta</a:t>
            </a:r>
            <a:r>
              <a:rPr spc="-5" dirty="0" smtClean="0"/>
              <a:t>,</a:t>
            </a:r>
            <a:endParaRPr spc="-5" dirty="0"/>
          </a:p>
        </p:txBody>
      </p:sp>
      <p:sp>
        <p:nvSpPr>
          <p:cNvPr id="7" name="object 7"/>
          <p:cNvSpPr txBox="1"/>
          <p:nvPr/>
        </p:nvSpPr>
        <p:spPr>
          <a:xfrm>
            <a:off x="5706501" y="3477949"/>
            <a:ext cx="2901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0425" marR="5080" indent="-848360">
              <a:lnSpc>
                <a:spcPct val="100000"/>
              </a:lnSpc>
              <a:spcBef>
                <a:spcPts val="100"/>
              </a:spcBef>
              <a:tabLst>
                <a:tab pos="266065" algn="l"/>
                <a:tab pos="838200" algn="l"/>
                <a:tab pos="1554480" algn="l"/>
                <a:tab pos="2156460" algn="l"/>
                <a:tab pos="2415540" algn="l"/>
              </a:tabLst>
            </a:pPr>
            <a:r>
              <a:rPr lang="es-ES" sz="1800" dirty="0" smtClean="0">
                <a:latin typeface="Comic Sans MS"/>
                <a:cs typeface="Comic Sans MS"/>
              </a:rPr>
              <a:t>el balón pasa al equipo contrario</a:t>
            </a:r>
            <a:r>
              <a:rPr sz="1800" spc="-5" dirty="0" smtClean="0">
                <a:latin typeface="Comic Sans MS"/>
                <a:cs typeface="Comic Sans MS"/>
              </a:rPr>
              <a:t>.</a:t>
            </a:r>
            <a:endParaRPr sz="1800" dirty="0">
              <a:latin typeface="Comic Sans MS"/>
              <a:cs typeface="Comic Sans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96055" y="1124750"/>
            <a:ext cx="1992383" cy="1992381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4621204" y="4086326"/>
            <a:ext cx="4523105" cy="2743835"/>
            <a:chOff x="4621204" y="4086326"/>
            <a:chExt cx="4523105" cy="274383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60681" y="4086326"/>
              <a:ext cx="2383318" cy="238331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21204" y="4123263"/>
              <a:ext cx="2329732" cy="23297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99578" y="5833379"/>
              <a:ext cx="996472" cy="99647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178247" y="5909068"/>
              <a:ext cx="1165225" cy="439420"/>
            </a:xfrm>
            <a:custGeom>
              <a:avLst/>
              <a:gdLst/>
              <a:ahLst/>
              <a:cxnLst/>
              <a:rect l="l" t="t" r="r" b="b"/>
              <a:pathLst>
                <a:path w="1165225" h="439420">
                  <a:moveTo>
                    <a:pt x="945299" y="0"/>
                  </a:moveTo>
                  <a:lnTo>
                    <a:pt x="945299" y="109778"/>
                  </a:lnTo>
                  <a:lnTo>
                    <a:pt x="0" y="109778"/>
                  </a:lnTo>
                  <a:lnTo>
                    <a:pt x="0" y="329349"/>
                  </a:lnTo>
                  <a:lnTo>
                    <a:pt x="945299" y="329349"/>
                  </a:lnTo>
                  <a:lnTo>
                    <a:pt x="945299" y="439127"/>
                  </a:lnTo>
                  <a:lnTo>
                    <a:pt x="1164869" y="219557"/>
                  </a:lnTo>
                  <a:lnTo>
                    <a:pt x="94529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78247" y="5909068"/>
              <a:ext cx="1165225" cy="439420"/>
            </a:xfrm>
            <a:custGeom>
              <a:avLst/>
              <a:gdLst/>
              <a:ahLst/>
              <a:cxnLst/>
              <a:rect l="l" t="t" r="r" b="b"/>
              <a:pathLst>
                <a:path w="1165225" h="439420">
                  <a:moveTo>
                    <a:pt x="0" y="109778"/>
                  </a:moveTo>
                  <a:lnTo>
                    <a:pt x="945299" y="109778"/>
                  </a:lnTo>
                  <a:lnTo>
                    <a:pt x="945299" y="0"/>
                  </a:lnTo>
                  <a:lnTo>
                    <a:pt x="1164869" y="219557"/>
                  </a:lnTo>
                  <a:lnTo>
                    <a:pt x="945299" y="439127"/>
                  </a:lnTo>
                  <a:lnTo>
                    <a:pt x="945299" y="329349"/>
                  </a:lnTo>
                  <a:lnTo>
                    <a:pt x="0" y="329349"/>
                  </a:lnTo>
                  <a:lnTo>
                    <a:pt x="0" y="109778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101402" y="6693355"/>
            <a:ext cx="7747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z="800" dirty="0">
                <a:latin typeface="Calibri"/>
                <a:cs typeface="Calibri"/>
              </a:rPr>
              <a:t>4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31771" y="6693355"/>
            <a:ext cx="7747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z="800" dirty="0">
                <a:latin typeface="Calibri"/>
                <a:cs typeface="Calibri"/>
              </a:rPr>
              <a:t>5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0510" y="496991"/>
            <a:ext cx="33553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100"/>
              </a:spcBef>
              <a:tabLst>
                <a:tab pos="292735" algn="l"/>
                <a:tab pos="619125" algn="l"/>
                <a:tab pos="865505" algn="l"/>
                <a:tab pos="1010285" algn="l"/>
                <a:tab pos="1158875" algn="l"/>
                <a:tab pos="1254125" algn="l"/>
                <a:tab pos="1757680" algn="l"/>
                <a:tab pos="2118360" algn="l"/>
                <a:tab pos="2415540" algn="l"/>
                <a:tab pos="2496820" algn="l"/>
              </a:tabLst>
            </a:pPr>
            <a:r>
              <a:rPr lang="es-ES" dirty="0" smtClean="0"/>
              <a:t>Y cuando esta falta se produce dentro del área grande o pequeña de la portería,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093047" y="5434751"/>
            <a:ext cx="20916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3685" algn="l"/>
                <a:tab pos="1305560" algn="l"/>
              </a:tabLst>
            </a:pPr>
            <a:r>
              <a:rPr lang="es-ES" sz="1800" dirty="0" smtClean="0">
                <a:latin typeface="Comic Sans MS"/>
                <a:cs typeface="Comic Sans MS"/>
              </a:rPr>
              <a:t>se anota penalti</a:t>
            </a:r>
            <a:r>
              <a:rPr sz="1800" dirty="0" smtClean="0">
                <a:latin typeface="Comic Sans MS"/>
                <a:cs typeface="Comic Sans MS"/>
              </a:rPr>
              <a:t>.</a:t>
            </a:r>
            <a:endParaRPr sz="1800" dirty="0">
              <a:latin typeface="Comic Sans MS"/>
              <a:cs typeface="Comic Sans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8357" y="2264740"/>
            <a:ext cx="3600398" cy="360038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28600" y="1165121"/>
            <a:ext cx="4269630" cy="4269630"/>
            <a:chOff x="1875183" y="914400"/>
            <a:chExt cx="4269630" cy="426963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5183" y="914400"/>
              <a:ext cx="4269630" cy="426963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555775" y="1624190"/>
              <a:ext cx="288290" cy="844550"/>
            </a:xfrm>
            <a:custGeom>
              <a:avLst/>
              <a:gdLst/>
              <a:ahLst/>
              <a:cxnLst/>
              <a:rect l="l" t="t" r="r" b="b"/>
              <a:pathLst>
                <a:path w="288289" h="844550">
                  <a:moveTo>
                    <a:pt x="216027" y="0"/>
                  </a:moveTo>
                  <a:lnTo>
                    <a:pt x="72009" y="0"/>
                  </a:lnTo>
                  <a:lnTo>
                    <a:pt x="72009" y="700265"/>
                  </a:lnTo>
                  <a:lnTo>
                    <a:pt x="0" y="700265"/>
                  </a:lnTo>
                  <a:lnTo>
                    <a:pt x="144018" y="844283"/>
                  </a:lnTo>
                  <a:lnTo>
                    <a:pt x="288036" y="700265"/>
                  </a:lnTo>
                  <a:lnTo>
                    <a:pt x="216027" y="700265"/>
                  </a:lnTo>
                  <a:lnTo>
                    <a:pt x="21602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55775" y="1624190"/>
              <a:ext cx="288290" cy="844550"/>
            </a:xfrm>
            <a:custGeom>
              <a:avLst/>
              <a:gdLst/>
              <a:ahLst/>
              <a:cxnLst/>
              <a:rect l="l" t="t" r="r" b="b"/>
              <a:pathLst>
                <a:path w="288289" h="844550">
                  <a:moveTo>
                    <a:pt x="0" y="700265"/>
                  </a:moveTo>
                  <a:lnTo>
                    <a:pt x="72009" y="700265"/>
                  </a:lnTo>
                  <a:lnTo>
                    <a:pt x="72009" y="0"/>
                  </a:lnTo>
                  <a:lnTo>
                    <a:pt x="216027" y="0"/>
                  </a:lnTo>
                  <a:lnTo>
                    <a:pt x="216027" y="700265"/>
                  </a:lnTo>
                  <a:lnTo>
                    <a:pt x="288036" y="700265"/>
                  </a:lnTo>
                  <a:lnTo>
                    <a:pt x="144018" y="844283"/>
                  </a:lnTo>
                  <a:lnTo>
                    <a:pt x="0" y="70026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112490" y="649391"/>
            <a:ext cx="38068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  <a:tabLst>
                <a:tab pos="266065" algn="l"/>
                <a:tab pos="560705" algn="l"/>
                <a:tab pos="838200" algn="l"/>
                <a:tab pos="863600" algn="l"/>
                <a:tab pos="1124585" algn="l"/>
                <a:tab pos="1409065" algn="l"/>
                <a:tab pos="1665605" algn="l"/>
                <a:tab pos="1990725" algn="l"/>
                <a:tab pos="2249805" algn="l"/>
                <a:tab pos="2287905" algn="l"/>
                <a:tab pos="2524125" algn="l"/>
                <a:tab pos="2893060" algn="l"/>
                <a:tab pos="3149600" algn="l"/>
                <a:tab pos="3202305" algn="l"/>
                <a:tab pos="3589020" algn="l"/>
              </a:tabLst>
            </a:pPr>
            <a:r>
              <a:rPr lang="es-ES" sz="1800" dirty="0" smtClean="0">
                <a:latin typeface="Comic Sans MS"/>
                <a:cs typeface="Comic Sans MS"/>
              </a:rPr>
              <a:t>El penalti es cuando el jugador patea el balón directamente a la portería y solo tiene al portero para defenderlo.</a:t>
            </a:r>
            <a:r>
              <a:rPr sz="1800" spc="-5" dirty="0" smtClean="0">
                <a:latin typeface="Comic Sans MS"/>
                <a:cs typeface="Comic Sans MS"/>
              </a:rPr>
              <a:t>.</a:t>
            </a:r>
            <a:endParaRPr sz="1800" dirty="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01402" y="6693355"/>
            <a:ext cx="7747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z="800" dirty="0">
                <a:latin typeface="Calibri"/>
                <a:cs typeface="Calibri"/>
              </a:rPr>
              <a:t>6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31771" y="6693355"/>
            <a:ext cx="7747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z="800" dirty="0">
                <a:latin typeface="Calibri"/>
                <a:cs typeface="Calibri"/>
              </a:rPr>
              <a:t>7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9866" y="460429"/>
            <a:ext cx="33680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  <a:tabLst>
                <a:tab pos="426084" algn="l"/>
                <a:tab pos="730885" algn="l"/>
                <a:tab pos="951865" algn="l"/>
                <a:tab pos="1195705" algn="l"/>
                <a:tab pos="1332865" algn="l"/>
                <a:tab pos="1589405" algn="l"/>
                <a:tab pos="2013585" algn="l"/>
                <a:tab pos="2496185" algn="l"/>
                <a:tab pos="2541905" algn="l"/>
                <a:tab pos="3166745" algn="l"/>
              </a:tabLst>
            </a:pPr>
            <a:r>
              <a:rPr lang="es-ES" sz="1800" dirty="0" smtClean="0">
                <a:latin typeface="Comic Sans MS"/>
                <a:cs typeface="Comic Sans MS"/>
              </a:rPr>
              <a:t>Las faltas pueden ser leves y en este caso el jugador simplemente pierde el balón.</a:t>
            </a:r>
            <a:endParaRPr sz="1800" dirty="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5106" y="4575229"/>
            <a:ext cx="27324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6280" marR="5080" indent="-704215">
              <a:lnSpc>
                <a:spcPct val="100000"/>
              </a:lnSpc>
              <a:spcBef>
                <a:spcPts val="100"/>
              </a:spcBef>
              <a:tabLst>
                <a:tab pos="578485" algn="l"/>
                <a:tab pos="1323340" algn="l"/>
                <a:tab pos="1556385" algn="l"/>
                <a:tab pos="2374265" algn="l"/>
              </a:tabLst>
            </a:pPr>
            <a:r>
              <a:rPr lang="es-ES" sz="1800" spc="-10" dirty="0" smtClean="0">
                <a:latin typeface="Comic Sans MS"/>
                <a:cs typeface="Comic Sans MS"/>
              </a:rPr>
              <a:t>Pero también pueden ser más graves.</a:t>
            </a:r>
            <a:r>
              <a:rPr sz="1800" spc="-5" dirty="0" smtClean="0">
                <a:latin typeface="Comic Sans MS"/>
                <a:cs typeface="Comic Sans MS"/>
              </a:rPr>
              <a:t>.</a:t>
            </a:r>
            <a:endParaRPr sz="1800" dirty="0">
              <a:latin typeface="Comic Sans MS"/>
              <a:cs typeface="Comic Sans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26191" y="5229698"/>
            <a:ext cx="1818005" cy="1520825"/>
            <a:chOff x="7326191" y="5229698"/>
            <a:chExt cx="1818005" cy="15208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27442" y="5229698"/>
              <a:ext cx="1416556" cy="152058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38891" y="5882638"/>
              <a:ext cx="582930" cy="438150"/>
            </a:xfrm>
            <a:custGeom>
              <a:avLst/>
              <a:gdLst/>
              <a:ahLst/>
              <a:cxnLst/>
              <a:rect l="l" t="t" r="r" b="b"/>
              <a:pathLst>
                <a:path w="582929" h="438150">
                  <a:moveTo>
                    <a:pt x="363448" y="0"/>
                  </a:moveTo>
                  <a:lnTo>
                    <a:pt x="363448" y="109486"/>
                  </a:lnTo>
                  <a:lnTo>
                    <a:pt x="0" y="109486"/>
                  </a:lnTo>
                  <a:lnTo>
                    <a:pt x="0" y="328472"/>
                  </a:lnTo>
                  <a:lnTo>
                    <a:pt x="363448" y="328472"/>
                  </a:lnTo>
                  <a:lnTo>
                    <a:pt x="363448" y="437959"/>
                  </a:lnTo>
                  <a:lnTo>
                    <a:pt x="582434" y="218973"/>
                  </a:lnTo>
                  <a:lnTo>
                    <a:pt x="36344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38891" y="5882638"/>
              <a:ext cx="582930" cy="438150"/>
            </a:xfrm>
            <a:custGeom>
              <a:avLst/>
              <a:gdLst/>
              <a:ahLst/>
              <a:cxnLst/>
              <a:rect l="l" t="t" r="r" b="b"/>
              <a:pathLst>
                <a:path w="582929" h="438150">
                  <a:moveTo>
                    <a:pt x="0" y="109486"/>
                  </a:moveTo>
                  <a:lnTo>
                    <a:pt x="363448" y="109486"/>
                  </a:lnTo>
                  <a:lnTo>
                    <a:pt x="363448" y="0"/>
                  </a:lnTo>
                  <a:lnTo>
                    <a:pt x="582434" y="218973"/>
                  </a:lnTo>
                  <a:lnTo>
                    <a:pt x="363448" y="437959"/>
                  </a:lnTo>
                  <a:lnTo>
                    <a:pt x="363448" y="328472"/>
                  </a:lnTo>
                  <a:lnTo>
                    <a:pt x="0" y="328472"/>
                  </a:lnTo>
                  <a:lnTo>
                    <a:pt x="0" y="10948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7280" y="4633341"/>
            <a:ext cx="2027097" cy="2027097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194942" y="242084"/>
            <a:ext cx="36004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100"/>
              </a:spcBef>
              <a:tabLst>
                <a:tab pos="454025" algn="l"/>
                <a:tab pos="964565" algn="l"/>
                <a:tab pos="1058545" algn="l"/>
                <a:tab pos="1176020" algn="l"/>
                <a:tab pos="1454785" algn="l"/>
                <a:tab pos="1726564" algn="l"/>
                <a:tab pos="2160905" algn="l"/>
                <a:tab pos="2290445" algn="l"/>
                <a:tab pos="3222625" algn="l"/>
                <a:tab pos="3461385" algn="l"/>
              </a:tabLst>
            </a:pPr>
            <a:r>
              <a:rPr lang="es-ES" dirty="0" smtClean="0"/>
              <a:t>En el caso de faltas medias, el jugador además de perder el balón, es avisado con una tarjeta amarilla.</a:t>
            </a:r>
            <a:r>
              <a:rPr spc="-5" dirty="0" smtClean="0"/>
              <a:t>.</a:t>
            </a:r>
            <a:endParaRPr spc="-5" dirty="0"/>
          </a:p>
        </p:txBody>
      </p:sp>
      <p:sp>
        <p:nvSpPr>
          <p:cNvPr id="10" name="object 10"/>
          <p:cNvSpPr txBox="1"/>
          <p:nvPr/>
        </p:nvSpPr>
        <p:spPr>
          <a:xfrm>
            <a:off x="5164538" y="3808245"/>
            <a:ext cx="36607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0"/>
              </a:spcBef>
              <a:tabLst>
                <a:tab pos="446405" algn="l"/>
                <a:tab pos="631825" algn="l"/>
                <a:tab pos="1028065" algn="l"/>
                <a:tab pos="1059180" algn="l"/>
                <a:tab pos="1271905" algn="l"/>
                <a:tab pos="1891664" algn="l"/>
                <a:tab pos="2145665" algn="l"/>
                <a:tab pos="2760980" algn="l"/>
                <a:tab pos="2780665" algn="l"/>
                <a:tab pos="3230245" algn="l"/>
              </a:tabLst>
            </a:pPr>
            <a:r>
              <a:rPr lang="es-ES" sz="1800" dirty="0" smtClean="0">
                <a:latin typeface="Comic Sans MS"/>
                <a:cs typeface="Comic Sans MS"/>
              </a:rPr>
              <a:t>En caso de faltas más graves, además de perder el balón, saca una tarjeta roja</a:t>
            </a:r>
            <a:r>
              <a:rPr sz="1800" spc="-5" dirty="0" smtClean="0">
                <a:latin typeface="Comic Sans MS"/>
                <a:cs typeface="Comic Sans MS"/>
              </a:rPr>
              <a:t>.</a:t>
            </a:r>
            <a:endParaRPr sz="1800" dirty="0">
              <a:latin typeface="Comic Sans MS"/>
              <a:cs typeface="Comic Sans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09090" y="1540047"/>
            <a:ext cx="1865286" cy="1865280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7326191" y="1867068"/>
            <a:ext cx="1818005" cy="1538605"/>
            <a:chOff x="7326191" y="1867068"/>
            <a:chExt cx="1818005" cy="1538605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97740" y="1867068"/>
              <a:ext cx="1446259" cy="153826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338891" y="2525745"/>
              <a:ext cx="582930" cy="438150"/>
            </a:xfrm>
            <a:custGeom>
              <a:avLst/>
              <a:gdLst/>
              <a:ahLst/>
              <a:cxnLst/>
              <a:rect l="l" t="t" r="r" b="b"/>
              <a:pathLst>
                <a:path w="582929" h="438150">
                  <a:moveTo>
                    <a:pt x="363448" y="0"/>
                  </a:moveTo>
                  <a:lnTo>
                    <a:pt x="363448" y="109486"/>
                  </a:lnTo>
                  <a:lnTo>
                    <a:pt x="0" y="109486"/>
                  </a:lnTo>
                  <a:lnTo>
                    <a:pt x="0" y="328472"/>
                  </a:lnTo>
                  <a:lnTo>
                    <a:pt x="363448" y="328472"/>
                  </a:lnTo>
                  <a:lnTo>
                    <a:pt x="363448" y="437959"/>
                  </a:lnTo>
                  <a:lnTo>
                    <a:pt x="582434" y="218973"/>
                  </a:lnTo>
                  <a:lnTo>
                    <a:pt x="36344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38891" y="2525745"/>
              <a:ext cx="582930" cy="438150"/>
            </a:xfrm>
            <a:custGeom>
              <a:avLst/>
              <a:gdLst/>
              <a:ahLst/>
              <a:cxnLst/>
              <a:rect l="l" t="t" r="r" b="b"/>
              <a:pathLst>
                <a:path w="582929" h="438150">
                  <a:moveTo>
                    <a:pt x="0" y="109486"/>
                  </a:moveTo>
                  <a:lnTo>
                    <a:pt x="363448" y="109486"/>
                  </a:lnTo>
                  <a:lnTo>
                    <a:pt x="363448" y="0"/>
                  </a:lnTo>
                  <a:lnTo>
                    <a:pt x="582434" y="218973"/>
                  </a:lnTo>
                  <a:lnTo>
                    <a:pt x="363448" y="437959"/>
                  </a:lnTo>
                  <a:lnTo>
                    <a:pt x="363448" y="328472"/>
                  </a:lnTo>
                  <a:lnTo>
                    <a:pt x="0" y="328472"/>
                  </a:lnTo>
                  <a:lnTo>
                    <a:pt x="0" y="10948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0" y="1582596"/>
            <a:ext cx="4523105" cy="2743835"/>
            <a:chOff x="0" y="1582596"/>
            <a:chExt cx="4523105" cy="2743835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39476" y="1582596"/>
              <a:ext cx="2383319" cy="238331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1619532"/>
              <a:ext cx="2329732" cy="232973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8375" y="3329649"/>
              <a:ext cx="996476" cy="99647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557044" y="3405338"/>
              <a:ext cx="1165225" cy="439420"/>
            </a:xfrm>
            <a:custGeom>
              <a:avLst/>
              <a:gdLst/>
              <a:ahLst/>
              <a:cxnLst/>
              <a:rect l="l" t="t" r="r" b="b"/>
              <a:pathLst>
                <a:path w="1165225" h="439420">
                  <a:moveTo>
                    <a:pt x="945299" y="0"/>
                  </a:moveTo>
                  <a:lnTo>
                    <a:pt x="945299" y="109778"/>
                  </a:lnTo>
                  <a:lnTo>
                    <a:pt x="0" y="109778"/>
                  </a:lnTo>
                  <a:lnTo>
                    <a:pt x="0" y="329349"/>
                  </a:lnTo>
                  <a:lnTo>
                    <a:pt x="945299" y="329349"/>
                  </a:lnTo>
                  <a:lnTo>
                    <a:pt x="945299" y="439127"/>
                  </a:lnTo>
                  <a:lnTo>
                    <a:pt x="1164869" y="219557"/>
                  </a:lnTo>
                  <a:lnTo>
                    <a:pt x="94529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57044" y="3405338"/>
              <a:ext cx="1165225" cy="439420"/>
            </a:xfrm>
            <a:custGeom>
              <a:avLst/>
              <a:gdLst/>
              <a:ahLst/>
              <a:cxnLst/>
              <a:rect l="l" t="t" r="r" b="b"/>
              <a:pathLst>
                <a:path w="1165225" h="439420">
                  <a:moveTo>
                    <a:pt x="0" y="109778"/>
                  </a:moveTo>
                  <a:lnTo>
                    <a:pt x="945299" y="109778"/>
                  </a:lnTo>
                  <a:lnTo>
                    <a:pt x="945299" y="0"/>
                  </a:lnTo>
                  <a:lnTo>
                    <a:pt x="1164869" y="219557"/>
                  </a:lnTo>
                  <a:lnTo>
                    <a:pt x="945299" y="439127"/>
                  </a:lnTo>
                  <a:lnTo>
                    <a:pt x="945299" y="329349"/>
                  </a:lnTo>
                  <a:lnTo>
                    <a:pt x="0" y="329349"/>
                  </a:lnTo>
                  <a:lnTo>
                    <a:pt x="0" y="109778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2753" y="5126559"/>
            <a:ext cx="1610287" cy="1610287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2101402" y="6693355"/>
            <a:ext cx="7747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z="800" dirty="0">
                <a:latin typeface="Calibri"/>
                <a:cs typeface="Calibri"/>
              </a:rPr>
              <a:t>8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931771" y="6693355"/>
            <a:ext cx="7747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z="800" dirty="0">
                <a:latin typeface="Calibri"/>
                <a:cs typeface="Calibri"/>
              </a:rPr>
              <a:t>9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037" y="496991"/>
            <a:ext cx="34861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3245" marR="5080" indent="-551180">
              <a:lnSpc>
                <a:spcPct val="100000"/>
              </a:lnSpc>
              <a:spcBef>
                <a:spcPts val="100"/>
              </a:spcBef>
              <a:tabLst>
                <a:tab pos="636905" algn="l"/>
                <a:tab pos="893444" algn="l"/>
                <a:tab pos="1663064" algn="l"/>
                <a:tab pos="2038985" algn="l"/>
                <a:tab pos="2348865" algn="l"/>
                <a:tab pos="2783205" algn="l"/>
              </a:tabLst>
            </a:pPr>
            <a:r>
              <a:rPr lang="es-ES" spc="-5" dirty="0" smtClean="0"/>
              <a:t>Si el árbitro muestra al jugador una tarjeta roja</a:t>
            </a:r>
            <a:r>
              <a:rPr spc="-5" dirty="0" smtClean="0"/>
              <a:t>,</a:t>
            </a:r>
            <a:endParaRPr spc="-5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920" y="1463687"/>
            <a:ext cx="4220767" cy="42207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20018" y="1656651"/>
            <a:ext cx="4023981" cy="402398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732218" y="621586"/>
            <a:ext cx="2567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1645" algn="l"/>
                <a:tab pos="723265" algn="l"/>
                <a:tab pos="1655445" algn="l"/>
                <a:tab pos="2046605" algn="l"/>
              </a:tabLst>
            </a:pPr>
            <a:r>
              <a:rPr lang="es-ES" sz="1800" spc="-10" dirty="0" smtClean="0">
                <a:latin typeface="Comic Sans MS"/>
                <a:cs typeface="Comic Sans MS"/>
              </a:rPr>
              <a:t>es expulsado del juego</a:t>
            </a:r>
            <a:r>
              <a:rPr sz="1800" spc="-10" dirty="0" smtClean="0">
                <a:latin typeface="Comic Sans MS"/>
                <a:cs typeface="Comic Sans MS"/>
              </a:rPr>
              <a:t>.</a:t>
            </a:r>
            <a:endParaRPr sz="1800" dirty="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76002" y="6693355"/>
            <a:ext cx="12700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z="800" spc="-10" dirty="0">
                <a:latin typeface="Calibri"/>
                <a:cs typeface="Calibri"/>
              </a:rPr>
              <a:t>10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06371" y="6693355"/>
            <a:ext cx="12700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z="800" spc="-10" dirty="0">
                <a:latin typeface="Calibri"/>
                <a:cs typeface="Calibri"/>
              </a:rPr>
              <a:t>11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5222" y="428397"/>
            <a:ext cx="31572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7720" marR="5080" indent="-795655">
              <a:lnSpc>
                <a:spcPct val="100000"/>
              </a:lnSpc>
              <a:spcBef>
                <a:spcPts val="100"/>
              </a:spcBef>
              <a:tabLst>
                <a:tab pos="410845" algn="l"/>
                <a:tab pos="903605" algn="l"/>
                <a:tab pos="1627505" algn="l"/>
                <a:tab pos="1656080" algn="l"/>
                <a:tab pos="2336165" algn="l"/>
                <a:tab pos="2709545" algn="l"/>
              </a:tabLst>
            </a:pPr>
            <a:r>
              <a:rPr lang="es-ES" spc="-5" dirty="0" smtClean="0"/>
              <a:t>No se puede tocar la pelota con las manos</a:t>
            </a:r>
            <a:r>
              <a:rPr spc="-10" dirty="0" smtClean="0"/>
              <a:t>...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937047" y="3720237"/>
            <a:ext cx="264435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6065" algn="l"/>
                <a:tab pos="758825" algn="l"/>
                <a:tab pos="1241425" algn="l"/>
                <a:tab pos="1500505" algn="l"/>
              </a:tabLst>
            </a:pPr>
            <a:r>
              <a:rPr lang="es-ES" dirty="0">
                <a:latin typeface="Comic Sans MS"/>
                <a:cs typeface="Comic Sans MS"/>
              </a:rPr>
              <a:t>s</a:t>
            </a:r>
            <a:r>
              <a:rPr lang="es-ES" dirty="0" smtClean="0">
                <a:latin typeface="Comic Sans MS"/>
                <a:cs typeface="Comic Sans MS"/>
              </a:rPr>
              <a:t>olo el port</a:t>
            </a:r>
            <a:r>
              <a:rPr lang="es-ES" sz="1800" dirty="0" smtClean="0">
                <a:latin typeface="Comic Sans MS"/>
                <a:cs typeface="Comic Sans MS"/>
              </a:rPr>
              <a:t>ero</a:t>
            </a:r>
            <a:r>
              <a:rPr sz="1800" spc="-5" dirty="0" smtClean="0">
                <a:latin typeface="Comic Sans MS"/>
                <a:cs typeface="Comic Sans MS"/>
              </a:rPr>
              <a:t>.</a:t>
            </a:r>
            <a:endParaRPr sz="1800" dirty="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07067" y="549326"/>
            <a:ext cx="352297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4105" marR="5080" indent="-1082040">
              <a:lnSpc>
                <a:spcPct val="100000"/>
              </a:lnSpc>
              <a:spcBef>
                <a:spcPts val="100"/>
              </a:spcBef>
              <a:tabLst>
                <a:tab pos="410845" algn="l"/>
                <a:tab pos="1132205" algn="l"/>
                <a:tab pos="1647825" algn="l"/>
                <a:tab pos="1983105" algn="l"/>
                <a:tab pos="2016125" algn="l"/>
                <a:tab pos="2821305" algn="l"/>
                <a:tab pos="3075305" algn="l"/>
              </a:tabLst>
            </a:pPr>
            <a:r>
              <a:rPr lang="es-ES" sz="1800" spc="-5" dirty="0" smtClean="0">
                <a:latin typeface="Comic Sans MS"/>
                <a:cs typeface="Comic Sans MS"/>
              </a:rPr>
              <a:t>Puedo patear la pelota con los pies</a:t>
            </a:r>
            <a:r>
              <a:rPr sz="1800" spc="-5" dirty="0" smtClean="0">
                <a:latin typeface="Comic Sans MS"/>
                <a:cs typeface="Comic Sans MS"/>
              </a:rPr>
              <a:t>.</a:t>
            </a:r>
            <a:endParaRPr sz="1800" dirty="0">
              <a:latin typeface="Comic Sans MS"/>
              <a:cs typeface="Comic Sans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97890" y="1015934"/>
            <a:ext cx="3271520" cy="2346960"/>
            <a:chOff x="797890" y="1015934"/>
            <a:chExt cx="3271520" cy="234696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7890" y="1146921"/>
              <a:ext cx="2215629" cy="221562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23827" y="1015934"/>
              <a:ext cx="1445145" cy="144514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52470" y="1170930"/>
              <a:ext cx="1187859" cy="1187859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6844" y="4206645"/>
            <a:ext cx="2525266" cy="252526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71394" y="1979726"/>
            <a:ext cx="3396951" cy="339694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076002" y="6674966"/>
            <a:ext cx="12700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z="800" spc="-10" dirty="0">
                <a:latin typeface="Calibri"/>
                <a:cs typeface="Calibri"/>
              </a:rPr>
              <a:t>12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06371" y="6693355"/>
            <a:ext cx="12700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z="800" spc="-10" dirty="0">
                <a:latin typeface="Calibri"/>
                <a:cs typeface="Calibri"/>
              </a:rPr>
              <a:t>13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182" y="428397"/>
            <a:ext cx="32893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0900" marR="5080" indent="-838835">
              <a:lnSpc>
                <a:spcPct val="100000"/>
              </a:lnSpc>
              <a:spcBef>
                <a:spcPts val="100"/>
              </a:spcBef>
              <a:tabLst>
                <a:tab pos="1038225" algn="l"/>
                <a:tab pos="1404620" algn="l"/>
                <a:tab pos="1658620" algn="l"/>
                <a:tab pos="1759585" algn="l"/>
                <a:tab pos="2470785" algn="l"/>
                <a:tab pos="2841625" algn="l"/>
              </a:tabLst>
            </a:pPr>
            <a:r>
              <a:rPr lang="es-ES" spc="-5" dirty="0" smtClean="0"/>
              <a:t>También puedo tocar la pelota con la cabeza</a:t>
            </a:r>
            <a:r>
              <a:rPr spc="-10" dirty="0" smtClean="0"/>
              <a:t>.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4971580" y="549326"/>
            <a:ext cx="3910863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  <a:tabLst>
                <a:tab pos="0" algn="l"/>
                <a:tab pos="1535113" algn="l"/>
                <a:tab pos="2351088" algn="l"/>
              </a:tabLst>
            </a:pPr>
            <a:r>
              <a:rPr lang="es-ES" sz="1800" spc="5" dirty="0" smtClean="0">
                <a:latin typeface="Comic Sans MS"/>
                <a:cs typeface="Comic Sans MS"/>
              </a:rPr>
              <a:t>En el fútbol, hay dos equipos </a:t>
            </a:r>
            <a:r>
              <a:rPr lang="es-ES" spc="5" dirty="0" smtClean="0">
                <a:latin typeface="Comic Sans MS"/>
                <a:cs typeface="Comic Sans MS"/>
              </a:rPr>
              <a:t>de </a:t>
            </a:r>
            <a:r>
              <a:rPr lang="es-ES" sz="1800" spc="5" dirty="0" smtClean="0">
                <a:latin typeface="Comic Sans MS"/>
                <a:cs typeface="Comic Sans MS"/>
              </a:rPr>
              <a:t>fútbol.</a:t>
            </a:r>
            <a:endParaRPr sz="1800" dirty="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03192" y="4389806"/>
            <a:ext cx="374592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  <a:tab pos="916305" algn="l"/>
                <a:tab pos="1525905" algn="l"/>
                <a:tab pos="2074545" algn="l"/>
                <a:tab pos="2508885" algn="l"/>
              </a:tabLst>
            </a:pPr>
            <a:r>
              <a:rPr lang="es-ES" sz="1800" dirty="0" smtClean="0">
                <a:latin typeface="Comic Sans MS"/>
                <a:cs typeface="Comic Sans MS"/>
              </a:rPr>
              <a:t>Y cada equipo tiene un entrenador.</a:t>
            </a:r>
            <a:r>
              <a:rPr sz="1800" spc="-5" dirty="0" smtClean="0">
                <a:latin typeface="Comic Sans MS"/>
                <a:cs typeface="Comic Sans MS"/>
              </a:rPr>
              <a:t>.</a:t>
            </a:r>
            <a:endParaRPr sz="1800" dirty="0">
              <a:latin typeface="Comic Sans MS"/>
              <a:cs typeface="Comic Sans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753196" y="1202189"/>
            <a:ext cx="1983739" cy="3093085"/>
            <a:chOff x="4753196" y="1202189"/>
            <a:chExt cx="1983739" cy="309308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53196" y="2311546"/>
              <a:ext cx="1983572" cy="1983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92750" y="1202189"/>
              <a:ext cx="1211351" cy="121135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92749" y="2760164"/>
              <a:ext cx="144015" cy="1440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00966" y="2809786"/>
              <a:ext cx="144015" cy="14401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0820" y="2794142"/>
              <a:ext cx="144015" cy="14401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93254" y="2794142"/>
              <a:ext cx="144015" cy="14401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4876" y="2840347"/>
              <a:ext cx="144011" cy="14401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31704" y="3323023"/>
              <a:ext cx="144015" cy="14401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08074" y="3256417"/>
              <a:ext cx="144015" cy="14401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02682" y="3294448"/>
              <a:ext cx="144015" cy="14401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36768" y="3303346"/>
              <a:ext cx="144005" cy="14400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6724" y="3308735"/>
              <a:ext cx="144015" cy="14401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40720" y="2688304"/>
              <a:ext cx="72008" cy="7200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99573" y="3184409"/>
              <a:ext cx="72008" cy="72008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7149270" y="1202189"/>
            <a:ext cx="1983739" cy="3023870"/>
            <a:chOff x="7149270" y="1202189"/>
            <a:chExt cx="1983739" cy="3023870"/>
          </a:xfrm>
        </p:grpSpPr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9270" y="2242410"/>
              <a:ext cx="1983600" cy="19836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90677" y="1202189"/>
              <a:ext cx="1232164" cy="123216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06529" y="2696349"/>
              <a:ext cx="143988" cy="14399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02930" y="2721660"/>
              <a:ext cx="143992" cy="14399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28266" y="2721165"/>
              <a:ext cx="143992" cy="14399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05126" y="2720687"/>
              <a:ext cx="143990" cy="14399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2443" y="2776753"/>
              <a:ext cx="143992" cy="14399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24996" y="3236735"/>
              <a:ext cx="143987" cy="14399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50529" y="3238741"/>
              <a:ext cx="143993" cy="14399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84262" y="3226828"/>
              <a:ext cx="143999" cy="14399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03615" y="3185065"/>
              <a:ext cx="143992" cy="14399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10442" y="3258413"/>
              <a:ext cx="143997" cy="143994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460375" y="1644546"/>
            <a:ext cx="3776979" cy="4448810"/>
            <a:chOff x="460375" y="1644546"/>
            <a:chExt cx="3776979" cy="4448810"/>
          </a:xfrm>
        </p:grpSpPr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0375" y="2273291"/>
              <a:ext cx="3776858" cy="377685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59311" y="1644546"/>
              <a:ext cx="989493" cy="98949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295565" y="5607354"/>
              <a:ext cx="948690" cy="355600"/>
            </a:xfrm>
            <a:custGeom>
              <a:avLst/>
              <a:gdLst/>
              <a:ahLst/>
              <a:cxnLst/>
              <a:rect l="l" t="t" r="r" b="b"/>
              <a:pathLst>
                <a:path w="948689" h="355600">
                  <a:moveTo>
                    <a:pt x="948258" y="0"/>
                  </a:moveTo>
                  <a:lnTo>
                    <a:pt x="0" y="0"/>
                  </a:lnTo>
                  <a:lnTo>
                    <a:pt x="0" y="355472"/>
                  </a:lnTo>
                  <a:lnTo>
                    <a:pt x="948258" y="355472"/>
                  </a:lnTo>
                  <a:lnTo>
                    <a:pt x="948258" y="0"/>
                  </a:lnTo>
                  <a:close/>
                </a:path>
              </a:pathLst>
            </a:custGeom>
            <a:solidFill>
              <a:srgbClr val="B7D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295565" y="5607354"/>
              <a:ext cx="948690" cy="355600"/>
            </a:xfrm>
            <a:custGeom>
              <a:avLst/>
              <a:gdLst/>
              <a:ahLst/>
              <a:cxnLst/>
              <a:rect l="l" t="t" r="r" b="b"/>
              <a:pathLst>
                <a:path w="948689" h="355600">
                  <a:moveTo>
                    <a:pt x="0" y="0"/>
                  </a:moveTo>
                  <a:lnTo>
                    <a:pt x="948258" y="0"/>
                  </a:lnTo>
                  <a:lnTo>
                    <a:pt x="948258" y="355472"/>
                  </a:lnTo>
                  <a:lnTo>
                    <a:pt x="0" y="35547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B7DF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00126" y="5452655"/>
              <a:ext cx="3701415" cy="640715"/>
            </a:xfrm>
            <a:custGeom>
              <a:avLst/>
              <a:gdLst/>
              <a:ahLst/>
              <a:cxnLst/>
              <a:rect l="l" t="t" r="r" b="b"/>
              <a:pathLst>
                <a:path w="3701415" h="640714">
                  <a:moveTo>
                    <a:pt x="1566799" y="143281"/>
                  </a:moveTo>
                  <a:lnTo>
                    <a:pt x="1566773" y="142570"/>
                  </a:lnTo>
                  <a:lnTo>
                    <a:pt x="1566202" y="124231"/>
                  </a:lnTo>
                  <a:lnTo>
                    <a:pt x="1566100" y="118287"/>
                  </a:lnTo>
                  <a:lnTo>
                    <a:pt x="1565973" y="108318"/>
                  </a:lnTo>
                  <a:lnTo>
                    <a:pt x="1565846" y="101600"/>
                  </a:lnTo>
                  <a:lnTo>
                    <a:pt x="1564894" y="82346"/>
                  </a:lnTo>
                  <a:lnTo>
                    <a:pt x="1562036" y="62318"/>
                  </a:lnTo>
                  <a:lnTo>
                    <a:pt x="1560855" y="56718"/>
                  </a:lnTo>
                  <a:lnTo>
                    <a:pt x="1552143" y="56451"/>
                  </a:lnTo>
                  <a:lnTo>
                    <a:pt x="1551508" y="55930"/>
                  </a:lnTo>
                  <a:lnTo>
                    <a:pt x="1547749" y="52793"/>
                  </a:lnTo>
                  <a:lnTo>
                    <a:pt x="1534261" y="40538"/>
                  </a:lnTo>
                  <a:lnTo>
                    <a:pt x="1533321" y="38620"/>
                  </a:lnTo>
                  <a:lnTo>
                    <a:pt x="1533194" y="38354"/>
                  </a:lnTo>
                  <a:lnTo>
                    <a:pt x="1532255" y="38620"/>
                  </a:lnTo>
                  <a:lnTo>
                    <a:pt x="1519174" y="33743"/>
                  </a:lnTo>
                  <a:lnTo>
                    <a:pt x="1512646" y="30949"/>
                  </a:lnTo>
                  <a:lnTo>
                    <a:pt x="1505902" y="28346"/>
                  </a:lnTo>
                  <a:lnTo>
                    <a:pt x="1500124" y="24218"/>
                  </a:lnTo>
                  <a:lnTo>
                    <a:pt x="1491742" y="16814"/>
                  </a:lnTo>
                  <a:lnTo>
                    <a:pt x="1487106" y="11239"/>
                  </a:lnTo>
                  <a:lnTo>
                    <a:pt x="1481836" y="7391"/>
                  </a:lnTo>
                  <a:lnTo>
                    <a:pt x="1471549" y="5168"/>
                  </a:lnTo>
                  <a:lnTo>
                    <a:pt x="1465986" y="3632"/>
                  </a:lnTo>
                  <a:lnTo>
                    <a:pt x="1463827" y="1485"/>
                  </a:lnTo>
                  <a:lnTo>
                    <a:pt x="1461947" y="0"/>
                  </a:lnTo>
                  <a:lnTo>
                    <a:pt x="1425384" y="13436"/>
                  </a:lnTo>
                  <a:lnTo>
                    <a:pt x="1385824" y="38506"/>
                  </a:lnTo>
                  <a:lnTo>
                    <a:pt x="1380769" y="49212"/>
                  </a:lnTo>
                  <a:lnTo>
                    <a:pt x="1372374" y="55930"/>
                  </a:lnTo>
                  <a:lnTo>
                    <a:pt x="1366507" y="55308"/>
                  </a:lnTo>
                  <a:lnTo>
                    <a:pt x="1362011" y="57556"/>
                  </a:lnTo>
                  <a:lnTo>
                    <a:pt x="1347012" y="65900"/>
                  </a:lnTo>
                  <a:lnTo>
                    <a:pt x="1347343" y="67144"/>
                  </a:lnTo>
                  <a:lnTo>
                    <a:pt x="1347851" y="67170"/>
                  </a:lnTo>
                  <a:lnTo>
                    <a:pt x="1333436" y="71843"/>
                  </a:lnTo>
                  <a:lnTo>
                    <a:pt x="1328674" y="75018"/>
                  </a:lnTo>
                  <a:lnTo>
                    <a:pt x="1324381" y="79044"/>
                  </a:lnTo>
                  <a:lnTo>
                    <a:pt x="1319149" y="81368"/>
                  </a:lnTo>
                  <a:lnTo>
                    <a:pt x="1310805" y="84582"/>
                  </a:lnTo>
                  <a:lnTo>
                    <a:pt x="1301419" y="87668"/>
                  </a:lnTo>
                  <a:lnTo>
                    <a:pt x="1293749" y="89979"/>
                  </a:lnTo>
                  <a:lnTo>
                    <a:pt x="1290574" y="90893"/>
                  </a:lnTo>
                  <a:lnTo>
                    <a:pt x="1287399" y="95656"/>
                  </a:lnTo>
                  <a:lnTo>
                    <a:pt x="1285519" y="101600"/>
                  </a:lnTo>
                  <a:lnTo>
                    <a:pt x="1277124" y="108318"/>
                  </a:lnTo>
                  <a:lnTo>
                    <a:pt x="1271257" y="107696"/>
                  </a:lnTo>
                  <a:lnTo>
                    <a:pt x="1266761" y="109943"/>
                  </a:lnTo>
                  <a:lnTo>
                    <a:pt x="1251762" y="118287"/>
                  </a:lnTo>
                  <a:lnTo>
                    <a:pt x="1252093" y="119532"/>
                  </a:lnTo>
                  <a:lnTo>
                    <a:pt x="1252601" y="119545"/>
                  </a:lnTo>
                  <a:lnTo>
                    <a:pt x="1238186" y="124231"/>
                  </a:lnTo>
                  <a:lnTo>
                    <a:pt x="1222311" y="140500"/>
                  </a:lnTo>
                  <a:lnTo>
                    <a:pt x="1225105" y="135089"/>
                  </a:lnTo>
                  <a:lnTo>
                    <a:pt x="1209611" y="143281"/>
                  </a:lnTo>
                  <a:lnTo>
                    <a:pt x="1204010" y="147015"/>
                  </a:lnTo>
                  <a:lnTo>
                    <a:pt x="1200086" y="152806"/>
                  </a:lnTo>
                  <a:lnTo>
                    <a:pt x="1195324" y="157568"/>
                  </a:lnTo>
                  <a:lnTo>
                    <a:pt x="1219682" y="175806"/>
                  </a:lnTo>
                  <a:lnTo>
                    <a:pt x="1237703" y="188366"/>
                  </a:lnTo>
                  <a:lnTo>
                    <a:pt x="1251927" y="195999"/>
                  </a:lnTo>
                  <a:lnTo>
                    <a:pt x="1264945" y="199428"/>
                  </a:lnTo>
                  <a:lnTo>
                    <a:pt x="1279321" y="199377"/>
                  </a:lnTo>
                  <a:lnTo>
                    <a:pt x="1297635" y="196583"/>
                  </a:lnTo>
                  <a:lnTo>
                    <a:pt x="1322451" y="191795"/>
                  </a:lnTo>
                  <a:lnTo>
                    <a:pt x="1356347" y="185712"/>
                  </a:lnTo>
                  <a:lnTo>
                    <a:pt x="1401889" y="179082"/>
                  </a:lnTo>
                  <a:lnTo>
                    <a:pt x="1461655" y="172631"/>
                  </a:lnTo>
                  <a:lnTo>
                    <a:pt x="1538224" y="167093"/>
                  </a:lnTo>
                  <a:lnTo>
                    <a:pt x="1544942" y="166712"/>
                  </a:lnTo>
                  <a:lnTo>
                    <a:pt x="1547342" y="157124"/>
                  </a:lnTo>
                  <a:lnTo>
                    <a:pt x="1556905" y="149148"/>
                  </a:lnTo>
                  <a:lnTo>
                    <a:pt x="1562036" y="146456"/>
                  </a:lnTo>
                  <a:lnTo>
                    <a:pt x="1566799" y="143281"/>
                  </a:lnTo>
                  <a:close/>
                </a:path>
                <a:path w="3701415" h="640714">
                  <a:moveTo>
                    <a:pt x="3700805" y="510171"/>
                  </a:moveTo>
                  <a:lnTo>
                    <a:pt x="0" y="510171"/>
                  </a:lnTo>
                  <a:lnTo>
                    <a:pt x="0" y="640638"/>
                  </a:lnTo>
                  <a:lnTo>
                    <a:pt x="3700805" y="640638"/>
                  </a:lnTo>
                  <a:lnTo>
                    <a:pt x="3700805" y="510171"/>
                  </a:lnTo>
                  <a:close/>
                </a:path>
              </a:pathLst>
            </a:custGeom>
            <a:solidFill>
              <a:srgbClr val="B7D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695450" y="5452649"/>
              <a:ext cx="371475" cy="200025"/>
            </a:xfrm>
            <a:custGeom>
              <a:avLst/>
              <a:gdLst/>
              <a:ahLst/>
              <a:cxnLst/>
              <a:rect l="l" t="t" r="r" b="b"/>
              <a:pathLst>
                <a:path w="371475" h="200025">
                  <a:moveTo>
                    <a:pt x="261937" y="413"/>
                  </a:moveTo>
                  <a:lnTo>
                    <a:pt x="219075" y="19463"/>
                  </a:lnTo>
                  <a:lnTo>
                    <a:pt x="187325" y="43275"/>
                  </a:lnTo>
                  <a:lnTo>
                    <a:pt x="185445" y="49219"/>
                  </a:lnTo>
                  <a:lnTo>
                    <a:pt x="180975" y="52800"/>
                  </a:lnTo>
                  <a:lnTo>
                    <a:pt x="177050" y="55937"/>
                  </a:lnTo>
                  <a:lnTo>
                    <a:pt x="171183" y="55315"/>
                  </a:lnTo>
                  <a:lnTo>
                    <a:pt x="166687" y="57563"/>
                  </a:lnTo>
                  <a:lnTo>
                    <a:pt x="151696" y="65903"/>
                  </a:lnTo>
                  <a:lnTo>
                    <a:pt x="152019" y="67145"/>
                  </a:lnTo>
                  <a:lnTo>
                    <a:pt x="152532" y="67167"/>
                  </a:lnTo>
                  <a:lnTo>
                    <a:pt x="138112" y="71850"/>
                  </a:lnTo>
                  <a:lnTo>
                    <a:pt x="133350" y="75025"/>
                  </a:lnTo>
                  <a:lnTo>
                    <a:pt x="129057" y="79051"/>
                  </a:lnTo>
                  <a:lnTo>
                    <a:pt x="123825" y="81375"/>
                  </a:lnTo>
                  <a:lnTo>
                    <a:pt x="115491" y="84583"/>
                  </a:lnTo>
                  <a:lnTo>
                    <a:pt x="106098" y="87666"/>
                  </a:lnTo>
                  <a:lnTo>
                    <a:pt x="98425" y="89985"/>
                  </a:lnTo>
                  <a:lnTo>
                    <a:pt x="95250" y="90900"/>
                  </a:lnTo>
                  <a:lnTo>
                    <a:pt x="92075" y="95663"/>
                  </a:lnTo>
                  <a:lnTo>
                    <a:pt x="90195" y="101606"/>
                  </a:lnTo>
                  <a:lnTo>
                    <a:pt x="85725" y="105188"/>
                  </a:lnTo>
                  <a:lnTo>
                    <a:pt x="81800" y="108325"/>
                  </a:lnTo>
                  <a:lnTo>
                    <a:pt x="75933" y="107702"/>
                  </a:lnTo>
                  <a:lnTo>
                    <a:pt x="71437" y="109950"/>
                  </a:lnTo>
                  <a:lnTo>
                    <a:pt x="56442" y="118289"/>
                  </a:lnTo>
                  <a:lnTo>
                    <a:pt x="56768" y="119528"/>
                  </a:lnTo>
                  <a:lnTo>
                    <a:pt x="57285" y="119550"/>
                  </a:lnTo>
                  <a:lnTo>
                    <a:pt x="42862" y="124238"/>
                  </a:lnTo>
                  <a:lnTo>
                    <a:pt x="8686" y="147021"/>
                  </a:lnTo>
                  <a:lnTo>
                    <a:pt x="4762" y="152813"/>
                  </a:lnTo>
                  <a:lnTo>
                    <a:pt x="0" y="157575"/>
                  </a:lnTo>
                  <a:lnTo>
                    <a:pt x="24369" y="175804"/>
                  </a:lnTo>
                  <a:lnTo>
                    <a:pt x="42383" y="188368"/>
                  </a:lnTo>
                  <a:lnTo>
                    <a:pt x="56612" y="195997"/>
                  </a:lnTo>
                  <a:lnTo>
                    <a:pt x="69630" y="199424"/>
                  </a:lnTo>
                  <a:lnTo>
                    <a:pt x="84008" y="199377"/>
                  </a:lnTo>
                  <a:lnTo>
                    <a:pt x="102319" y="196589"/>
                  </a:lnTo>
                  <a:lnTo>
                    <a:pt x="127135" y="191790"/>
                  </a:lnTo>
                  <a:lnTo>
                    <a:pt x="161029" y="185711"/>
                  </a:lnTo>
                  <a:lnTo>
                    <a:pt x="206573" y="179082"/>
                  </a:lnTo>
                  <a:lnTo>
                    <a:pt x="266339" y="172635"/>
                  </a:lnTo>
                  <a:lnTo>
                    <a:pt x="342900" y="167100"/>
                  </a:lnTo>
                  <a:lnTo>
                    <a:pt x="349618" y="166719"/>
                  </a:lnTo>
                  <a:lnTo>
                    <a:pt x="352018" y="157131"/>
                  </a:lnTo>
                  <a:lnTo>
                    <a:pt x="357187" y="152813"/>
                  </a:lnTo>
                  <a:lnTo>
                    <a:pt x="361581" y="149155"/>
                  </a:lnTo>
                  <a:lnTo>
                    <a:pt x="366712" y="146463"/>
                  </a:lnTo>
                  <a:lnTo>
                    <a:pt x="371475" y="143288"/>
                  </a:lnTo>
                  <a:lnTo>
                    <a:pt x="370843" y="122972"/>
                  </a:lnTo>
                  <a:lnTo>
                    <a:pt x="370584" y="102606"/>
                  </a:lnTo>
                  <a:lnTo>
                    <a:pt x="369580" y="82341"/>
                  </a:lnTo>
                  <a:lnTo>
                    <a:pt x="366712" y="62325"/>
                  </a:lnTo>
                  <a:lnTo>
                    <a:pt x="365531" y="56724"/>
                  </a:lnTo>
                  <a:lnTo>
                    <a:pt x="356819" y="56458"/>
                  </a:lnTo>
                  <a:lnTo>
                    <a:pt x="352425" y="52800"/>
                  </a:lnTo>
                  <a:lnTo>
                    <a:pt x="338942" y="40544"/>
                  </a:lnTo>
                  <a:lnTo>
                    <a:pt x="337875" y="38351"/>
                  </a:lnTo>
                  <a:lnTo>
                    <a:pt x="336939" y="38620"/>
                  </a:lnTo>
                  <a:lnTo>
                    <a:pt x="323850" y="33750"/>
                  </a:lnTo>
                  <a:lnTo>
                    <a:pt x="317322" y="30956"/>
                  </a:lnTo>
                  <a:lnTo>
                    <a:pt x="310578" y="28353"/>
                  </a:lnTo>
                  <a:lnTo>
                    <a:pt x="304800" y="24225"/>
                  </a:lnTo>
                  <a:lnTo>
                    <a:pt x="296429" y="16818"/>
                  </a:lnTo>
                  <a:lnTo>
                    <a:pt x="291793" y="11238"/>
                  </a:lnTo>
                  <a:lnTo>
                    <a:pt x="286517" y="7389"/>
                  </a:lnTo>
                  <a:lnTo>
                    <a:pt x="276225" y="5175"/>
                  </a:lnTo>
                  <a:lnTo>
                    <a:pt x="270665" y="3631"/>
                  </a:lnTo>
                  <a:lnTo>
                    <a:pt x="268504" y="1489"/>
                  </a:lnTo>
                  <a:lnTo>
                    <a:pt x="266632" y="0"/>
                  </a:lnTo>
                  <a:lnTo>
                    <a:pt x="261937" y="413"/>
                  </a:lnTo>
                  <a:close/>
                </a:path>
              </a:pathLst>
            </a:custGeom>
            <a:ln w="25400">
              <a:solidFill>
                <a:srgbClr val="B7DF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64783" y="5453062"/>
              <a:ext cx="130654" cy="235467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464783" y="5453062"/>
              <a:ext cx="130810" cy="235585"/>
            </a:xfrm>
            <a:custGeom>
              <a:avLst/>
              <a:gdLst/>
              <a:ahLst/>
              <a:cxnLst/>
              <a:rect l="l" t="t" r="r" b="b"/>
              <a:pathLst>
                <a:path w="130809" h="235585">
                  <a:moveTo>
                    <a:pt x="130654" y="0"/>
                  </a:moveTo>
                  <a:lnTo>
                    <a:pt x="124772" y="6029"/>
                  </a:lnTo>
                  <a:lnTo>
                    <a:pt x="118938" y="12111"/>
                  </a:lnTo>
                  <a:lnTo>
                    <a:pt x="113009" y="18089"/>
                  </a:lnTo>
                  <a:lnTo>
                    <a:pt x="106841" y="23812"/>
                  </a:lnTo>
                  <a:lnTo>
                    <a:pt x="102536" y="27584"/>
                  </a:lnTo>
                  <a:lnTo>
                    <a:pt x="96135" y="28867"/>
                  </a:lnTo>
                  <a:lnTo>
                    <a:pt x="92554" y="33337"/>
                  </a:lnTo>
                  <a:lnTo>
                    <a:pt x="89417" y="37261"/>
                  </a:lnTo>
                  <a:lnTo>
                    <a:pt x="90039" y="43129"/>
                  </a:lnTo>
                  <a:lnTo>
                    <a:pt x="87791" y="47625"/>
                  </a:lnTo>
                  <a:lnTo>
                    <a:pt x="85226" y="52743"/>
                  </a:lnTo>
                  <a:lnTo>
                    <a:pt x="81441" y="57150"/>
                  </a:lnTo>
                  <a:lnTo>
                    <a:pt x="78266" y="61912"/>
                  </a:lnTo>
                  <a:lnTo>
                    <a:pt x="81895" y="101103"/>
                  </a:lnTo>
                  <a:lnTo>
                    <a:pt x="89214" y="139738"/>
                  </a:lnTo>
                  <a:lnTo>
                    <a:pt x="88465" y="147294"/>
                  </a:lnTo>
                  <a:lnTo>
                    <a:pt x="92554" y="152400"/>
                  </a:lnTo>
                  <a:lnTo>
                    <a:pt x="95691" y="156324"/>
                  </a:lnTo>
                  <a:lnTo>
                    <a:pt x="102079" y="155575"/>
                  </a:lnTo>
                  <a:lnTo>
                    <a:pt x="106841" y="157162"/>
                  </a:lnTo>
                  <a:lnTo>
                    <a:pt x="116366" y="185737"/>
                  </a:lnTo>
                  <a:lnTo>
                    <a:pt x="121129" y="200025"/>
                  </a:lnTo>
                  <a:lnTo>
                    <a:pt x="117954" y="206375"/>
                  </a:lnTo>
                  <a:lnTo>
                    <a:pt x="115731" y="213296"/>
                  </a:lnTo>
                  <a:lnTo>
                    <a:pt x="111604" y="219075"/>
                  </a:lnTo>
                  <a:lnTo>
                    <a:pt x="98639" y="232611"/>
                  </a:lnTo>
                  <a:lnTo>
                    <a:pt x="86115" y="235467"/>
                  </a:lnTo>
                  <a:lnTo>
                    <a:pt x="69667" y="232508"/>
                  </a:lnTo>
                  <a:lnTo>
                    <a:pt x="44929" y="228600"/>
                  </a:lnTo>
                  <a:lnTo>
                    <a:pt x="40166" y="225425"/>
                  </a:lnTo>
                  <a:lnTo>
                    <a:pt x="34413" y="223380"/>
                  </a:lnTo>
                  <a:lnTo>
                    <a:pt x="30641" y="219075"/>
                  </a:lnTo>
                  <a:lnTo>
                    <a:pt x="10485" y="179773"/>
                  </a:lnTo>
                  <a:lnTo>
                    <a:pt x="9434" y="169040"/>
                  </a:lnTo>
                  <a:lnTo>
                    <a:pt x="8271" y="158320"/>
                  </a:lnTo>
                  <a:lnTo>
                    <a:pt x="6829" y="147637"/>
                  </a:lnTo>
                  <a:lnTo>
                    <a:pt x="3003" y="131407"/>
                  </a:lnTo>
                  <a:lnTo>
                    <a:pt x="0" y="121143"/>
                  </a:lnTo>
                  <a:lnTo>
                    <a:pt x="410" y="108648"/>
                  </a:lnTo>
                  <a:lnTo>
                    <a:pt x="6829" y="85725"/>
                  </a:lnTo>
                  <a:lnTo>
                    <a:pt x="8963" y="79336"/>
                  </a:lnTo>
                  <a:lnTo>
                    <a:pt x="16798" y="76606"/>
                  </a:lnTo>
                  <a:lnTo>
                    <a:pt x="21116" y="71437"/>
                  </a:lnTo>
                  <a:lnTo>
                    <a:pt x="24774" y="67043"/>
                  </a:lnTo>
                  <a:lnTo>
                    <a:pt x="26590" y="61201"/>
                  </a:lnTo>
                  <a:lnTo>
                    <a:pt x="30641" y="57150"/>
                  </a:lnTo>
                  <a:lnTo>
                    <a:pt x="38426" y="50806"/>
                  </a:lnTo>
                  <a:lnTo>
                    <a:pt x="45958" y="47263"/>
                  </a:lnTo>
                  <a:lnTo>
                    <a:pt x="54166" y="45091"/>
                  </a:lnTo>
                  <a:lnTo>
                    <a:pt x="63979" y="42862"/>
                  </a:lnTo>
                  <a:lnTo>
                    <a:pt x="70901" y="37598"/>
                  </a:lnTo>
                  <a:lnTo>
                    <a:pt x="77676" y="31999"/>
                  </a:lnTo>
                  <a:lnTo>
                    <a:pt x="84746" y="27069"/>
                  </a:lnTo>
                  <a:lnTo>
                    <a:pt x="92554" y="23812"/>
                  </a:lnTo>
                  <a:lnTo>
                    <a:pt x="130654" y="0"/>
                  </a:lnTo>
                  <a:close/>
                </a:path>
              </a:pathLst>
            </a:custGeom>
            <a:ln w="25400">
              <a:solidFill>
                <a:srgbClr val="B7DF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19237" y="5410200"/>
              <a:ext cx="215265" cy="323850"/>
            </a:xfrm>
            <a:custGeom>
              <a:avLst/>
              <a:gdLst/>
              <a:ahLst/>
              <a:cxnLst/>
              <a:rect l="l" t="t" r="r" b="b"/>
              <a:pathLst>
                <a:path w="215264" h="323850">
                  <a:moveTo>
                    <a:pt x="119062" y="0"/>
                  </a:moveTo>
                  <a:lnTo>
                    <a:pt x="111478" y="3133"/>
                  </a:lnTo>
                  <a:lnTo>
                    <a:pt x="96264" y="12720"/>
                  </a:lnTo>
                  <a:lnTo>
                    <a:pt x="75780" y="21900"/>
                  </a:lnTo>
                  <a:lnTo>
                    <a:pt x="37523" y="28836"/>
                  </a:lnTo>
                  <a:lnTo>
                    <a:pt x="17348" y="42710"/>
                  </a:lnTo>
                  <a:lnTo>
                    <a:pt x="7429" y="44907"/>
                  </a:lnTo>
                  <a:lnTo>
                    <a:pt x="4762" y="52387"/>
                  </a:lnTo>
                  <a:lnTo>
                    <a:pt x="1755" y="65082"/>
                  </a:lnTo>
                  <a:lnTo>
                    <a:pt x="766" y="78224"/>
                  </a:lnTo>
                  <a:lnTo>
                    <a:pt x="585" y="91544"/>
                  </a:lnTo>
                  <a:lnTo>
                    <a:pt x="0" y="104775"/>
                  </a:lnTo>
                  <a:lnTo>
                    <a:pt x="6670" y="155899"/>
                  </a:lnTo>
                  <a:lnTo>
                    <a:pt x="12700" y="180975"/>
                  </a:lnTo>
                  <a:lnTo>
                    <a:pt x="14287" y="185737"/>
                  </a:lnTo>
                  <a:lnTo>
                    <a:pt x="23168" y="198903"/>
                  </a:lnTo>
                  <a:lnTo>
                    <a:pt x="23827" y="204932"/>
                  </a:lnTo>
                  <a:lnTo>
                    <a:pt x="33337" y="228600"/>
                  </a:lnTo>
                  <a:lnTo>
                    <a:pt x="35661" y="233832"/>
                  </a:lnTo>
                  <a:lnTo>
                    <a:pt x="40297" y="237769"/>
                  </a:lnTo>
                  <a:lnTo>
                    <a:pt x="45110" y="247383"/>
                  </a:lnTo>
                  <a:lnTo>
                    <a:pt x="46037" y="252412"/>
                  </a:lnTo>
                  <a:lnTo>
                    <a:pt x="47625" y="257175"/>
                  </a:lnTo>
                  <a:lnTo>
                    <a:pt x="61308" y="266122"/>
                  </a:lnTo>
                  <a:lnTo>
                    <a:pt x="61516" y="269487"/>
                  </a:lnTo>
                  <a:lnTo>
                    <a:pt x="76200" y="285750"/>
                  </a:lnTo>
                  <a:lnTo>
                    <a:pt x="80251" y="289801"/>
                  </a:lnTo>
                  <a:lnTo>
                    <a:pt x="86436" y="291223"/>
                  </a:lnTo>
                  <a:lnTo>
                    <a:pt x="90487" y="295275"/>
                  </a:lnTo>
                  <a:lnTo>
                    <a:pt x="95815" y="302388"/>
                  </a:lnTo>
                  <a:lnTo>
                    <a:pt x="100012" y="309562"/>
                  </a:lnTo>
                  <a:lnTo>
                    <a:pt x="105400" y="315545"/>
                  </a:lnTo>
                  <a:lnTo>
                    <a:pt x="114300" y="319087"/>
                  </a:lnTo>
                  <a:lnTo>
                    <a:pt x="132046" y="321263"/>
                  </a:lnTo>
                  <a:lnTo>
                    <a:pt x="149918" y="322345"/>
                  </a:lnTo>
                  <a:lnTo>
                    <a:pt x="185737" y="323850"/>
                  </a:lnTo>
                  <a:lnTo>
                    <a:pt x="194133" y="313705"/>
                  </a:lnTo>
                  <a:lnTo>
                    <a:pt x="209716" y="275262"/>
                  </a:lnTo>
                  <a:lnTo>
                    <a:pt x="214744" y="223794"/>
                  </a:lnTo>
                  <a:lnTo>
                    <a:pt x="209550" y="200025"/>
                  </a:lnTo>
                  <a:lnTo>
                    <a:pt x="207289" y="194767"/>
                  </a:lnTo>
                  <a:lnTo>
                    <a:pt x="203200" y="190500"/>
                  </a:lnTo>
                  <a:lnTo>
                    <a:pt x="200025" y="185737"/>
                  </a:lnTo>
                  <a:lnTo>
                    <a:pt x="190436" y="188734"/>
                  </a:lnTo>
                  <a:lnTo>
                    <a:pt x="185737" y="190500"/>
                  </a:lnTo>
                  <a:lnTo>
                    <a:pt x="179827" y="193054"/>
                  </a:lnTo>
                  <a:lnTo>
                    <a:pt x="173993" y="195857"/>
                  </a:lnTo>
                  <a:lnTo>
                    <a:pt x="168078" y="198363"/>
                  </a:lnTo>
                  <a:lnTo>
                    <a:pt x="161925" y="200025"/>
                  </a:lnTo>
                  <a:lnTo>
                    <a:pt x="146537" y="201981"/>
                  </a:lnTo>
                  <a:lnTo>
                    <a:pt x="131049" y="203087"/>
                  </a:lnTo>
                  <a:lnTo>
                    <a:pt x="100012" y="204787"/>
                  </a:lnTo>
                  <a:lnTo>
                    <a:pt x="88915" y="202020"/>
                  </a:lnTo>
                  <a:lnTo>
                    <a:pt x="79492" y="198995"/>
                  </a:lnTo>
                  <a:lnTo>
                    <a:pt x="71437" y="195262"/>
                  </a:lnTo>
                  <a:lnTo>
                    <a:pt x="66586" y="192227"/>
                  </a:lnTo>
                  <a:lnTo>
                    <a:pt x="65087" y="185737"/>
                  </a:lnTo>
                  <a:lnTo>
                    <a:pt x="61912" y="180975"/>
                  </a:lnTo>
                  <a:lnTo>
                    <a:pt x="47625" y="171450"/>
                  </a:lnTo>
                  <a:lnTo>
                    <a:pt x="42888" y="166017"/>
                  </a:lnTo>
                  <a:lnTo>
                    <a:pt x="40466" y="158762"/>
                  </a:lnTo>
                  <a:lnTo>
                    <a:pt x="38100" y="142875"/>
                  </a:lnTo>
                  <a:lnTo>
                    <a:pt x="33556" y="120657"/>
                  </a:lnTo>
                  <a:lnTo>
                    <a:pt x="31965" y="108775"/>
                  </a:lnTo>
                  <a:lnTo>
                    <a:pt x="33442" y="99655"/>
                  </a:lnTo>
                  <a:lnTo>
                    <a:pt x="38100" y="85725"/>
                  </a:lnTo>
                  <a:lnTo>
                    <a:pt x="54768" y="69244"/>
                  </a:lnTo>
                  <a:lnTo>
                    <a:pt x="53225" y="70704"/>
                  </a:lnTo>
                  <a:lnTo>
                    <a:pt x="50072" y="72530"/>
                  </a:lnTo>
                  <a:lnTo>
                    <a:pt x="61912" y="57150"/>
                  </a:lnTo>
                  <a:lnTo>
                    <a:pt x="66230" y="51981"/>
                  </a:lnTo>
                  <a:lnTo>
                    <a:pt x="71437" y="47625"/>
                  </a:lnTo>
                  <a:lnTo>
                    <a:pt x="106409" y="13658"/>
                  </a:lnTo>
                  <a:lnTo>
                    <a:pt x="121693" y="385"/>
                  </a:lnTo>
                  <a:lnTo>
                    <a:pt x="119062" y="0"/>
                  </a:lnTo>
                  <a:close/>
                </a:path>
              </a:pathLst>
            </a:custGeom>
            <a:solidFill>
              <a:srgbClr val="B7D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519237" y="5410200"/>
              <a:ext cx="215265" cy="323850"/>
            </a:xfrm>
            <a:custGeom>
              <a:avLst/>
              <a:gdLst/>
              <a:ahLst/>
              <a:cxnLst/>
              <a:rect l="l" t="t" r="r" b="b"/>
              <a:pathLst>
                <a:path w="215264" h="323850">
                  <a:moveTo>
                    <a:pt x="119062" y="0"/>
                  </a:moveTo>
                  <a:lnTo>
                    <a:pt x="121693" y="385"/>
                  </a:lnTo>
                  <a:lnTo>
                    <a:pt x="119524" y="2219"/>
                  </a:lnTo>
                  <a:lnTo>
                    <a:pt x="106409" y="13658"/>
                  </a:lnTo>
                  <a:lnTo>
                    <a:pt x="76200" y="42862"/>
                  </a:lnTo>
                  <a:lnTo>
                    <a:pt x="71437" y="47625"/>
                  </a:lnTo>
                  <a:lnTo>
                    <a:pt x="66230" y="51981"/>
                  </a:lnTo>
                  <a:lnTo>
                    <a:pt x="61912" y="57150"/>
                  </a:lnTo>
                  <a:lnTo>
                    <a:pt x="50072" y="72530"/>
                  </a:lnTo>
                  <a:lnTo>
                    <a:pt x="53225" y="70704"/>
                  </a:lnTo>
                  <a:lnTo>
                    <a:pt x="54768" y="69244"/>
                  </a:lnTo>
                  <a:lnTo>
                    <a:pt x="38100" y="85725"/>
                  </a:lnTo>
                  <a:lnTo>
                    <a:pt x="33442" y="99655"/>
                  </a:lnTo>
                  <a:lnTo>
                    <a:pt x="31965" y="108775"/>
                  </a:lnTo>
                  <a:lnTo>
                    <a:pt x="33556" y="120657"/>
                  </a:lnTo>
                  <a:lnTo>
                    <a:pt x="38100" y="142875"/>
                  </a:lnTo>
                  <a:lnTo>
                    <a:pt x="39243" y="150708"/>
                  </a:lnTo>
                  <a:lnTo>
                    <a:pt x="40466" y="158762"/>
                  </a:lnTo>
                  <a:lnTo>
                    <a:pt x="42888" y="166017"/>
                  </a:lnTo>
                  <a:lnTo>
                    <a:pt x="47625" y="171450"/>
                  </a:lnTo>
                  <a:lnTo>
                    <a:pt x="61912" y="180975"/>
                  </a:lnTo>
                  <a:lnTo>
                    <a:pt x="65087" y="185737"/>
                  </a:lnTo>
                  <a:lnTo>
                    <a:pt x="100012" y="204787"/>
                  </a:lnTo>
                  <a:lnTo>
                    <a:pt x="115520" y="203852"/>
                  </a:lnTo>
                  <a:lnTo>
                    <a:pt x="131049" y="203087"/>
                  </a:lnTo>
                  <a:lnTo>
                    <a:pt x="173993" y="195857"/>
                  </a:lnTo>
                  <a:lnTo>
                    <a:pt x="179827" y="193054"/>
                  </a:lnTo>
                  <a:lnTo>
                    <a:pt x="185737" y="190500"/>
                  </a:lnTo>
                  <a:lnTo>
                    <a:pt x="190436" y="188734"/>
                  </a:lnTo>
                  <a:lnTo>
                    <a:pt x="195262" y="187325"/>
                  </a:lnTo>
                  <a:lnTo>
                    <a:pt x="200025" y="185737"/>
                  </a:lnTo>
                  <a:lnTo>
                    <a:pt x="203200" y="190500"/>
                  </a:lnTo>
                  <a:lnTo>
                    <a:pt x="207289" y="194767"/>
                  </a:lnTo>
                  <a:lnTo>
                    <a:pt x="209550" y="200025"/>
                  </a:lnTo>
                  <a:lnTo>
                    <a:pt x="214744" y="223794"/>
                  </a:lnTo>
                  <a:lnTo>
                    <a:pt x="213917" y="250155"/>
                  </a:lnTo>
                  <a:lnTo>
                    <a:pt x="209716" y="275262"/>
                  </a:lnTo>
                  <a:lnTo>
                    <a:pt x="194133" y="313705"/>
                  </a:lnTo>
                  <a:lnTo>
                    <a:pt x="185737" y="323850"/>
                  </a:lnTo>
                  <a:lnTo>
                    <a:pt x="167840" y="322987"/>
                  </a:lnTo>
                  <a:lnTo>
                    <a:pt x="149918" y="322345"/>
                  </a:lnTo>
                  <a:lnTo>
                    <a:pt x="105400" y="315545"/>
                  </a:lnTo>
                  <a:lnTo>
                    <a:pt x="95815" y="302388"/>
                  </a:lnTo>
                  <a:lnTo>
                    <a:pt x="90487" y="295275"/>
                  </a:lnTo>
                  <a:lnTo>
                    <a:pt x="86436" y="291223"/>
                  </a:lnTo>
                  <a:lnTo>
                    <a:pt x="80251" y="289801"/>
                  </a:lnTo>
                  <a:lnTo>
                    <a:pt x="76200" y="285750"/>
                  </a:lnTo>
                  <a:lnTo>
                    <a:pt x="61516" y="269487"/>
                  </a:lnTo>
                  <a:lnTo>
                    <a:pt x="61245" y="266585"/>
                  </a:lnTo>
                  <a:lnTo>
                    <a:pt x="61308" y="266122"/>
                  </a:lnTo>
                  <a:lnTo>
                    <a:pt x="47625" y="257175"/>
                  </a:lnTo>
                  <a:lnTo>
                    <a:pt x="46037" y="252412"/>
                  </a:lnTo>
                  <a:lnTo>
                    <a:pt x="45110" y="247383"/>
                  </a:lnTo>
                  <a:lnTo>
                    <a:pt x="42862" y="242887"/>
                  </a:lnTo>
                  <a:lnTo>
                    <a:pt x="40297" y="237769"/>
                  </a:lnTo>
                  <a:lnTo>
                    <a:pt x="35661" y="233832"/>
                  </a:lnTo>
                  <a:lnTo>
                    <a:pt x="33337" y="228600"/>
                  </a:lnTo>
                  <a:lnTo>
                    <a:pt x="23827" y="204932"/>
                  </a:lnTo>
                  <a:lnTo>
                    <a:pt x="23393" y="200167"/>
                  </a:lnTo>
                  <a:lnTo>
                    <a:pt x="23168" y="198903"/>
                  </a:lnTo>
                  <a:lnTo>
                    <a:pt x="14287" y="185737"/>
                  </a:lnTo>
                  <a:lnTo>
                    <a:pt x="12700" y="180975"/>
                  </a:lnTo>
                  <a:lnTo>
                    <a:pt x="10617" y="176352"/>
                  </a:lnTo>
                  <a:lnTo>
                    <a:pt x="4062" y="137674"/>
                  </a:lnTo>
                  <a:lnTo>
                    <a:pt x="0" y="104775"/>
                  </a:lnTo>
                  <a:lnTo>
                    <a:pt x="585" y="91544"/>
                  </a:lnTo>
                  <a:lnTo>
                    <a:pt x="766" y="78224"/>
                  </a:lnTo>
                  <a:lnTo>
                    <a:pt x="1755" y="65082"/>
                  </a:lnTo>
                  <a:lnTo>
                    <a:pt x="4762" y="52387"/>
                  </a:lnTo>
                  <a:lnTo>
                    <a:pt x="7429" y="44907"/>
                  </a:lnTo>
                  <a:lnTo>
                    <a:pt x="17348" y="42710"/>
                  </a:lnTo>
                  <a:lnTo>
                    <a:pt x="23812" y="38100"/>
                  </a:lnTo>
                  <a:lnTo>
                    <a:pt x="75780" y="21900"/>
                  </a:lnTo>
                  <a:lnTo>
                    <a:pt x="96264" y="12720"/>
                  </a:lnTo>
                  <a:lnTo>
                    <a:pt x="111478" y="3133"/>
                  </a:lnTo>
                  <a:lnTo>
                    <a:pt x="119062" y="0"/>
                  </a:lnTo>
                  <a:close/>
                </a:path>
              </a:pathLst>
            </a:custGeom>
            <a:ln w="25400">
              <a:solidFill>
                <a:srgbClr val="B7DF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4" name="object 4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010738" y="4783003"/>
            <a:ext cx="1859552" cy="1859552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2076002" y="6674966"/>
            <a:ext cx="12700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z="800" spc="-10" dirty="0">
                <a:latin typeface="Calibri"/>
                <a:cs typeface="Calibri"/>
              </a:rPr>
              <a:t>14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906371" y="6693355"/>
            <a:ext cx="12700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z="800" spc="-10" dirty="0">
                <a:latin typeface="Calibri"/>
                <a:cs typeface="Calibri"/>
              </a:rPr>
              <a:t>15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8100" y="455110"/>
            <a:ext cx="3097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8065" marR="5080" indent="-1016000">
              <a:lnSpc>
                <a:spcPct val="100000"/>
              </a:lnSpc>
              <a:spcBef>
                <a:spcPts val="100"/>
              </a:spcBef>
              <a:tabLst>
                <a:tab pos="657860" algn="l"/>
                <a:tab pos="1267460" algn="l"/>
                <a:tab pos="1419225" algn="l"/>
                <a:tab pos="1818639" algn="l"/>
                <a:tab pos="2217420" algn="l"/>
                <a:tab pos="2649220" algn="l"/>
              </a:tabLst>
            </a:pPr>
            <a:r>
              <a:rPr lang="es-ES" spc="-5" dirty="0" smtClean="0"/>
              <a:t>Cada equipo está en un lado del campo.</a:t>
            </a:r>
            <a:r>
              <a:rPr spc="-10" dirty="0" smtClean="0"/>
              <a:t>,</a:t>
            </a:r>
            <a:endParaRPr spc="-10" dirty="0"/>
          </a:p>
        </p:txBody>
      </p:sp>
      <p:sp>
        <p:nvSpPr>
          <p:cNvPr id="3" name="object 3"/>
          <p:cNvSpPr/>
          <p:nvPr/>
        </p:nvSpPr>
        <p:spPr>
          <a:xfrm>
            <a:off x="4586287" y="0"/>
            <a:ext cx="9525" cy="6834505"/>
          </a:xfrm>
          <a:custGeom>
            <a:avLst/>
            <a:gdLst/>
            <a:ahLst/>
            <a:cxnLst/>
            <a:rect l="l" t="t" r="r" b="b"/>
            <a:pathLst>
              <a:path w="9525" h="6834505">
                <a:moveTo>
                  <a:pt x="0" y="6834334"/>
                </a:moveTo>
                <a:lnTo>
                  <a:pt x="9525" y="6834334"/>
                </a:lnTo>
                <a:lnTo>
                  <a:pt x="9525" y="0"/>
                </a:lnTo>
                <a:lnTo>
                  <a:pt x="0" y="0"/>
                </a:lnTo>
                <a:lnTo>
                  <a:pt x="0" y="6834334"/>
                </a:lnTo>
                <a:close/>
              </a:path>
            </a:pathLst>
          </a:custGeom>
          <a:solidFill>
            <a:srgbClr val="DDD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81600" y="481476"/>
            <a:ext cx="357126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3685" algn="l"/>
                <a:tab pos="702945" algn="l"/>
                <a:tab pos="1525905" algn="l"/>
                <a:tab pos="2559685" algn="l"/>
              </a:tabLst>
            </a:pPr>
            <a:r>
              <a:rPr lang="es-ES" sz="1800" dirty="0" smtClean="0">
                <a:latin typeface="Comic Sans MS"/>
                <a:cs typeface="Comic Sans MS"/>
              </a:rPr>
              <a:t>y vas a intentar robar la pelota.</a:t>
            </a:r>
            <a:endParaRPr sz="1800" dirty="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57799" y="2665168"/>
            <a:ext cx="349506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  <a:tabLst>
                <a:tab pos="931544" algn="l"/>
                <a:tab pos="1365885" algn="l"/>
                <a:tab pos="1805305" algn="l"/>
                <a:tab pos="2181225" algn="l"/>
              </a:tabLst>
            </a:pPr>
            <a:r>
              <a:rPr lang="es-ES" sz="1800" dirty="0" smtClean="0">
                <a:latin typeface="Comic Sans MS"/>
                <a:cs typeface="Comic Sans MS"/>
              </a:rPr>
              <a:t>y marcar un gol al equipo contrario.</a:t>
            </a:r>
            <a:endParaRPr sz="1800" dirty="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23253" y="6231328"/>
            <a:ext cx="3229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84225" algn="l"/>
                <a:tab pos="1462405" algn="l"/>
                <a:tab pos="2135505" algn="l"/>
                <a:tab pos="2742565" algn="l"/>
              </a:tabLst>
            </a:pPr>
            <a:r>
              <a:rPr lang="es-ES" sz="1800" spc="-10" dirty="0" smtClean="0">
                <a:latin typeface="Comic Sans MS"/>
                <a:cs typeface="Comic Sans MS"/>
              </a:rPr>
              <a:t>Quien marque más goles gana</a:t>
            </a:r>
            <a:r>
              <a:rPr sz="1800" spc="-5" dirty="0" smtClean="0">
                <a:latin typeface="Comic Sans MS"/>
                <a:cs typeface="Comic Sans MS"/>
              </a:rPr>
              <a:t>.</a:t>
            </a:r>
            <a:endParaRPr sz="1800" dirty="0">
              <a:latin typeface="Comic Sans MS"/>
              <a:cs typeface="Comic Sans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55690" y="4921796"/>
            <a:ext cx="1346475" cy="137820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4976" y="3483305"/>
            <a:ext cx="1871123" cy="1871120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584614" y="1095336"/>
            <a:ext cx="3216910" cy="5593080"/>
            <a:chOff x="584614" y="1095336"/>
            <a:chExt cx="3216910" cy="559308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4614" y="1867865"/>
              <a:ext cx="3216419" cy="403243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45879" y="1095336"/>
              <a:ext cx="875947" cy="87595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53101" y="5819140"/>
              <a:ext cx="868733" cy="868721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6943733" y="4881262"/>
            <a:ext cx="755015" cy="882015"/>
            <a:chOff x="6943733" y="4881262"/>
            <a:chExt cx="755015" cy="882015"/>
          </a:xfrm>
        </p:grpSpPr>
        <p:sp>
          <p:nvSpPr>
            <p:cNvPr id="14" name="object 14"/>
            <p:cNvSpPr/>
            <p:nvPr/>
          </p:nvSpPr>
          <p:spPr>
            <a:xfrm>
              <a:off x="6956433" y="4893962"/>
              <a:ext cx="729615" cy="856615"/>
            </a:xfrm>
            <a:custGeom>
              <a:avLst/>
              <a:gdLst/>
              <a:ahLst/>
              <a:cxnLst/>
              <a:rect l="l" t="t" r="r" b="b"/>
              <a:pathLst>
                <a:path w="729615" h="856614">
                  <a:moveTo>
                    <a:pt x="364769" y="0"/>
                  </a:moveTo>
                  <a:lnTo>
                    <a:pt x="322228" y="2881"/>
                  </a:lnTo>
                  <a:lnTo>
                    <a:pt x="281130" y="11310"/>
                  </a:lnTo>
                  <a:lnTo>
                    <a:pt x="241746" y="24966"/>
                  </a:lnTo>
                  <a:lnTo>
                    <a:pt x="204351" y="43527"/>
                  </a:lnTo>
                  <a:lnTo>
                    <a:pt x="169219" y="66673"/>
                  </a:lnTo>
                  <a:lnTo>
                    <a:pt x="136623" y="94081"/>
                  </a:lnTo>
                  <a:lnTo>
                    <a:pt x="106837" y="125431"/>
                  </a:lnTo>
                  <a:lnTo>
                    <a:pt x="80134" y="160401"/>
                  </a:lnTo>
                  <a:lnTo>
                    <a:pt x="56789" y="198671"/>
                  </a:lnTo>
                  <a:lnTo>
                    <a:pt x="37074" y="239917"/>
                  </a:lnTo>
                  <a:lnTo>
                    <a:pt x="21265" y="283821"/>
                  </a:lnTo>
                  <a:lnTo>
                    <a:pt x="9633" y="330059"/>
                  </a:lnTo>
                  <a:lnTo>
                    <a:pt x="2454" y="378311"/>
                  </a:lnTo>
                  <a:lnTo>
                    <a:pt x="0" y="428256"/>
                  </a:lnTo>
                  <a:lnTo>
                    <a:pt x="2454" y="478201"/>
                  </a:lnTo>
                  <a:lnTo>
                    <a:pt x="9633" y="526453"/>
                  </a:lnTo>
                  <a:lnTo>
                    <a:pt x="21265" y="572692"/>
                  </a:lnTo>
                  <a:lnTo>
                    <a:pt x="37074" y="616595"/>
                  </a:lnTo>
                  <a:lnTo>
                    <a:pt x="56789" y="657842"/>
                  </a:lnTo>
                  <a:lnTo>
                    <a:pt x="80134" y="696111"/>
                  </a:lnTo>
                  <a:lnTo>
                    <a:pt x="106837" y="731081"/>
                  </a:lnTo>
                  <a:lnTo>
                    <a:pt x="136623" y="762431"/>
                  </a:lnTo>
                  <a:lnTo>
                    <a:pt x="169219" y="789840"/>
                  </a:lnTo>
                  <a:lnTo>
                    <a:pt x="204351" y="812985"/>
                  </a:lnTo>
                  <a:lnTo>
                    <a:pt x="241746" y="831547"/>
                  </a:lnTo>
                  <a:lnTo>
                    <a:pt x="281130" y="845203"/>
                  </a:lnTo>
                  <a:lnTo>
                    <a:pt x="322228" y="853632"/>
                  </a:lnTo>
                  <a:lnTo>
                    <a:pt x="364769" y="856513"/>
                  </a:lnTo>
                  <a:lnTo>
                    <a:pt x="407307" y="853632"/>
                  </a:lnTo>
                  <a:lnTo>
                    <a:pt x="448404" y="845203"/>
                  </a:lnTo>
                  <a:lnTo>
                    <a:pt x="487785" y="831547"/>
                  </a:lnTo>
                  <a:lnTo>
                    <a:pt x="525179" y="812985"/>
                  </a:lnTo>
                  <a:lnTo>
                    <a:pt x="560310" y="789840"/>
                  </a:lnTo>
                  <a:lnTo>
                    <a:pt x="592905" y="762431"/>
                  </a:lnTo>
                  <a:lnTo>
                    <a:pt x="622690" y="731081"/>
                  </a:lnTo>
                  <a:lnTo>
                    <a:pt x="649392" y="696111"/>
                  </a:lnTo>
                  <a:lnTo>
                    <a:pt x="672737" y="657842"/>
                  </a:lnTo>
                  <a:lnTo>
                    <a:pt x="692451" y="616595"/>
                  </a:lnTo>
                  <a:lnTo>
                    <a:pt x="708261" y="572692"/>
                  </a:lnTo>
                  <a:lnTo>
                    <a:pt x="719892" y="526453"/>
                  </a:lnTo>
                  <a:lnTo>
                    <a:pt x="727072" y="478201"/>
                  </a:lnTo>
                  <a:lnTo>
                    <a:pt x="729526" y="428256"/>
                  </a:lnTo>
                  <a:lnTo>
                    <a:pt x="727072" y="378311"/>
                  </a:lnTo>
                  <a:lnTo>
                    <a:pt x="719892" y="330059"/>
                  </a:lnTo>
                  <a:lnTo>
                    <a:pt x="708261" y="283821"/>
                  </a:lnTo>
                  <a:lnTo>
                    <a:pt x="692451" y="239917"/>
                  </a:lnTo>
                  <a:lnTo>
                    <a:pt x="672737" y="198671"/>
                  </a:lnTo>
                  <a:lnTo>
                    <a:pt x="649392" y="160401"/>
                  </a:lnTo>
                  <a:lnTo>
                    <a:pt x="622690" y="125431"/>
                  </a:lnTo>
                  <a:lnTo>
                    <a:pt x="592905" y="94081"/>
                  </a:lnTo>
                  <a:lnTo>
                    <a:pt x="560310" y="66673"/>
                  </a:lnTo>
                  <a:lnTo>
                    <a:pt x="525179" y="43527"/>
                  </a:lnTo>
                  <a:lnTo>
                    <a:pt x="487785" y="24966"/>
                  </a:lnTo>
                  <a:lnTo>
                    <a:pt x="448404" y="11310"/>
                  </a:lnTo>
                  <a:lnTo>
                    <a:pt x="407307" y="2881"/>
                  </a:lnTo>
                  <a:lnTo>
                    <a:pt x="3647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956433" y="4893962"/>
              <a:ext cx="729615" cy="856615"/>
            </a:xfrm>
            <a:custGeom>
              <a:avLst/>
              <a:gdLst/>
              <a:ahLst/>
              <a:cxnLst/>
              <a:rect l="l" t="t" r="r" b="b"/>
              <a:pathLst>
                <a:path w="729615" h="856614">
                  <a:moveTo>
                    <a:pt x="0" y="428256"/>
                  </a:moveTo>
                  <a:lnTo>
                    <a:pt x="2454" y="378311"/>
                  </a:lnTo>
                  <a:lnTo>
                    <a:pt x="9633" y="330059"/>
                  </a:lnTo>
                  <a:lnTo>
                    <a:pt x="21265" y="283821"/>
                  </a:lnTo>
                  <a:lnTo>
                    <a:pt x="37074" y="239917"/>
                  </a:lnTo>
                  <a:lnTo>
                    <a:pt x="56789" y="198671"/>
                  </a:lnTo>
                  <a:lnTo>
                    <a:pt x="80134" y="160401"/>
                  </a:lnTo>
                  <a:lnTo>
                    <a:pt x="106837" y="125431"/>
                  </a:lnTo>
                  <a:lnTo>
                    <a:pt x="136623" y="94081"/>
                  </a:lnTo>
                  <a:lnTo>
                    <a:pt x="169219" y="66673"/>
                  </a:lnTo>
                  <a:lnTo>
                    <a:pt x="204351" y="43527"/>
                  </a:lnTo>
                  <a:lnTo>
                    <a:pt x="241746" y="24966"/>
                  </a:lnTo>
                  <a:lnTo>
                    <a:pt x="281130" y="11310"/>
                  </a:lnTo>
                  <a:lnTo>
                    <a:pt x="322228" y="2881"/>
                  </a:lnTo>
                  <a:lnTo>
                    <a:pt x="364769" y="0"/>
                  </a:lnTo>
                  <a:lnTo>
                    <a:pt x="407307" y="2881"/>
                  </a:lnTo>
                  <a:lnTo>
                    <a:pt x="448404" y="11310"/>
                  </a:lnTo>
                  <a:lnTo>
                    <a:pt x="487785" y="24966"/>
                  </a:lnTo>
                  <a:lnTo>
                    <a:pt x="525179" y="43527"/>
                  </a:lnTo>
                  <a:lnTo>
                    <a:pt x="560310" y="66673"/>
                  </a:lnTo>
                  <a:lnTo>
                    <a:pt x="592905" y="94081"/>
                  </a:lnTo>
                  <a:lnTo>
                    <a:pt x="622690" y="125431"/>
                  </a:lnTo>
                  <a:lnTo>
                    <a:pt x="649392" y="160401"/>
                  </a:lnTo>
                  <a:lnTo>
                    <a:pt x="672737" y="198671"/>
                  </a:lnTo>
                  <a:lnTo>
                    <a:pt x="692451" y="239917"/>
                  </a:lnTo>
                  <a:lnTo>
                    <a:pt x="708261" y="283821"/>
                  </a:lnTo>
                  <a:lnTo>
                    <a:pt x="719892" y="330059"/>
                  </a:lnTo>
                  <a:lnTo>
                    <a:pt x="727072" y="378311"/>
                  </a:lnTo>
                  <a:lnTo>
                    <a:pt x="729526" y="428256"/>
                  </a:lnTo>
                  <a:lnTo>
                    <a:pt x="727072" y="478201"/>
                  </a:lnTo>
                  <a:lnTo>
                    <a:pt x="719892" y="526453"/>
                  </a:lnTo>
                  <a:lnTo>
                    <a:pt x="708261" y="572692"/>
                  </a:lnTo>
                  <a:lnTo>
                    <a:pt x="692451" y="616595"/>
                  </a:lnTo>
                  <a:lnTo>
                    <a:pt x="672737" y="657842"/>
                  </a:lnTo>
                  <a:lnTo>
                    <a:pt x="649392" y="696111"/>
                  </a:lnTo>
                  <a:lnTo>
                    <a:pt x="622690" y="731081"/>
                  </a:lnTo>
                  <a:lnTo>
                    <a:pt x="592905" y="762431"/>
                  </a:lnTo>
                  <a:lnTo>
                    <a:pt x="560310" y="789840"/>
                  </a:lnTo>
                  <a:lnTo>
                    <a:pt x="525179" y="812985"/>
                  </a:lnTo>
                  <a:lnTo>
                    <a:pt x="487785" y="831547"/>
                  </a:lnTo>
                  <a:lnTo>
                    <a:pt x="448404" y="845203"/>
                  </a:lnTo>
                  <a:lnTo>
                    <a:pt x="407307" y="853632"/>
                  </a:lnTo>
                  <a:lnTo>
                    <a:pt x="364769" y="856513"/>
                  </a:lnTo>
                  <a:lnTo>
                    <a:pt x="322228" y="853632"/>
                  </a:lnTo>
                  <a:lnTo>
                    <a:pt x="281130" y="845203"/>
                  </a:lnTo>
                  <a:lnTo>
                    <a:pt x="241746" y="831547"/>
                  </a:lnTo>
                  <a:lnTo>
                    <a:pt x="204351" y="812985"/>
                  </a:lnTo>
                  <a:lnTo>
                    <a:pt x="169219" y="789840"/>
                  </a:lnTo>
                  <a:lnTo>
                    <a:pt x="136623" y="762431"/>
                  </a:lnTo>
                  <a:lnTo>
                    <a:pt x="106837" y="731081"/>
                  </a:lnTo>
                  <a:lnTo>
                    <a:pt x="80134" y="696111"/>
                  </a:lnTo>
                  <a:lnTo>
                    <a:pt x="56789" y="657842"/>
                  </a:lnTo>
                  <a:lnTo>
                    <a:pt x="37074" y="616595"/>
                  </a:lnTo>
                  <a:lnTo>
                    <a:pt x="21265" y="572692"/>
                  </a:lnTo>
                  <a:lnTo>
                    <a:pt x="9633" y="526453"/>
                  </a:lnTo>
                  <a:lnTo>
                    <a:pt x="2454" y="478201"/>
                  </a:lnTo>
                  <a:lnTo>
                    <a:pt x="0" y="42825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08676" y="757956"/>
            <a:ext cx="1857698" cy="1857698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2123958" y="6669682"/>
            <a:ext cx="12700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z="800" spc="-10" dirty="0">
                <a:latin typeface="Calibri"/>
                <a:cs typeface="Calibri"/>
              </a:rPr>
              <a:t>16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06371" y="6693355"/>
            <a:ext cx="12700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z="800" spc="-10" dirty="0">
                <a:latin typeface="Calibri"/>
                <a:cs typeface="Calibri"/>
              </a:rPr>
              <a:t>17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524</Words>
  <Application>Microsoft Office PowerPoint</Application>
  <PresentationFormat>Presentación en pantalla (4:3)</PresentationFormat>
  <Paragraphs>81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Office Theme</vt:lpstr>
      <vt:lpstr>Diapositiva 1</vt:lpstr>
      <vt:lpstr>Esta es la pelota para jugar,</vt:lpstr>
      <vt:lpstr>Siempre cuando un jugador comete una falta,</vt:lpstr>
      <vt:lpstr>Y cuando esta falta se produce dentro del área grande o pequeña de la portería,</vt:lpstr>
      <vt:lpstr>En el caso de faltas medias, el jugador además de perder el balón, es avisado con una tarjeta amarilla..</vt:lpstr>
      <vt:lpstr>Si el árbitro muestra al jugador una tarjeta roja,</vt:lpstr>
      <vt:lpstr>No se puede tocar la pelota con las manos...</vt:lpstr>
      <vt:lpstr>También puedo tocar la pelota con la cabeza.</vt:lpstr>
      <vt:lpstr>Cada equipo está en un lado del campo.,</vt:lpstr>
      <vt:lpstr>Solo puedo pasar el balón a los jugadores de mi equipo, que visten la misma camiseta que yo.</vt:lpstr>
      <vt:lpstr>Debo mirar la pelota  y a mi equipo...</vt:lpstr>
      <vt:lpstr>Algunos jugadores pueden patear la pelota más veces que yo,</vt:lpstr>
      <vt:lpstr>Otros juegan más detrás del campo, junto al portero de su equipo.</vt:lpstr>
      <vt:lpstr>Quien controla cuando la pelota sale del campo por el lateral o la esquina es el juez asistente, que levantará la bandera.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David Romero Corral</cp:lastModifiedBy>
  <cp:revision>9</cp:revision>
  <dcterms:created xsi:type="dcterms:W3CDTF">2021-07-28T05:09:19Z</dcterms:created>
  <dcterms:modified xsi:type="dcterms:W3CDTF">2021-09-02T07:55:09Z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2021-07-26T00:00:00Z</vt:filetime>
  </property>
  <property fmtid="{D5CDD505-2E9C-101B-9397-08002B2CF9AE}" pid="3" name="Creator">
    <vt:lpwstr>Acrobat PDFMaker 11 para PowerPoint</vt:lpwstr>
  </property>
  <property fmtid="{D5CDD505-2E9C-101B-9397-08002B2CF9AE}" pid="4" name="LastSaved">
    <vt:filetime>2021-07-28T00:00:00Z</vt:filetime>
  </property>
</Properties>
</file>