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1" r:id="rId2"/>
  </p:sldIdLst>
  <p:sldSz cx="10045700" cy="7778750"/>
  <p:notesSz cx="10045700" cy="7778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E65"/>
    <a:srgbClr val="F07EBD"/>
    <a:srgbClr val="F7ED00"/>
    <a:srgbClr val="EB5361"/>
    <a:srgbClr val="E11A2C"/>
    <a:srgbClr val="C1E9F9"/>
    <a:srgbClr val="F07C84"/>
    <a:srgbClr val="D71928"/>
    <a:srgbClr val="F8AEFC"/>
    <a:srgbClr val="860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23" autoAdjust="0"/>
    <p:restoredTop sz="94674"/>
  </p:normalViewPr>
  <p:slideViewPr>
    <p:cSldViewPr>
      <p:cViewPr varScale="1">
        <p:scale>
          <a:sx n="93" d="100"/>
          <a:sy n="93" d="100"/>
        </p:scale>
        <p:origin x="2448" y="10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89600" y="0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6B66-60BF-490D-8544-FD248F4C5ABB}" type="datetimeFigureOut">
              <a:rPr lang="es-ES" smtClean="0"/>
              <a:t>25/03/2025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973138"/>
            <a:ext cx="3387725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4888" y="3743325"/>
            <a:ext cx="8035925" cy="3063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8225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89600" y="7388225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5B4AC-0851-4225-8499-F71C9C2C43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3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427" y="2411412"/>
            <a:ext cx="8538845" cy="1633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855" y="4356100"/>
            <a:ext cx="7031990" cy="19446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28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353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895" y="474281"/>
            <a:ext cx="9439909" cy="629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285" y="1789112"/>
            <a:ext cx="9041130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5538" y="7234237"/>
            <a:ext cx="3214624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285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32904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F7ED00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293" y="262361"/>
            <a:ext cx="2655970" cy="677883"/>
          </a:xfrm>
          <a:prstGeom prst="rect">
            <a:avLst/>
          </a:prstGeom>
        </p:spPr>
      </p:pic>
      <p:sp>
        <p:nvSpPr>
          <p:cNvPr id="39" name="object 25">
            <a:extLst>
              <a:ext uri="{FF2B5EF4-FFF2-40B4-BE49-F238E27FC236}">
                <a16:creationId xmlns:a16="http://schemas.microsoft.com/office/drawing/2014/main" id="{B4967DD0-663C-859B-074C-78D307B1E8B7}"/>
              </a:ext>
            </a:extLst>
          </p:cNvPr>
          <p:cNvSpPr txBox="1"/>
          <p:nvPr/>
        </p:nvSpPr>
        <p:spPr>
          <a:xfrm>
            <a:off x="8976300" y="605739"/>
            <a:ext cx="673069" cy="108187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A83BE908-16FE-025A-18EB-C8B99F8DA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sp>
        <p:nvSpPr>
          <p:cNvPr id="9" name="object 4">
            <a:extLst>
              <a:ext uri="{FF2B5EF4-FFF2-40B4-BE49-F238E27FC236}">
                <a16:creationId xmlns:a16="http://schemas.microsoft.com/office/drawing/2014/main" id="{E41FE236-3B15-25B5-EA7D-84107D93344D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2024-2025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25" name="object 11">
            <a:extLst>
              <a:ext uri="{FF2B5EF4-FFF2-40B4-BE49-F238E27FC236}">
                <a16:creationId xmlns:a16="http://schemas.microsoft.com/office/drawing/2014/main" id="{BAF927C5-82A4-B5DA-4863-E599A126D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895102"/>
              </p:ext>
            </p:extLst>
          </p:nvPr>
        </p:nvGraphicFramePr>
        <p:xfrm>
          <a:off x="198506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3" name="object 12">
            <a:extLst>
              <a:ext uri="{FF2B5EF4-FFF2-40B4-BE49-F238E27FC236}">
                <a16:creationId xmlns:a16="http://schemas.microsoft.com/office/drawing/2014/main" id="{765F61D3-3C29-ACF4-1D9A-E39FB21B634D}"/>
              </a:ext>
            </a:extLst>
          </p:cNvPr>
          <p:cNvGrpSpPr/>
          <p:nvPr/>
        </p:nvGrpSpPr>
        <p:grpSpPr>
          <a:xfrm>
            <a:off x="2042972" y="1169543"/>
            <a:ext cx="808990" cy="335280"/>
            <a:chOff x="2077085" y="1591056"/>
            <a:chExt cx="808990" cy="335280"/>
          </a:xfrm>
        </p:grpSpPr>
        <p:pic>
          <p:nvPicPr>
            <p:cNvPr id="44" name="object 13">
              <a:extLst>
                <a:ext uri="{FF2B5EF4-FFF2-40B4-BE49-F238E27FC236}">
                  <a16:creationId xmlns:a16="http://schemas.microsoft.com/office/drawing/2014/main" id="{0505464F-C3F0-1683-3A25-557B301ED0F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45" name="object 14">
              <a:extLst>
                <a:ext uri="{FF2B5EF4-FFF2-40B4-BE49-F238E27FC236}">
                  <a16:creationId xmlns:a16="http://schemas.microsoft.com/office/drawing/2014/main" id="{F8781E88-B568-C3A4-E705-D9EFB433929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46" name="object 15">
              <a:extLst>
                <a:ext uri="{FF2B5EF4-FFF2-40B4-BE49-F238E27FC236}">
                  <a16:creationId xmlns:a16="http://schemas.microsoft.com/office/drawing/2014/main" id="{CD49672C-3FD0-50FF-E56D-74DFE8C8CFC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47" name="object 16">
            <a:extLst>
              <a:ext uri="{FF2B5EF4-FFF2-40B4-BE49-F238E27FC236}">
                <a16:creationId xmlns:a16="http://schemas.microsoft.com/office/drawing/2014/main" id="{FB352739-485A-D56A-F0F1-54D5ECF5DE4F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32328" y="1188910"/>
            <a:ext cx="538480" cy="270700"/>
          </a:xfrm>
          <a:prstGeom prst="rect">
            <a:avLst/>
          </a:prstGeom>
        </p:spPr>
      </p:pic>
      <p:graphicFrame>
        <p:nvGraphicFramePr>
          <p:cNvPr id="48" name="object 26">
            <a:extLst>
              <a:ext uri="{FF2B5EF4-FFF2-40B4-BE49-F238E27FC236}">
                <a16:creationId xmlns:a16="http://schemas.microsoft.com/office/drawing/2014/main" id="{CE161E3A-064D-F85C-9DCE-ABBA905FC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73684"/>
              </p:ext>
            </p:extLst>
          </p:nvPr>
        </p:nvGraphicFramePr>
        <p:xfrm>
          <a:off x="3403602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object 27">
            <a:extLst>
              <a:ext uri="{FF2B5EF4-FFF2-40B4-BE49-F238E27FC236}">
                <a16:creationId xmlns:a16="http://schemas.microsoft.com/office/drawing/2014/main" id="{84BF31E7-0F12-21C0-3529-CA283104A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96083"/>
              </p:ext>
            </p:extLst>
          </p:nvPr>
        </p:nvGraphicFramePr>
        <p:xfrm>
          <a:off x="47942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object 28">
            <a:extLst>
              <a:ext uri="{FF2B5EF4-FFF2-40B4-BE49-F238E27FC236}">
                <a16:creationId xmlns:a16="http://schemas.microsoft.com/office/drawing/2014/main" id="{1F8B1331-AEAC-3B72-DE80-E2D22C5D8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668888"/>
              </p:ext>
            </p:extLst>
          </p:nvPr>
        </p:nvGraphicFramePr>
        <p:xfrm>
          <a:off x="6165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1" name="object 30">
            <a:extLst>
              <a:ext uri="{FF2B5EF4-FFF2-40B4-BE49-F238E27FC236}">
                <a16:creationId xmlns:a16="http://schemas.microsoft.com/office/drawing/2014/main" id="{ED7BA845-E853-1634-EB6F-BA1FCC0460B4}"/>
              </a:ext>
            </a:extLst>
          </p:cNvPr>
          <p:cNvGrpSpPr/>
          <p:nvPr/>
        </p:nvGrpSpPr>
        <p:grpSpPr>
          <a:xfrm>
            <a:off x="3443401" y="1175893"/>
            <a:ext cx="809625" cy="335280"/>
            <a:chOff x="3477514" y="1597406"/>
            <a:chExt cx="809625" cy="335280"/>
          </a:xfrm>
        </p:grpSpPr>
        <p:pic>
          <p:nvPicPr>
            <p:cNvPr id="52" name="object 31">
              <a:extLst>
                <a:ext uri="{FF2B5EF4-FFF2-40B4-BE49-F238E27FC236}">
                  <a16:creationId xmlns:a16="http://schemas.microsoft.com/office/drawing/2014/main" id="{121C30E6-DEE1-A782-E236-FF598A8BFA0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53" name="object 32">
              <a:extLst>
                <a:ext uri="{FF2B5EF4-FFF2-40B4-BE49-F238E27FC236}">
                  <a16:creationId xmlns:a16="http://schemas.microsoft.com/office/drawing/2014/main" id="{9B465A2D-3621-B584-90D1-1A3A7D9585C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54" name="object 33">
              <a:extLst>
                <a:ext uri="{FF2B5EF4-FFF2-40B4-BE49-F238E27FC236}">
                  <a16:creationId xmlns:a16="http://schemas.microsoft.com/office/drawing/2014/main" id="{A46B9829-F807-DCD0-5253-0CC440F36DC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55" name="object 34">
            <a:extLst>
              <a:ext uri="{FF2B5EF4-FFF2-40B4-BE49-F238E27FC236}">
                <a16:creationId xmlns:a16="http://schemas.microsoft.com/office/drawing/2014/main" id="{72A8CE3E-7BB6-AB24-5F9B-92936C34DB4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3138" y="1195578"/>
            <a:ext cx="538479" cy="270383"/>
          </a:xfrm>
          <a:prstGeom prst="rect">
            <a:avLst/>
          </a:prstGeom>
        </p:spPr>
      </p:pic>
      <p:grpSp>
        <p:nvGrpSpPr>
          <p:cNvPr id="56" name="object 35">
            <a:extLst>
              <a:ext uri="{FF2B5EF4-FFF2-40B4-BE49-F238E27FC236}">
                <a16:creationId xmlns:a16="http://schemas.microsoft.com/office/drawing/2014/main" id="{B74434FD-6A70-FA0C-8CC4-3870A6C9BE9F}"/>
              </a:ext>
            </a:extLst>
          </p:cNvPr>
          <p:cNvGrpSpPr/>
          <p:nvPr/>
        </p:nvGrpSpPr>
        <p:grpSpPr>
          <a:xfrm>
            <a:off x="4838496" y="1160907"/>
            <a:ext cx="809625" cy="335280"/>
            <a:chOff x="4872609" y="1582420"/>
            <a:chExt cx="809625" cy="335280"/>
          </a:xfrm>
        </p:grpSpPr>
        <p:pic>
          <p:nvPicPr>
            <p:cNvPr id="58" name="object 36">
              <a:extLst>
                <a:ext uri="{FF2B5EF4-FFF2-40B4-BE49-F238E27FC236}">
                  <a16:creationId xmlns:a16="http://schemas.microsoft.com/office/drawing/2014/main" id="{FE5E8F7E-0200-76A5-66C9-D717AFD8A69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63" name="object 37">
              <a:extLst>
                <a:ext uri="{FF2B5EF4-FFF2-40B4-BE49-F238E27FC236}">
                  <a16:creationId xmlns:a16="http://schemas.microsoft.com/office/drawing/2014/main" id="{518810F3-A1D6-D7B0-2B06-38E18FE23EC0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128" name="object 38">
              <a:extLst>
                <a:ext uri="{FF2B5EF4-FFF2-40B4-BE49-F238E27FC236}">
                  <a16:creationId xmlns:a16="http://schemas.microsoft.com/office/drawing/2014/main" id="{06C40070-F679-5F62-814B-4F43503FF2CE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129" name="object 39">
            <a:extLst>
              <a:ext uri="{FF2B5EF4-FFF2-40B4-BE49-F238E27FC236}">
                <a16:creationId xmlns:a16="http://schemas.microsoft.com/office/drawing/2014/main" id="{74C5691A-89C8-7D39-C47A-7B190099980D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27852" y="1180274"/>
            <a:ext cx="539114" cy="271081"/>
          </a:xfrm>
          <a:prstGeom prst="rect">
            <a:avLst/>
          </a:prstGeom>
        </p:spPr>
      </p:pic>
      <p:grpSp>
        <p:nvGrpSpPr>
          <p:cNvPr id="130" name="object 40">
            <a:extLst>
              <a:ext uri="{FF2B5EF4-FFF2-40B4-BE49-F238E27FC236}">
                <a16:creationId xmlns:a16="http://schemas.microsoft.com/office/drawing/2014/main" id="{7D1DE747-1322-6026-617E-E46039E695CD}"/>
              </a:ext>
            </a:extLst>
          </p:cNvPr>
          <p:cNvGrpSpPr/>
          <p:nvPr/>
        </p:nvGrpSpPr>
        <p:grpSpPr>
          <a:xfrm>
            <a:off x="6229146" y="1169543"/>
            <a:ext cx="809625" cy="335280"/>
            <a:chOff x="6263259" y="1591056"/>
            <a:chExt cx="809625" cy="335280"/>
          </a:xfrm>
        </p:grpSpPr>
        <p:pic>
          <p:nvPicPr>
            <p:cNvPr id="131" name="object 41">
              <a:extLst>
                <a:ext uri="{FF2B5EF4-FFF2-40B4-BE49-F238E27FC236}">
                  <a16:creationId xmlns:a16="http://schemas.microsoft.com/office/drawing/2014/main" id="{DAFA4980-9710-E6C3-D485-D113291CDF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132" name="object 42">
              <a:extLst>
                <a:ext uri="{FF2B5EF4-FFF2-40B4-BE49-F238E27FC236}">
                  <a16:creationId xmlns:a16="http://schemas.microsoft.com/office/drawing/2014/main" id="{AA94D12E-D9E2-5189-06E0-E042AAFBEF9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133" name="object 43">
              <a:extLst>
                <a:ext uri="{FF2B5EF4-FFF2-40B4-BE49-F238E27FC236}">
                  <a16:creationId xmlns:a16="http://schemas.microsoft.com/office/drawing/2014/main" id="{7BA88D13-AD46-FAD7-E1FE-87290F8F461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134" name="object 44">
            <a:extLst>
              <a:ext uri="{FF2B5EF4-FFF2-40B4-BE49-F238E27FC236}">
                <a16:creationId xmlns:a16="http://schemas.microsoft.com/office/drawing/2014/main" id="{4EEEE89C-3B89-236C-20D8-0EE1656D976B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18502" y="1188910"/>
            <a:ext cx="538479" cy="270700"/>
          </a:xfrm>
          <a:prstGeom prst="rect">
            <a:avLst/>
          </a:prstGeom>
        </p:spPr>
      </p:pic>
      <p:graphicFrame>
        <p:nvGraphicFramePr>
          <p:cNvPr id="135" name="object 29">
            <a:extLst>
              <a:ext uri="{FF2B5EF4-FFF2-40B4-BE49-F238E27FC236}">
                <a16:creationId xmlns:a16="http://schemas.microsoft.com/office/drawing/2014/main" id="{2DE0A4BA-3CC1-87B6-AB5A-D7F07E25B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9192"/>
              </p:ext>
            </p:extLst>
          </p:nvPr>
        </p:nvGraphicFramePr>
        <p:xfrm>
          <a:off x="755535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6" name="object 45">
            <a:extLst>
              <a:ext uri="{FF2B5EF4-FFF2-40B4-BE49-F238E27FC236}">
                <a16:creationId xmlns:a16="http://schemas.microsoft.com/office/drawing/2014/main" id="{A170D5CD-70E5-7E32-B6C6-E467C8907B8C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137" name="object 46">
              <a:extLst>
                <a:ext uri="{FF2B5EF4-FFF2-40B4-BE49-F238E27FC236}">
                  <a16:creationId xmlns:a16="http://schemas.microsoft.com/office/drawing/2014/main" id="{E42F22F8-8E62-8FA1-521C-A39588570C3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138" name="object 47">
              <a:extLst>
                <a:ext uri="{FF2B5EF4-FFF2-40B4-BE49-F238E27FC236}">
                  <a16:creationId xmlns:a16="http://schemas.microsoft.com/office/drawing/2014/main" id="{FF0F8529-1F3F-4180-A753-C7B6FCAE0F1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139" name="object 48">
              <a:extLst>
                <a:ext uri="{FF2B5EF4-FFF2-40B4-BE49-F238E27FC236}">
                  <a16:creationId xmlns:a16="http://schemas.microsoft.com/office/drawing/2014/main" id="{3E225075-0656-B130-813B-66F23703764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140" name="object 49">
            <a:extLst>
              <a:ext uri="{FF2B5EF4-FFF2-40B4-BE49-F238E27FC236}">
                <a16:creationId xmlns:a16="http://schemas.microsoft.com/office/drawing/2014/main" id="{4FB3CB78-B0C6-BEFE-A99E-84FFA20C514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pic>
        <p:nvPicPr>
          <p:cNvPr id="141" name="Imagen 140">
            <a:extLst>
              <a:ext uri="{FF2B5EF4-FFF2-40B4-BE49-F238E27FC236}">
                <a16:creationId xmlns:a16="http://schemas.microsoft.com/office/drawing/2014/main" id="{B6D91EEA-60DB-9D59-1E94-6AE53E5AEEB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15" y="897901"/>
            <a:ext cx="884164" cy="912367"/>
          </a:xfrm>
          <a:prstGeom prst="rect">
            <a:avLst/>
          </a:prstGeom>
        </p:spPr>
      </p:pic>
      <p:pic>
        <p:nvPicPr>
          <p:cNvPr id="142" name="Imagen 141">
            <a:extLst>
              <a:ext uri="{FF2B5EF4-FFF2-40B4-BE49-F238E27FC236}">
                <a16:creationId xmlns:a16="http://schemas.microsoft.com/office/drawing/2014/main" id="{482709CC-995F-85B3-157E-ACF5666B6A6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41" y="860777"/>
            <a:ext cx="989533" cy="938350"/>
          </a:xfrm>
          <a:prstGeom prst="rect">
            <a:avLst/>
          </a:prstGeom>
        </p:spPr>
      </p:pic>
      <p:pic>
        <p:nvPicPr>
          <p:cNvPr id="143" name="Imagen 142">
            <a:extLst>
              <a:ext uri="{FF2B5EF4-FFF2-40B4-BE49-F238E27FC236}">
                <a16:creationId xmlns:a16="http://schemas.microsoft.com/office/drawing/2014/main" id="{82F83E30-024A-6F06-5EF9-9D3B752C6CC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195" y="172767"/>
            <a:ext cx="646397" cy="64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0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93</Words>
  <Application>Microsoft Office PowerPoint</Application>
  <PresentationFormat>Personalizado</PresentationFormat>
  <Paragraphs>95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CCMediterraneo</vt:lpstr>
      <vt:lpstr>Tahoma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Arnulfo Acosta</dc:creator>
  <cp:lastModifiedBy>María Olivares</cp:lastModifiedBy>
  <cp:revision>7</cp:revision>
  <dcterms:created xsi:type="dcterms:W3CDTF">2023-08-12T09:08:04Z</dcterms:created>
  <dcterms:modified xsi:type="dcterms:W3CDTF">2025-03-25T17:47:28Z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2023-07-09T00:00:00Z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2023-08-12T00:00:00Z</vt:filetime>
  </property>
</Properties>
</file>