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92" r:id="rId2"/>
  </p:sldIdLst>
  <p:sldSz cx="10045700" cy="7778750"/>
  <p:notesSz cx="10045700" cy="777875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6AE65"/>
    <a:srgbClr val="F07EBD"/>
    <a:srgbClr val="F7ED00"/>
    <a:srgbClr val="EB5361"/>
    <a:srgbClr val="E11A2C"/>
    <a:srgbClr val="C1E9F9"/>
    <a:srgbClr val="F07C84"/>
    <a:srgbClr val="D71928"/>
    <a:srgbClr val="F8AEFC"/>
    <a:srgbClr val="8600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423" autoAdjust="0"/>
    <p:restoredTop sz="94674"/>
  </p:normalViewPr>
  <p:slideViewPr>
    <p:cSldViewPr>
      <p:cViewPr varScale="1">
        <p:scale>
          <a:sx n="93" d="100"/>
          <a:sy n="93" d="100"/>
        </p:scale>
        <p:origin x="2448" y="102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52925" cy="3905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5689600" y="0"/>
            <a:ext cx="4354513" cy="3905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946B66-60BF-490D-8544-FD248F4C5ABB}" type="datetimeFigureOut">
              <a:rPr lang="es-ES" smtClean="0"/>
              <a:t>24/04/2025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328988" y="973138"/>
            <a:ext cx="3387725" cy="2624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1004888" y="3743325"/>
            <a:ext cx="8035925" cy="30638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7388225"/>
            <a:ext cx="4352925" cy="3905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5689600" y="7388225"/>
            <a:ext cx="4354513" cy="3905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45B4AC-0851-4225-8499-F71C9C2C433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36378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3427" y="2411412"/>
            <a:ext cx="8538845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6855" y="4356100"/>
            <a:ext cx="703199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5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5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285" y="1789112"/>
            <a:ext cx="4369879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73535" y="1789112"/>
            <a:ext cx="4369879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4/24/2025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5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4/24/2025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4/24/2025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2895" y="474281"/>
            <a:ext cx="9439909" cy="629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95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285" y="1789112"/>
            <a:ext cx="904113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5538" y="7234237"/>
            <a:ext cx="3214624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285" y="7234237"/>
            <a:ext cx="2310511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32904" y="7234237"/>
            <a:ext cx="2310511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15570" y="184150"/>
            <a:ext cx="9814560" cy="7434580"/>
          </a:xfrm>
          <a:custGeom>
            <a:avLst/>
            <a:gdLst/>
            <a:ahLst/>
            <a:cxnLst/>
            <a:rect l="l" t="t" r="r" b="b"/>
            <a:pathLst>
              <a:path w="9814560" h="7434580">
                <a:moveTo>
                  <a:pt x="0" y="7434580"/>
                </a:moveTo>
                <a:lnTo>
                  <a:pt x="9814560" y="7434580"/>
                </a:lnTo>
                <a:lnTo>
                  <a:pt x="9814560" y="0"/>
                </a:lnTo>
                <a:lnTo>
                  <a:pt x="0" y="0"/>
                </a:lnTo>
                <a:lnTo>
                  <a:pt x="0" y="7434580"/>
                </a:lnTo>
                <a:close/>
              </a:path>
            </a:pathLst>
          </a:custGeom>
          <a:ln w="38100">
            <a:solidFill>
              <a:srgbClr val="95D42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0" name="object 10"/>
          <p:cNvGraphicFramePr>
            <a:graphicFrameLocks noGrp="1"/>
          </p:cNvGraphicFramePr>
          <p:nvPr/>
        </p:nvGraphicFramePr>
        <p:xfrm>
          <a:off x="274008" y="1800686"/>
          <a:ext cx="2880845" cy="5472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030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5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55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55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55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355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160" dirty="0">
                          <a:latin typeface="Tahoma"/>
                          <a:cs typeface="Tahoma"/>
                        </a:rPr>
                        <a:t>1.-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114" dirty="0">
                          <a:latin typeface="Tahoma"/>
                          <a:cs typeface="Tahoma"/>
                        </a:rPr>
                        <a:t>2.-</a:t>
                      </a:r>
                      <a:endParaRPr sz="1000" dirty="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135" dirty="0">
                          <a:latin typeface="Tahoma"/>
                          <a:cs typeface="Tahoma"/>
                        </a:rPr>
                        <a:t>3.-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105" dirty="0">
                          <a:latin typeface="Tahoma"/>
                          <a:cs typeface="Tahoma"/>
                        </a:rPr>
                        <a:t>4.-</a:t>
                      </a:r>
                      <a:endParaRPr sz="1000" dirty="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114" dirty="0">
                          <a:latin typeface="Tahoma"/>
                          <a:cs typeface="Tahoma"/>
                        </a:rPr>
                        <a:t>5.-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100" dirty="0">
                          <a:latin typeface="Tahoma"/>
                          <a:cs typeface="Tahoma"/>
                        </a:rPr>
                        <a:t>6.-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120" dirty="0">
                          <a:latin typeface="Tahoma"/>
                          <a:cs typeface="Tahoma"/>
                        </a:rPr>
                        <a:t>7.-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143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105" dirty="0">
                          <a:latin typeface="Tahoma"/>
                          <a:cs typeface="Tahoma"/>
                        </a:rPr>
                        <a:t>8.-</a:t>
                      </a:r>
                      <a:endParaRPr sz="1000" dirty="0">
                        <a:latin typeface="Tahoma"/>
                        <a:cs typeface="Tahoma"/>
                      </a:endParaRPr>
                    </a:p>
                  </a:txBody>
                  <a:tcPr marL="0" marR="0" marT="5143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114" dirty="0">
                          <a:latin typeface="Tahoma"/>
                          <a:cs typeface="Tahoma"/>
                        </a:rPr>
                        <a:t>9.-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143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114" dirty="0">
                          <a:latin typeface="Tahoma"/>
                          <a:cs typeface="Tahoma"/>
                        </a:rPr>
                        <a:t>10.-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143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185" dirty="0">
                          <a:latin typeface="Tahoma"/>
                          <a:cs typeface="Tahoma"/>
                        </a:rPr>
                        <a:t>11.-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143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150" dirty="0">
                          <a:latin typeface="Tahoma"/>
                          <a:cs typeface="Tahoma"/>
                        </a:rPr>
                        <a:t>12.-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143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70" dirty="0">
                          <a:latin typeface="Tahoma"/>
                          <a:cs typeface="Tahoma"/>
                        </a:rPr>
                        <a:t>13.-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50" dirty="0">
                          <a:latin typeface="Tahoma"/>
                          <a:cs typeface="Tahoma"/>
                        </a:rPr>
                        <a:t>14.-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50" dirty="0">
                          <a:latin typeface="Tahoma"/>
                          <a:cs typeface="Tahoma"/>
                        </a:rPr>
                        <a:t>15.-</a:t>
                      </a:r>
                      <a:endParaRPr sz="1000" dirty="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45" dirty="0">
                          <a:latin typeface="Tahoma"/>
                          <a:cs typeface="Tahoma"/>
                        </a:rPr>
                        <a:t>16.-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60" dirty="0">
                          <a:latin typeface="Tahoma"/>
                          <a:cs typeface="Tahoma"/>
                        </a:rPr>
                        <a:t>17.-</a:t>
                      </a:r>
                      <a:endParaRPr sz="1000" dirty="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50" dirty="0">
                          <a:latin typeface="Tahoma"/>
                          <a:cs typeface="Tahoma"/>
                        </a:rPr>
                        <a:t>18.-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50" dirty="0">
                          <a:latin typeface="Tahoma"/>
                          <a:cs typeface="Tahoma"/>
                        </a:rPr>
                        <a:t>19.-</a:t>
                      </a:r>
                      <a:endParaRPr sz="1000" dirty="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80" dirty="0">
                          <a:latin typeface="Tahoma"/>
                          <a:cs typeface="Tahoma"/>
                        </a:rPr>
                        <a:t>20.-</a:t>
                      </a:r>
                      <a:endParaRPr sz="1000" dirty="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lang="es-ES" sz="1000" spc="-80" dirty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21.-</a:t>
                      </a:r>
                      <a:endParaRPr sz="1000" spc="-8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672990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lang="es-ES" sz="1000" spc="-80" dirty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22.-</a:t>
                      </a:r>
                      <a:endParaRPr sz="1000" spc="-8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947076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lang="es-ES" sz="1000" spc="-160" dirty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23.-</a:t>
                      </a: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3189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lang="es-ES" sz="1000" spc="-80" dirty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24.-</a:t>
                      </a:r>
                      <a:endParaRPr sz="1000" spc="-8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801492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lang="es-ES" sz="1000" spc="-160" dirty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25.-</a:t>
                      </a: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3709324"/>
                  </a:ext>
                </a:extLst>
              </a:tr>
            </a:tbl>
          </a:graphicData>
        </a:graphic>
      </p:graphicFrame>
      <p:grpSp>
        <p:nvGrpSpPr>
          <p:cNvPr id="17" name="object 17"/>
          <p:cNvGrpSpPr/>
          <p:nvPr/>
        </p:nvGrpSpPr>
        <p:grpSpPr>
          <a:xfrm>
            <a:off x="291596" y="272351"/>
            <a:ext cx="9462508" cy="655764"/>
            <a:chOff x="124460" y="375920"/>
            <a:chExt cx="9827260" cy="889000"/>
          </a:xfrm>
          <a:solidFill>
            <a:srgbClr val="95D42D"/>
          </a:solidFill>
        </p:grpSpPr>
        <p:sp>
          <p:nvSpPr>
            <p:cNvPr id="18" name="object 18"/>
            <p:cNvSpPr/>
            <p:nvPr/>
          </p:nvSpPr>
          <p:spPr>
            <a:xfrm>
              <a:off x="130810" y="382270"/>
              <a:ext cx="9814560" cy="876300"/>
            </a:xfrm>
            <a:custGeom>
              <a:avLst/>
              <a:gdLst/>
              <a:ahLst/>
              <a:cxnLst/>
              <a:rect l="l" t="t" r="r" b="b"/>
              <a:pathLst>
                <a:path w="9814560" h="876300">
                  <a:moveTo>
                    <a:pt x="0" y="0"/>
                  </a:moveTo>
                  <a:lnTo>
                    <a:pt x="0" y="876300"/>
                  </a:lnTo>
                  <a:lnTo>
                    <a:pt x="9814560" y="701040"/>
                  </a:lnTo>
                  <a:lnTo>
                    <a:pt x="9814560" y="17526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solidFill>
                <a:srgbClr val="95D42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30810" y="382270"/>
              <a:ext cx="9814560" cy="876300"/>
            </a:xfrm>
            <a:custGeom>
              <a:avLst/>
              <a:gdLst/>
              <a:ahLst/>
              <a:cxnLst/>
              <a:rect l="l" t="t" r="r" b="b"/>
              <a:pathLst>
                <a:path w="9814560" h="876300">
                  <a:moveTo>
                    <a:pt x="0" y="876300"/>
                  </a:moveTo>
                  <a:lnTo>
                    <a:pt x="0" y="0"/>
                  </a:lnTo>
                  <a:lnTo>
                    <a:pt x="9814560" y="175260"/>
                  </a:lnTo>
                  <a:lnTo>
                    <a:pt x="9814560" y="701040"/>
                  </a:lnTo>
                  <a:lnTo>
                    <a:pt x="0" y="876300"/>
                  </a:lnTo>
                  <a:close/>
                </a:path>
              </a:pathLst>
            </a:custGeom>
            <a:grpFill/>
            <a:ln w="12700">
              <a:solidFill>
                <a:srgbClr val="95D42D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57" name="object 4">
            <a:extLst>
              <a:ext uri="{FF2B5EF4-FFF2-40B4-BE49-F238E27FC236}">
                <a16:creationId xmlns:a16="http://schemas.microsoft.com/office/drawing/2014/main" id="{5505E52D-0C35-32BF-0F54-069A200F7641}"/>
              </a:ext>
            </a:extLst>
          </p:cNvPr>
          <p:cNvSpPr txBox="1"/>
          <p:nvPr/>
        </p:nvSpPr>
        <p:spPr>
          <a:xfrm>
            <a:off x="8074024" y="229443"/>
            <a:ext cx="1781429" cy="283411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es-ES" sz="1750" spc="-95" dirty="0">
                <a:latin typeface="Trebuchet MS"/>
                <a:cs typeface="Trebuchet MS"/>
              </a:rPr>
              <a:t>CURSO 2024-2025</a:t>
            </a:r>
            <a:endParaRPr sz="1750" dirty="0">
              <a:latin typeface="Trebuchet MS"/>
              <a:cs typeface="Trebuchet MS"/>
            </a:endParaRPr>
          </a:p>
        </p:txBody>
      </p:sp>
      <p:graphicFrame>
        <p:nvGraphicFramePr>
          <p:cNvPr id="59" name="Tabla 58">
            <a:extLst>
              <a:ext uri="{FF2B5EF4-FFF2-40B4-BE49-F238E27FC236}">
                <a16:creationId xmlns:a16="http://schemas.microsoft.com/office/drawing/2014/main" id="{626152C5-D914-8946-B7D0-F2F20BAC0823}"/>
              </a:ext>
            </a:extLst>
          </p:cNvPr>
          <p:cNvGraphicFramePr>
            <a:graphicFrameLocks noGrp="1"/>
          </p:cNvGraphicFramePr>
          <p:nvPr/>
        </p:nvGraphicFramePr>
        <p:xfrm>
          <a:off x="3382328" y="1792800"/>
          <a:ext cx="1169380" cy="5472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3876">
                  <a:extLst>
                    <a:ext uri="{9D8B030D-6E8A-4147-A177-3AD203B41FA5}">
                      <a16:colId xmlns:a16="http://schemas.microsoft.com/office/drawing/2014/main" val="2437927969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4095164783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3745561292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2332409185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586869919"/>
                    </a:ext>
                  </a:extLst>
                </a:gridCol>
              </a:tblGrid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967596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63260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948592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995137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89039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562717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122904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469184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457479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74816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909333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242929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14113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264601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359807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179137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468001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881692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042409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23896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211068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486240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796428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962799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6050783"/>
                  </a:ext>
                </a:extLst>
              </a:tr>
            </a:tbl>
          </a:graphicData>
        </a:graphic>
      </p:graphicFrame>
      <p:graphicFrame>
        <p:nvGraphicFramePr>
          <p:cNvPr id="60" name="Tabla 59">
            <a:extLst>
              <a:ext uri="{FF2B5EF4-FFF2-40B4-BE49-F238E27FC236}">
                <a16:creationId xmlns:a16="http://schemas.microsoft.com/office/drawing/2014/main" id="{AE66FFE7-533F-77AA-BFB1-5311C6F4F904}"/>
              </a:ext>
            </a:extLst>
          </p:cNvPr>
          <p:cNvGraphicFramePr>
            <a:graphicFrameLocks noGrp="1"/>
          </p:cNvGraphicFramePr>
          <p:nvPr/>
        </p:nvGraphicFramePr>
        <p:xfrm>
          <a:off x="4794250" y="1792800"/>
          <a:ext cx="1169380" cy="5472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3876">
                  <a:extLst>
                    <a:ext uri="{9D8B030D-6E8A-4147-A177-3AD203B41FA5}">
                      <a16:colId xmlns:a16="http://schemas.microsoft.com/office/drawing/2014/main" val="2437927969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4095164783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3745561292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2332409185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586869919"/>
                    </a:ext>
                  </a:extLst>
                </a:gridCol>
              </a:tblGrid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967596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63260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948592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995137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89039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562717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122904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469184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457479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74816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909333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242929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14113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264601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359807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179137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468001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881692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042409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23896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211068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486240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796428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962799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6050783"/>
                  </a:ext>
                </a:extLst>
              </a:tr>
            </a:tbl>
          </a:graphicData>
        </a:graphic>
      </p:graphicFrame>
      <p:graphicFrame>
        <p:nvGraphicFramePr>
          <p:cNvPr id="61" name="Tabla 60">
            <a:extLst>
              <a:ext uri="{FF2B5EF4-FFF2-40B4-BE49-F238E27FC236}">
                <a16:creationId xmlns:a16="http://schemas.microsoft.com/office/drawing/2014/main" id="{B12821C4-0D2A-B653-9097-BFE289F4BCB8}"/>
              </a:ext>
            </a:extLst>
          </p:cNvPr>
          <p:cNvGraphicFramePr>
            <a:graphicFrameLocks noGrp="1"/>
          </p:cNvGraphicFramePr>
          <p:nvPr/>
        </p:nvGraphicFramePr>
        <p:xfrm>
          <a:off x="6172640" y="1792800"/>
          <a:ext cx="1169380" cy="5472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3876">
                  <a:extLst>
                    <a:ext uri="{9D8B030D-6E8A-4147-A177-3AD203B41FA5}">
                      <a16:colId xmlns:a16="http://schemas.microsoft.com/office/drawing/2014/main" val="2437927969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4095164783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3745561292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2332409185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586869919"/>
                    </a:ext>
                  </a:extLst>
                </a:gridCol>
              </a:tblGrid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967596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63260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948592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995137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89039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562717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122904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469184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457479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74816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909333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242929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14113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264601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359807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179137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468001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881692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042409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23896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211068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486240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796428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962799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6050783"/>
                  </a:ext>
                </a:extLst>
              </a:tr>
            </a:tbl>
          </a:graphicData>
        </a:graphic>
      </p:graphicFrame>
      <p:graphicFrame>
        <p:nvGraphicFramePr>
          <p:cNvPr id="62" name="Tabla 61">
            <a:extLst>
              <a:ext uri="{FF2B5EF4-FFF2-40B4-BE49-F238E27FC236}">
                <a16:creationId xmlns:a16="http://schemas.microsoft.com/office/drawing/2014/main" id="{09518881-5E5E-68D1-9BA8-449A85891415}"/>
              </a:ext>
            </a:extLst>
          </p:cNvPr>
          <p:cNvGraphicFramePr>
            <a:graphicFrameLocks noGrp="1"/>
          </p:cNvGraphicFramePr>
          <p:nvPr/>
        </p:nvGraphicFramePr>
        <p:xfrm>
          <a:off x="7569495" y="1789694"/>
          <a:ext cx="1169380" cy="5472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3876">
                  <a:extLst>
                    <a:ext uri="{9D8B030D-6E8A-4147-A177-3AD203B41FA5}">
                      <a16:colId xmlns:a16="http://schemas.microsoft.com/office/drawing/2014/main" val="2437927969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4095164783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3745561292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2332409185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586869919"/>
                    </a:ext>
                  </a:extLst>
                </a:gridCol>
              </a:tblGrid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967596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63260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948592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995137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89039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562717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122904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469184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457479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74816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909333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242929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14113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264601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359807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179137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468001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881692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042409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23896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211068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486240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796428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962799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6050783"/>
                  </a:ext>
                </a:extLst>
              </a:tr>
            </a:tbl>
          </a:graphicData>
        </a:graphic>
      </p:graphicFrame>
      <p:pic>
        <p:nvPicPr>
          <p:cNvPr id="160" name="Imagen 159">
            <a:extLst>
              <a:ext uri="{FF2B5EF4-FFF2-40B4-BE49-F238E27FC236}">
                <a16:creationId xmlns:a16="http://schemas.microsoft.com/office/drawing/2014/main" id="{ECF1EF5B-A87A-0C11-D8B0-08C3711FC06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70459" y="201428"/>
            <a:ext cx="2329991" cy="722003"/>
          </a:xfrm>
          <a:prstGeom prst="rect">
            <a:avLst/>
          </a:prstGeom>
        </p:spPr>
      </p:pic>
      <p:sp>
        <p:nvSpPr>
          <p:cNvPr id="39" name="object 25">
            <a:extLst>
              <a:ext uri="{FF2B5EF4-FFF2-40B4-BE49-F238E27FC236}">
                <a16:creationId xmlns:a16="http://schemas.microsoft.com/office/drawing/2014/main" id="{06D01A11-3BCB-076D-312E-B5AE000D26E5}"/>
              </a:ext>
            </a:extLst>
          </p:cNvPr>
          <p:cNvSpPr txBox="1"/>
          <p:nvPr/>
        </p:nvSpPr>
        <p:spPr>
          <a:xfrm>
            <a:off x="8976300" y="693889"/>
            <a:ext cx="672107" cy="993726"/>
          </a:xfrm>
          <a:prstGeom prst="rect">
            <a:avLst/>
          </a:prstGeom>
        </p:spPr>
        <p:txBody>
          <a:bodyPr vert="vert270" wrap="square" lIns="0" tIns="5080" rIns="0" bIns="0" rtlCol="0">
            <a:spAutoFit/>
          </a:bodyPr>
          <a:lstStyle/>
          <a:p>
            <a:pPr marL="20320">
              <a:lnSpc>
                <a:spcPct val="100000"/>
              </a:lnSpc>
              <a:spcBef>
                <a:spcPts val="40"/>
              </a:spcBef>
            </a:pPr>
            <a:r>
              <a:rPr sz="1400" b="1" spc="100" dirty="0">
                <a:latin typeface="CCMediterraneo" panose="02000603000000000000" pitchFamily="2" charset="0"/>
                <a:ea typeface="CCMediterraneo" panose="02000603000000000000" pitchFamily="2" charset="0"/>
                <a:cs typeface="Trebuchet MS"/>
              </a:rPr>
              <a:t>Asistencias</a:t>
            </a:r>
          </a:p>
          <a:p>
            <a:pPr marL="26034" marR="5080" indent="-13970">
              <a:lnSpc>
                <a:spcPct val="101899"/>
              </a:lnSpc>
              <a:spcBef>
                <a:spcPts val="240"/>
              </a:spcBef>
            </a:pPr>
            <a:r>
              <a:rPr sz="1400" b="1" spc="100" dirty="0">
                <a:latin typeface="CCMediterraneo" panose="02000603000000000000" pitchFamily="2" charset="0"/>
                <a:ea typeface="CCMediterraneo" panose="02000603000000000000" pitchFamily="2" charset="0"/>
                <a:cs typeface="Trebuchet MS"/>
              </a:rPr>
              <a:t>Justificadas  Faltas</a:t>
            </a:r>
          </a:p>
        </p:txBody>
      </p:sp>
      <p:graphicFrame>
        <p:nvGraphicFramePr>
          <p:cNvPr id="40" name="Tabla 39">
            <a:extLst>
              <a:ext uri="{FF2B5EF4-FFF2-40B4-BE49-F238E27FC236}">
                <a16:creationId xmlns:a16="http://schemas.microsoft.com/office/drawing/2014/main" id="{01722996-9C53-C176-7B62-983D74DF3B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2528534"/>
              </p:ext>
            </p:extLst>
          </p:nvPr>
        </p:nvGraphicFramePr>
        <p:xfrm>
          <a:off x="8941586" y="1782709"/>
          <a:ext cx="701628" cy="5472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3876">
                  <a:extLst>
                    <a:ext uri="{9D8B030D-6E8A-4147-A177-3AD203B41FA5}">
                      <a16:colId xmlns:a16="http://schemas.microsoft.com/office/drawing/2014/main" val="151185832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2923622418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3321575955"/>
                    </a:ext>
                  </a:extLst>
                </a:gridCol>
              </a:tblGrid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784324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930873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500021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304108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1960027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244035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25495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152334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967845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630917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423432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145519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519568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27757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386317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705290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135674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057076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951287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840242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215475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399909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740383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882090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3274247"/>
                  </a:ext>
                </a:extLst>
              </a:tr>
            </a:tbl>
          </a:graphicData>
        </a:graphic>
      </p:graphicFrame>
      <p:grpSp>
        <p:nvGrpSpPr>
          <p:cNvPr id="25" name="object 11">
            <a:extLst>
              <a:ext uri="{FF2B5EF4-FFF2-40B4-BE49-F238E27FC236}">
                <a16:creationId xmlns:a16="http://schemas.microsoft.com/office/drawing/2014/main" id="{39417151-039A-41FB-50FC-FFA5DFF5557A}"/>
              </a:ext>
            </a:extLst>
          </p:cNvPr>
          <p:cNvGrpSpPr/>
          <p:nvPr/>
        </p:nvGrpSpPr>
        <p:grpSpPr>
          <a:xfrm>
            <a:off x="2051050" y="1172718"/>
            <a:ext cx="808990" cy="335280"/>
            <a:chOff x="2077085" y="1591056"/>
            <a:chExt cx="808990" cy="335280"/>
          </a:xfrm>
        </p:grpSpPr>
        <p:pic>
          <p:nvPicPr>
            <p:cNvPr id="43" name="object 12">
              <a:extLst>
                <a:ext uri="{FF2B5EF4-FFF2-40B4-BE49-F238E27FC236}">
                  <a16:creationId xmlns:a16="http://schemas.microsoft.com/office/drawing/2014/main" id="{42147625-A693-6102-0C96-98ECD9DEC4F8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077085" y="1591056"/>
              <a:ext cx="264160" cy="335279"/>
            </a:xfrm>
            <a:prstGeom prst="rect">
              <a:avLst/>
            </a:prstGeom>
          </p:spPr>
        </p:pic>
        <p:pic>
          <p:nvPicPr>
            <p:cNvPr id="44" name="object 13">
              <a:extLst>
                <a:ext uri="{FF2B5EF4-FFF2-40B4-BE49-F238E27FC236}">
                  <a16:creationId xmlns:a16="http://schemas.microsoft.com/office/drawing/2014/main" id="{AEF88C95-EF12-7600-7A07-F8DC58ADD338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510155" y="1609979"/>
              <a:ext cx="375919" cy="269239"/>
            </a:xfrm>
            <a:prstGeom prst="rect">
              <a:avLst/>
            </a:prstGeom>
          </p:spPr>
        </p:pic>
        <p:pic>
          <p:nvPicPr>
            <p:cNvPr id="45" name="object 14">
              <a:extLst>
                <a:ext uri="{FF2B5EF4-FFF2-40B4-BE49-F238E27FC236}">
                  <a16:creationId xmlns:a16="http://schemas.microsoft.com/office/drawing/2014/main" id="{050FE30C-6DCA-EEED-2A08-CDC135396FB9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278380" y="1609725"/>
              <a:ext cx="375919" cy="269239"/>
            </a:xfrm>
            <a:prstGeom prst="rect">
              <a:avLst/>
            </a:prstGeom>
          </p:spPr>
        </p:pic>
      </p:grpSp>
      <p:pic>
        <p:nvPicPr>
          <p:cNvPr id="46" name="object 15">
            <a:extLst>
              <a:ext uri="{FF2B5EF4-FFF2-40B4-BE49-F238E27FC236}">
                <a16:creationId xmlns:a16="http://schemas.microsoft.com/office/drawing/2014/main" id="{173A5A67-6BCE-C6BB-432D-562FE548A2C6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740406" y="1192085"/>
            <a:ext cx="538480" cy="270700"/>
          </a:xfrm>
          <a:prstGeom prst="rect">
            <a:avLst/>
          </a:prstGeom>
        </p:spPr>
      </p:pic>
      <p:graphicFrame>
        <p:nvGraphicFramePr>
          <p:cNvPr id="47" name="object 25">
            <a:extLst>
              <a:ext uri="{FF2B5EF4-FFF2-40B4-BE49-F238E27FC236}">
                <a16:creationId xmlns:a16="http://schemas.microsoft.com/office/drawing/2014/main" id="{02A73703-F432-1F64-B888-DDC375C7BC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929682"/>
              </p:ext>
            </p:extLst>
          </p:nvPr>
        </p:nvGraphicFramePr>
        <p:xfrm>
          <a:off x="3388232" y="1149350"/>
          <a:ext cx="1162048" cy="52908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90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4191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05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 anchor="b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4699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06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 anchor="b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07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 anchor="b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3556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08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b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3873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09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b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8" name="object 26">
            <a:extLst>
              <a:ext uri="{FF2B5EF4-FFF2-40B4-BE49-F238E27FC236}">
                <a16:creationId xmlns:a16="http://schemas.microsoft.com/office/drawing/2014/main" id="{B5B17232-5018-B054-48F3-C09AA832E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7093969"/>
              </p:ext>
            </p:extLst>
          </p:nvPr>
        </p:nvGraphicFramePr>
        <p:xfrm>
          <a:off x="4783455" y="1149350"/>
          <a:ext cx="1162048" cy="52908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90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3746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12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4254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13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3937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14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15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35560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16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9" name="object 27">
            <a:extLst>
              <a:ext uri="{FF2B5EF4-FFF2-40B4-BE49-F238E27FC236}">
                <a16:creationId xmlns:a16="http://schemas.microsoft.com/office/drawing/2014/main" id="{AEBED927-A5B9-3E6D-E4B2-8618A2C11E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0300130"/>
              </p:ext>
            </p:extLst>
          </p:nvPr>
        </p:nvGraphicFramePr>
        <p:xfrm>
          <a:off x="6178549" y="1149350"/>
          <a:ext cx="1162048" cy="52908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90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826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19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5334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20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5016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254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4572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23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0" name="object 28">
            <a:extLst>
              <a:ext uri="{FF2B5EF4-FFF2-40B4-BE49-F238E27FC236}">
                <a16:creationId xmlns:a16="http://schemas.microsoft.com/office/drawing/2014/main" id="{4A0EBFE6-A341-8304-9179-C5F8E6D8C0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2668291"/>
              </p:ext>
            </p:extLst>
          </p:nvPr>
        </p:nvGraphicFramePr>
        <p:xfrm>
          <a:off x="7573645" y="1149350"/>
          <a:ext cx="1162048" cy="5308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90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3492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26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4000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27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3619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28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285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29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1200" spc="-10" dirty="0">
                          <a:solidFill>
                            <a:srgbClr val="006FC0"/>
                          </a:solidFill>
                          <a:latin typeface="+mn-lt"/>
                          <a:cs typeface="Calibri"/>
                        </a:rPr>
                        <a:t>30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51" name="object 29">
            <a:extLst>
              <a:ext uri="{FF2B5EF4-FFF2-40B4-BE49-F238E27FC236}">
                <a16:creationId xmlns:a16="http://schemas.microsoft.com/office/drawing/2014/main" id="{DD5716A3-0EE0-594C-412E-B9C30A2A2BC7}"/>
              </a:ext>
            </a:extLst>
          </p:cNvPr>
          <p:cNvGrpSpPr/>
          <p:nvPr/>
        </p:nvGrpSpPr>
        <p:grpSpPr>
          <a:xfrm>
            <a:off x="3451479" y="1179068"/>
            <a:ext cx="809625" cy="335280"/>
            <a:chOff x="3477514" y="1597406"/>
            <a:chExt cx="809625" cy="335280"/>
          </a:xfrm>
        </p:grpSpPr>
        <p:pic>
          <p:nvPicPr>
            <p:cNvPr id="52" name="object 30">
              <a:extLst>
                <a:ext uri="{FF2B5EF4-FFF2-40B4-BE49-F238E27FC236}">
                  <a16:creationId xmlns:a16="http://schemas.microsoft.com/office/drawing/2014/main" id="{9AADF1E6-9F17-CAE8-EDDB-547401D8FBD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477514" y="1597406"/>
              <a:ext cx="264795" cy="335279"/>
            </a:xfrm>
            <a:prstGeom prst="rect">
              <a:avLst/>
            </a:prstGeom>
          </p:spPr>
        </p:pic>
        <p:pic>
          <p:nvPicPr>
            <p:cNvPr id="53" name="object 31">
              <a:extLst>
                <a:ext uri="{FF2B5EF4-FFF2-40B4-BE49-F238E27FC236}">
                  <a16:creationId xmlns:a16="http://schemas.microsoft.com/office/drawing/2014/main" id="{45E38FC4-3855-847B-DEC8-CFAE7A0DE57D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910965" y="1616329"/>
              <a:ext cx="375920" cy="269239"/>
            </a:xfrm>
            <a:prstGeom prst="rect">
              <a:avLst/>
            </a:prstGeom>
          </p:spPr>
        </p:pic>
        <p:pic>
          <p:nvPicPr>
            <p:cNvPr id="54" name="object 32">
              <a:extLst>
                <a:ext uri="{FF2B5EF4-FFF2-40B4-BE49-F238E27FC236}">
                  <a16:creationId xmlns:a16="http://schemas.microsoft.com/office/drawing/2014/main" id="{D669510C-D9E8-9785-D889-56C03FC00CA3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678809" y="1616075"/>
              <a:ext cx="375920" cy="269239"/>
            </a:xfrm>
            <a:prstGeom prst="rect">
              <a:avLst/>
            </a:prstGeom>
          </p:spPr>
        </p:pic>
      </p:grpSp>
      <p:pic>
        <p:nvPicPr>
          <p:cNvPr id="55" name="object 33">
            <a:extLst>
              <a:ext uri="{FF2B5EF4-FFF2-40B4-BE49-F238E27FC236}">
                <a16:creationId xmlns:a16="http://schemas.microsoft.com/office/drawing/2014/main" id="{7296B3D4-CEDB-F2BD-0475-9FDF379D3028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141216" y="1198753"/>
            <a:ext cx="538479" cy="270383"/>
          </a:xfrm>
          <a:prstGeom prst="rect">
            <a:avLst/>
          </a:prstGeom>
        </p:spPr>
      </p:pic>
      <p:grpSp>
        <p:nvGrpSpPr>
          <p:cNvPr id="56" name="object 34">
            <a:extLst>
              <a:ext uri="{FF2B5EF4-FFF2-40B4-BE49-F238E27FC236}">
                <a16:creationId xmlns:a16="http://schemas.microsoft.com/office/drawing/2014/main" id="{01D3C2A9-6D6C-B4A1-D8DD-BB4DAC2170DF}"/>
              </a:ext>
            </a:extLst>
          </p:cNvPr>
          <p:cNvGrpSpPr/>
          <p:nvPr/>
        </p:nvGrpSpPr>
        <p:grpSpPr>
          <a:xfrm>
            <a:off x="4846574" y="1164082"/>
            <a:ext cx="809625" cy="335280"/>
            <a:chOff x="4872609" y="1582420"/>
            <a:chExt cx="809625" cy="335280"/>
          </a:xfrm>
        </p:grpSpPr>
        <p:pic>
          <p:nvPicPr>
            <p:cNvPr id="58" name="object 35">
              <a:extLst>
                <a:ext uri="{FF2B5EF4-FFF2-40B4-BE49-F238E27FC236}">
                  <a16:creationId xmlns:a16="http://schemas.microsoft.com/office/drawing/2014/main" id="{31A8D699-26BC-0010-6C82-85841F61220C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872609" y="1582420"/>
              <a:ext cx="264160" cy="335279"/>
            </a:xfrm>
            <a:prstGeom prst="rect">
              <a:avLst/>
            </a:prstGeom>
          </p:spPr>
        </p:pic>
        <p:pic>
          <p:nvPicPr>
            <p:cNvPr id="63" name="object 36">
              <a:extLst>
                <a:ext uri="{FF2B5EF4-FFF2-40B4-BE49-F238E27FC236}">
                  <a16:creationId xmlns:a16="http://schemas.microsoft.com/office/drawing/2014/main" id="{317230E1-C30E-05FD-9BAF-26AE2A0086CA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305679" y="1601152"/>
              <a:ext cx="376554" cy="269557"/>
            </a:xfrm>
            <a:prstGeom prst="rect">
              <a:avLst/>
            </a:prstGeom>
          </p:spPr>
        </p:pic>
        <p:pic>
          <p:nvPicPr>
            <p:cNvPr id="128" name="object 37">
              <a:extLst>
                <a:ext uri="{FF2B5EF4-FFF2-40B4-BE49-F238E27FC236}">
                  <a16:creationId xmlns:a16="http://schemas.microsoft.com/office/drawing/2014/main" id="{8694285F-DE2D-F765-FE7D-8332D515E025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073904" y="1601216"/>
              <a:ext cx="375920" cy="269239"/>
            </a:xfrm>
            <a:prstGeom prst="rect">
              <a:avLst/>
            </a:prstGeom>
          </p:spPr>
        </p:pic>
      </p:grpSp>
      <p:pic>
        <p:nvPicPr>
          <p:cNvPr id="129" name="object 38">
            <a:extLst>
              <a:ext uri="{FF2B5EF4-FFF2-40B4-BE49-F238E27FC236}">
                <a16:creationId xmlns:a16="http://schemas.microsoft.com/office/drawing/2014/main" id="{576A7B83-510E-8DD6-ACFA-C148357C6D8A}"/>
              </a:ext>
            </a:extLst>
          </p:cNvPr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535930" y="1183449"/>
            <a:ext cx="539114" cy="271081"/>
          </a:xfrm>
          <a:prstGeom prst="rect">
            <a:avLst/>
          </a:prstGeom>
        </p:spPr>
      </p:pic>
      <p:grpSp>
        <p:nvGrpSpPr>
          <p:cNvPr id="130" name="object 39">
            <a:extLst>
              <a:ext uri="{FF2B5EF4-FFF2-40B4-BE49-F238E27FC236}">
                <a16:creationId xmlns:a16="http://schemas.microsoft.com/office/drawing/2014/main" id="{865ABA65-F57A-6787-372D-2142850A22B3}"/>
              </a:ext>
            </a:extLst>
          </p:cNvPr>
          <p:cNvGrpSpPr/>
          <p:nvPr/>
        </p:nvGrpSpPr>
        <p:grpSpPr>
          <a:xfrm>
            <a:off x="6237224" y="1172718"/>
            <a:ext cx="809625" cy="335280"/>
            <a:chOff x="6263259" y="1591056"/>
            <a:chExt cx="809625" cy="335280"/>
          </a:xfrm>
        </p:grpSpPr>
        <p:pic>
          <p:nvPicPr>
            <p:cNvPr id="131" name="object 40">
              <a:extLst>
                <a:ext uri="{FF2B5EF4-FFF2-40B4-BE49-F238E27FC236}">
                  <a16:creationId xmlns:a16="http://schemas.microsoft.com/office/drawing/2014/main" id="{F6AAC693-6FB1-E646-DB8C-A35D5298C20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3259" y="1591056"/>
              <a:ext cx="264160" cy="335279"/>
            </a:xfrm>
            <a:prstGeom prst="rect">
              <a:avLst/>
            </a:prstGeom>
          </p:spPr>
        </p:pic>
        <p:pic>
          <p:nvPicPr>
            <p:cNvPr id="132" name="object 41">
              <a:extLst>
                <a:ext uri="{FF2B5EF4-FFF2-40B4-BE49-F238E27FC236}">
                  <a16:creationId xmlns:a16="http://schemas.microsoft.com/office/drawing/2014/main" id="{88DD75C1-0B8C-E561-81D6-875F64503FA9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696456" y="1609979"/>
              <a:ext cx="375920" cy="269239"/>
            </a:xfrm>
            <a:prstGeom prst="rect">
              <a:avLst/>
            </a:prstGeom>
          </p:spPr>
        </p:pic>
        <p:pic>
          <p:nvPicPr>
            <p:cNvPr id="133" name="object 42">
              <a:extLst>
                <a:ext uri="{FF2B5EF4-FFF2-40B4-BE49-F238E27FC236}">
                  <a16:creationId xmlns:a16="http://schemas.microsoft.com/office/drawing/2014/main" id="{88D5AF86-AE17-D6A6-2D07-6F24BD2B6723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464300" y="1609725"/>
              <a:ext cx="376554" cy="269239"/>
            </a:xfrm>
            <a:prstGeom prst="rect">
              <a:avLst/>
            </a:prstGeom>
          </p:spPr>
        </p:pic>
      </p:grpSp>
      <p:pic>
        <p:nvPicPr>
          <p:cNvPr id="134" name="object 43">
            <a:extLst>
              <a:ext uri="{FF2B5EF4-FFF2-40B4-BE49-F238E27FC236}">
                <a16:creationId xmlns:a16="http://schemas.microsoft.com/office/drawing/2014/main" id="{CD7DFD55-27BF-EB38-0749-BA3E37FC2C11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926580" y="1192085"/>
            <a:ext cx="538479" cy="270700"/>
          </a:xfrm>
          <a:prstGeom prst="rect">
            <a:avLst/>
          </a:prstGeom>
        </p:spPr>
      </p:pic>
      <p:grpSp>
        <p:nvGrpSpPr>
          <p:cNvPr id="135" name="object 44">
            <a:extLst>
              <a:ext uri="{FF2B5EF4-FFF2-40B4-BE49-F238E27FC236}">
                <a16:creationId xmlns:a16="http://schemas.microsoft.com/office/drawing/2014/main" id="{0B37F22F-E74E-DD38-8C36-DE55D2291EA4}"/>
              </a:ext>
            </a:extLst>
          </p:cNvPr>
          <p:cNvGrpSpPr/>
          <p:nvPr/>
        </p:nvGrpSpPr>
        <p:grpSpPr>
          <a:xfrm>
            <a:off x="7631683" y="1172718"/>
            <a:ext cx="809625" cy="335280"/>
            <a:chOff x="7657718" y="1591056"/>
            <a:chExt cx="809625" cy="335280"/>
          </a:xfrm>
        </p:grpSpPr>
        <p:pic>
          <p:nvPicPr>
            <p:cNvPr id="136" name="object 45">
              <a:extLst>
                <a:ext uri="{FF2B5EF4-FFF2-40B4-BE49-F238E27FC236}">
                  <a16:creationId xmlns:a16="http://schemas.microsoft.com/office/drawing/2014/main" id="{DCDED3D8-9F7F-53EA-44E4-C126744F8340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657718" y="1591056"/>
              <a:ext cx="264159" cy="335279"/>
            </a:xfrm>
            <a:prstGeom prst="rect">
              <a:avLst/>
            </a:prstGeom>
          </p:spPr>
        </p:pic>
        <p:pic>
          <p:nvPicPr>
            <p:cNvPr id="137" name="object 46">
              <a:extLst>
                <a:ext uri="{FF2B5EF4-FFF2-40B4-BE49-F238E27FC236}">
                  <a16:creationId xmlns:a16="http://schemas.microsoft.com/office/drawing/2014/main" id="{98B59994-E179-FE3E-43AB-706F84F55B1D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090915" y="1609979"/>
              <a:ext cx="375920" cy="269239"/>
            </a:xfrm>
            <a:prstGeom prst="rect">
              <a:avLst/>
            </a:prstGeom>
          </p:spPr>
        </p:pic>
        <p:pic>
          <p:nvPicPr>
            <p:cNvPr id="138" name="object 47">
              <a:extLst>
                <a:ext uri="{FF2B5EF4-FFF2-40B4-BE49-F238E27FC236}">
                  <a16:creationId xmlns:a16="http://schemas.microsoft.com/office/drawing/2014/main" id="{A8C721F1-7FBA-577A-ECF7-473C211A93B9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859013" y="1609725"/>
              <a:ext cx="375920" cy="269239"/>
            </a:xfrm>
            <a:prstGeom prst="rect">
              <a:avLst/>
            </a:prstGeom>
          </p:spPr>
        </p:pic>
      </p:grpSp>
      <p:pic>
        <p:nvPicPr>
          <p:cNvPr id="139" name="object 48">
            <a:extLst>
              <a:ext uri="{FF2B5EF4-FFF2-40B4-BE49-F238E27FC236}">
                <a16:creationId xmlns:a16="http://schemas.microsoft.com/office/drawing/2014/main" id="{98B1390A-5D0F-BBE7-4EAA-361BAAED11F6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8321040" y="1192085"/>
            <a:ext cx="538480" cy="270700"/>
          </a:xfrm>
          <a:prstGeom prst="rect">
            <a:avLst/>
          </a:prstGeom>
        </p:spPr>
      </p:pic>
      <p:graphicFrame>
        <p:nvGraphicFramePr>
          <p:cNvPr id="140" name="object 11">
            <a:extLst>
              <a:ext uri="{FF2B5EF4-FFF2-40B4-BE49-F238E27FC236}">
                <a16:creationId xmlns:a16="http://schemas.microsoft.com/office/drawing/2014/main" id="{1B070A9C-C37C-9C58-E45B-2D6F1449C8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5041239"/>
              </p:ext>
            </p:extLst>
          </p:nvPr>
        </p:nvGraphicFramePr>
        <p:xfrm>
          <a:off x="1974850" y="1146175"/>
          <a:ext cx="1162048" cy="52908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90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  <a:p>
                      <a:pPr marL="34925">
                        <a:lnSpc>
                          <a:spcPct val="100000"/>
                        </a:lnSpc>
                      </a:pP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  <a:p>
                      <a:pPr marL="40005">
                        <a:lnSpc>
                          <a:spcPct val="100000"/>
                        </a:lnSpc>
                      </a:pP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  <a:p>
                      <a:pPr marL="36195">
                        <a:lnSpc>
                          <a:spcPct val="100000"/>
                        </a:lnSpc>
                      </a:pP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  <a:p>
                      <a:pPr marL="28575">
                        <a:lnSpc>
                          <a:spcPct val="100000"/>
                        </a:lnSpc>
                      </a:pPr>
                      <a:r>
                        <a:rPr lang="es-ES"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01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32384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0</a:t>
                      </a:r>
                      <a:r>
                        <a:rPr lang="es-ES"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b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41" name="Imagen 140">
            <a:extLst>
              <a:ext uri="{FF2B5EF4-FFF2-40B4-BE49-F238E27FC236}">
                <a16:creationId xmlns:a16="http://schemas.microsoft.com/office/drawing/2014/main" id="{93BA453D-D1CA-3432-9516-EF341A5E51A3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814" y="777233"/>
            <a:ext cx="656831" cy="960738"/>
          </a:xfrm>
          <a:prstGeom prst="rect">
            <a:avLst/>
          </a:prstGeom>
        </p:spPr>
      </p:pic>
      <p:pic>
        <p:nvPicPr>
          <p:cNvPr id="142" name="Imagen 141">
            <a:extLst>
              <a:ext uri="{FF2B5EF4-FFF2-40B4-BE49-F238E27FC236}">
                <a16:creationId xmlns:a16="http://schemas.microsoft.com/office/drawing/2014/main" id="{C3C00AB2-FC85-8F4F-4CC9-557E65C8C27E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913" y="889374"/>
            <a:ext cx="656831" cy="868933"/>
          </a:xfrm>
          <a:prstGeom prst="rect">
            <a:avLst/>
          </a:prstGeom>
        </p:spPr>
      </p:pic>
      <p:pic>
        <p:nvPicPr>
          <p:cNvPr id="143" name="Imagen 142">
            <a:extLst>
              <a:ext uri="{FF2B5EF4-FFF2-40B4-BE49-F238E27FC236}">
                <a16:creationId xmlns:a16="http://schemas.microsoft.com/office/drawing/2014/main" id="{CBBF48D2-3DC7-CA07-D693-826829B259E9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0195" y="172767"/>
            <a:ext cx="646397" cy="646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72800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1921</TotalTime>
  <Words>78</Words>
  <Application>Microsoft Office PowerPoint</Application>
  <PresentationFormat>Personalizado</PresentationFormat>
  <Paragraphs>94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Calibri</vt:lpstr>
      <vt:lpstr>CCMediterraneo</vt:lpstr>
      <vt:lpstr>Tahoma</vt:lpstr>
      <vt:lpstr>Times New Roman</vt:lpstr>
      <vt:lpstr>Trebuchet MS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Arnulfo Acosta</dc:creator>
  <cp:lastModifiedBy>María Olivares</cp:lastModifiedBy>
  <cp:revision>7</cp:revision>
  <dcterms:created xsi:type="dcterms:W3CDTF">2023-08-12T09:08:04Z</dcterms:created>
  <dcterms:modified xsi:type="dcterms:W3CDTF">2025-04-24T12:03:32Z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2023-07-09T00:00:00Z</vt:filetime>
  </property>
  <property fmtid="{D5CDD505-2E9C-101B-9397-08002B2CF9AE}" pid="3" name="Creator">
    <vt:lpwstr>Microsoft® PowerPoint® para Microsoft 365</vt:lpwstr>
  </property>
  <property fmtid="{D5CDD505-2E9C-101B-9397-08002B2CF9AE}" pid="4" name="LastSaved">
    <vt:filetime>2023-08-12T00:00:00Z</vt:filetime>
  </property>
</Properties>
</file>