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3" r:id="rId2"/>
  </p:sldIdLst>
  <p:sldSz cx="10045700" cy="7778750"/>
  <p:notesSz cx="10045700" cy="7778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E65"/>
    <a:srgbClr val="F07EBD"/>
    <a:srgbClr val="F7ED00"/>
    <a:srgbClr val="EB5361"/>
    <a:srgbClr val="E11A2C"/>
    <a:srgbClr val="C1E9F9"/>
    <a:srgbClr val="F07C84"/>
    <a:srgbClr val="D71928"/>
    <a:srgbClr val="F8AEFC"/>
    <a:srgbClr val="86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23" autoAdjust="0"/>
    <p:restoredTop sz="94674"/>
  </p:normalViewPr>
  <p:slideViewPr>
    <p:cSldViewPr>
      <p:cViewPr>
        <p:scale>
          <a:sx n="82" d="100"/>
          <a:sy n="82" d="100"/>
        </p:scale>
        <p:origin x="2808" y="3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89600" y="0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6B66-60BF-490D-8544-FD248F4C5ABB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973138"/>
            <a:ext cx="3387725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4888" y="3743325"/>
            <a:ext cx="8035925" cy="3063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8225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89600" y="7388225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B4AC-0851-4225-8499-F71C9C2C43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3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427" y="2411412"/>
            <a:ext cx="853884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855" y="4356100"/>
            <a:ext cx="703199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28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353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895" y="474281"/>
            <a:ext cx="9439909" cy="62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285" y="1789112"/>
            <a:ext cx="904113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5538" y="7234237"/>
            <a:ext cx="3214624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285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2904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F8AE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8AEFC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solidFill>
                <a:srgbClr val="F8AEF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2024-2025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97" y="296914"/>
            <a:ext cx="2441477" cy="613961"/>
          </a:xfrm>
          <a:prstGeom prst="rect">
            <a:avLst/>
          </a:prstGeom>
        </p:spPr>
      </p:pic>
      <p:sp>
        <p:nvSpPr>
          <p:cNvPr id="129" name="object 25">
            <a:extLst>
              <a:ext uri="{FF2B5EF4-FFF2-40B4-BE49-F238E27FC236}">
                <a16:creationId xmlns:a16="http://schemas.microsoft.com/office/drawing/2014/main" id="{8754FBE9-AB72-8A83-B7C2-2ACD81928382}"/>
              </a:ext>
            </a:extLst>
          </p:cNvPr>
          <p:cNvSpPr txBox="1"/>
          <p:nvPr/>
        </p:nvSpPr>
        <p:spPr>
          <a:xfrm>
            <a:off x="8087485" y="600233"/>
            <a:ext cx="673069" cy="1099853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130" name="Tabla 129">
            <a:extLst>
              <a:ext uri="{FF2B5EF4-FFF2-40B4-BE49-F238E27FC236}">
                <a16:creationId xmlns:a16="http://schemas.microsoft.com/office/drawing/2014/main" id="{79A3EB68-7E41-60F7-6316-537C06359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9324"/>
              </p:ext>
            </p:extLst>
          </p:nvPr>
        </p:nvGraphicFramePr>
        <p:xfrm>
          <a:off x="8083598" y="1796785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DA13FC24-A5B8-F10D-27AC-E467F2899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350987"/>
              </p:ext>
            </p:extLst>
          </p:nvPr>
        </p:nvGraphicFramePr>
        <p:xfrm>
          <a:off x="198506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12">
            <a:extLst>
              <a:ext uri="{FF2B5EF4-FFF2-40B4-BE49-F238E27FC236}">
                <a16:creationId xmlns:a16="http://schemas.microsoft.com/office/drawing/2014/main" id="{39E99341-B9AB-93F0-EACC-798751BD3C4B}"/>
              </a:ext>
            </a:extLst>
          </p:cNvPr>
          <p:cNvGrpSpPr/>
          <p:nvPr/>
        </p:nvGrpSpPr>
        <p:grpSpPr>
          <a:xfrm>
            <a:off x="2042972" y="1169543"/>
            <a:ext cx="808990" cy="335280"/>
            <a:chOff x="2077085" y="1591056"/>
            <a:chExt cx="808990" cy="335280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CFDF3C0E-C238-E080-AC42-9566C55C3AE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0940EF51-28DE-777B-2583-0A2F0FE963D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A8BAC907-A58B-4F3A-028D-A1608330FA1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8" name="object 16">
            <a:extLst>
              <a:ext uri="{FF2B5EF4-FFF2-40B4-BE49-F238E27FC236}">
                <a16:creationId xmlns:a16="http://schemas.microsoft.com/office/drawing/2014/main" id="{22B49411-333F-E377-5F72-0A7083818946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2328" y="1188910"/>
            <a:ext cx="538480" cy="270700"/>
          </a:xfrm>
          <a:prstGeom prst="rect">
            <a:avLst/>
          </a:prstGeom>
        </p:spPr>
      </p:pic>
      <p:graphicFrame>
        <p:nvGraphicFramePr>
          <p:cNvPr id="9" name="object 26">
            <a:extLst>
              <a:ext uri="{FF2B5EF4-FFF2-40B4-BE49-F238E27FC236}">
                <a16:creationId xmlns:a16="http://schemas.microsoft.com/office/drawing/2014/main" id="{CD3F2B2F-D60C-7DCE-E1D6-1E9456452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63646"/>
              </p:ext>
            </p:extLst>
          </p:nvPr>
        </p:nvGraphicFramePr>
        <p:xfrm>
          <a:off x="3380154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object 27">
            <a:extLst>
              <a:ext uri="{FF2B5EF4-FFF2-40B4-BE49-F238E27FC236}">
                <a16:creationId xmlns:a16="http://schemas.microsoft.com/office/drawing/2014/main" id="{7CF781FB-3700-199F-90EF-E349F8EC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78762"/>
              </p:ext>
            </p:extLst>
          </p:nvPr>
        </p:nvGraphicFramePr>
        <p:xfrm>
          <a:off x="477537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8">
            <a:extLst>
              <a:ext uri="{FF2B5EF4-FFF2-40B4-BE49-F238E27FC236}">
                <a16:creationId xmlns:a16="http://schemas.microsoft.com/office/drawing/2014/main" id="{7605A1F6-F07F-B509-E6F8-8D23EBF92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99851"/>
              </p:ext>
            </p:extLst>
          </p:nvPr>
        </p:nvGraphicFramePr>
        <p:xfrm>
          <a:off x="6170471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object 30">
            <a:extLst>
              <a:ext uri="{FF2B5EF4-FFF2-40B4-BE49-F238E27FC236}">
                <a16:creationId xmlns:a16="http://schemas.microsoft.com/office/drawing/2014/main" id="{74205064-89D4-6260-435E-1C8907C5EACA}"/>
              </a:ext>
            </a:extLst>
          </p:cNvPr>
          <p:cNvGrpSpPr/>
          <p:nvPr/>
        </p:nvGrpSpPr>
        <p:grpSpPr>
          <a:xfrm>
            <a:off x="3443401" y="1175893"/>
            <a:ext cx="809625" cy="335280"/>
            <a:chOff x="3477514" y="1597406"/>
            <a:chExt cx="809625" cy="335280"/>
          </a:xfrm>
        </p:grpSpPr>
        <p:pic>
          <p:nvPicPr>
            <p:cNvPr id="15" name="object 31">
              <a:extLst>
                <a:ext uri="{FF2B5EF4-FFF2-40B4-BE49-F238E27FC236}">
                  <a16:creationId xmlns:a16="http://schemas.microsoft.com/office/drawing/2014/main" id="{2C94AB12-7F5C-091C-62BF-F5271528019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16" name="object 32">
              <a:extLst>
                <a:ext uri="{FF2B5EF4-FFF2-40B4-BE49-F238E27FC236}">
                  <a16:creationId xmlns:a16="http://schemas.microsoft.com/office/drawing/2014/main" id="{9EDB26DF-1278-BE50-0304-26E738F958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20" name="object 33">
              <a:extLst>
                <a:ext uri="{FF2B5EF4-FFF2-40B4-BE49-F238E27FC236}">
                  <a16:creationId xmlns:a16="http://schemas.microsoft.com/office/drawing/2014/main" id="{B069B352-6908-A469-DD1E-2647B3331B2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21" name="object 34">
            <a:extLst>
              <a:ext uri="{FF2B5EF4-FFF2-40B4-BE49-F238E27FC236}">
                <a16:creationId xmlns:a16="http://schemas.microsoft.com/office/drawing/2014/main" id="{9E7BD495-170F-2A2C-0AFC-10BE3412275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3138" y="1195578"/>
            <a:ext cx="538479" cy="270383"/>
          </a:xfrm>
          <a:prstGeom prst="rect">
            <a:avLst/>
          </a:prstGeom>
        </p:spPr>
      </p:pic>
      <p:grpSp>
        <p:nvGrpSpPr>
          <p:cNvPr id="22" name="object 35">
            <a:extLst>
              <a:ext uri="{FF2B5EF4-FFF2-40B4-BE49-F238E27FC236}">
                <a16:creationId xmlns:a16="http://schemas.microsoft.com/office/drawing/2014/main" id="{F5479B88-F1B2-30BC-8548-C63569DFA52F}"/>
              </a:ext>
            </a:extLst>
          </p:cNvPr>
          <p:cNvGrpSpPr/>
          <p:nvPr/>
        </p:nvGrpSpPr>
        <p:grpSpPr>
          <a:xfrm>
            <a:off x="4838496" y="1160907"/>
            <a:ext cx="809625" cy="335280"/>
            <a:chOff x="4872609" y="1582420"/>
            <a:chExt cx="809625" cy="335280"/>
          </a:xfrm>
        </p:grpSpPr>
        <p:pic>
          <p:nvPicPr>
            <p:cNvPr id="23" name="object 36">
              <a:extLst>
                <a:ext uri="{FF2B5EF4-FFF2-40B4-BE49-F238E27FC236}">
                  <a16:creationId xmlns:a16="http://schemas.microsoft.com/office/drawing/2014/main" id="{F1132418-1836-86AE-76A5-9D0EB953B73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24" name="object 37">
              <a:extLst>
                <a:ext uri="{FF2B5EF4-FFF2-40B4-BE49-F238E27FC236}">
                  <a16:creationId xmlns:a16="http://schemas.microsoft.com/office/drawing/2014/main" id="{F0E952B6-490F-77B2-AE6E-9DCD32B6D4D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25" name="object 38">
              <a:extLst>
                <a:ext uri="{FF2B5EF4-FFF2-40B4-BE49-F238E27FC236}">
                  <a16:creationId xmlns:a16="http://schemas.microsoft.com/office/drawing/2014/main" id="{163D926A-5A89-9ED5-D697-EAAF0141429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26" name="object 39">
            <a:extLst>
              <a:ext uri="{FF2B5EF4-FFF2-40B4-BE49-F238E27FC236}">
                <a16:creationId xmlns:a16="http://schemas.microsoft.com/office/drawing/2014/main" id="{EC6C0B71-9D9E-78AB-F64A-8CBFD4EBC91B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7852" y="1180274"/>
            <a:ext cx="539114" cy="271081"/>
          </a:xfrm>
          <a:prstGeom prst="rect">
            <a:avLst/>
          </a:prstGeom>
        </p:spPr>
      </p:pic>
      <p:grpSp>
        <p:nvGrpSpPr>
          <p:cNvPr id="27" name="object 40">
            <a:extLst>
              <a:ext uri="{FF2B5EF4-FFF2-40B4-BE49-F238E27FC236}">
                <a16:creationId xmlns:a16="http://schemas.microsoft.com/office/drawing/2014/main" id="{7A47565B-583F-63CD-F10F-E3C3F231F6E0}"/>
              </a:ext>
            </a:extLst>
          </p:cNvPr>
          <p:cNvGrpSpPr/>
          <p:nvPr/>
        </p:nvGrpSpPr>
        <p:grpSpPr>
          <a:xfrm>
            <a:off x="6216947" y="1122171"/>
            <a:ext cx="809625" cy="335280"/>
            <a:chOff x="6263259" y="1591056"/>
            <a:chExt cx="809625" cy="335280"/>
          </a:xfrm>
        </p:grpSpPr>
        <p:pic>
          <p:nvPicPr>
            <p:cNvPr id="28" name="object 41">
              <a:extLst>
                <a:ext uri="{FF2B5EF4-FFF2-40B4-BE49-F238E27FC236}">
                  <a16:creationId xmlns:a16="http://schemas.microsoft.com/office/drawing/2014/main" id="{7EF18996-111B-B641-6352-15467D729E8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29" name="object 42">
              <a:extLst>
                <a:ext uri="{FF2B5EF4-FFF2-40B4-BE49-F238E27FC236}">
                  <a16:creationId xmlns:a16="http://schemas.microsoft.com/office/drawing/2014/main" id="{41AA1DF9-4118-6EE9-705C-FECE57D1F41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30" name="object 43">
              <a:extLst>
                <a:ext uri="{FF2B5EF4-FFF2-40B4-BE49-F238E27FC236}">
                  <a16:creationId xmlns:a16="http://schemas.microsoft.com/office/drawing/2014/main" id="{354B1F59-9E19-AD08-59BB-02046F24605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31" name="object 44">
            <a:extLst>
              <a:ext uri="{FF2B5EF4-FFF2-40B4-BE49-F238E27FC236}">
                <a16:creationId xmlns:a16="http://schemas.microsoft.com/office/drawing/2014/main" id="{FC1EE2F8-B455-1304-A9D4-E572834B9EB3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18502" y="1188910"/>
            <a:ext cx="538479" cy="2707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4E2EC61D-0B42-971B-1C16-541D5C89EDF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3" y="926708"/>
            <a:ext cx="856002" cy="856002"/>
          </a:xfrm>
          <a:prstGeom prst="rect">
            <a:avLst/>
          </a:prstGeom>
        </p:spPr>
      </p:pic>
      <p:pic>
        <p:nvPicPr>
          <p:cNvPr id="133" name="Imagen 132">
            <a:extLst>
              <a:ext uri="{FF2B5EF4-FFF2-40B4-BE49-F238E27FC236}">
                <a16:creationId xmlns:a16="http://schemas.microsoft.com/office/drawing/2014/main" id="{16F16C22-FDB5-FBDF-7A1C-7BD816F62F8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10" y="899373"/>
            <a:ext cx="766002" cy="852408"/>
          </a:xfrm>
          <a:prstGeom prst="rect">
            <a:avLst/>
          </a:prstGeom>
        </p:spPr>
      </p:pic>
      <p:pic>
        <p:nvPicPr>
          <p:cNvPr id="134" name="Imagen 133">
            <a:extLst>
              <a:ext uri="{FF2B5EF4-FFF2-40B4-BE49-F238E27FC236}">
                <a16:creationId xmlns:a16="http://schemas.microsoft.com/office/drawing/2014/main" id="{5586A3A7-64CB-BB42-8D73-348E36E3293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195" y="172767"/>
            <a:ext cx="646397" cy="646397"/>
          </a:xfrm>
          <a:prstGeom prst="rect">
            <a:avLst/>
          </a:prstGeom>
        </p:spPr>
      </p:pic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72EE138E-894D-5992-9489-28F081F04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13305"/>
              </p:ext>
            </p:extLst>
          </p:nvPr>
        </p:nvGraphicFramePr>
        <p:xfrm>
          <a:off x="7583633" y="1801684"/>
          <a:ext cx="233876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graphicFrame>
        <p:nvGraphicFramePr>
          <p:cNvPr id="34" name="object 28">
            <a:extLst>
              <a:ext uri="{FF2B5EF4-FFF2-40B4-BE49-F238E27FC236}">
                <a16:creationId xmlns:a16="http://schemas.microsoft.com/office/drawing/2014/main" id="{50F59AAE-4E1E-3121-10F7-CB78F9123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29368"/>
              </p:ext>
            </p:extLst>
          </p:nvPr>
        </p:nvGraphicFramePr>
        <p:xfrm>
          <a:off x="7576940" y="1142475"/>
          <a:ext cx="232410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" name="object 41">
            <a:extLst>
              <a:ext uri="{FF2B5EF4-FFF2-40B4-BE49-F238E27FC236}">
                <a16:creationId xmlns:a16="http://schemas.microsoft.com/office/drawing/2014/main" id="{049AEFD4-8B31-1A5F-78C1-6FE659498B9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14759" y="1128522"/>
            <a:ext cx="264160" cy="33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6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76</Words>
  <Application>Microsoft Office PowerPoint</Application>
  <PresentationFormat>Personalizado</PresentationFormat>
  <Paragraphs>90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CCMediterraneo</vt:lpstr>
      <vt:lpstr>Tahoma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Arnulfo Acosta</dc:creator>
  <cp:lastModifiedBy>María Olivares</cp:lastModifiedBy>
  <cp:revision>8</cp:revision>
  <dcterms:created xsi:type="dcterms:W3CDTF">2023-08-12T09:08:04Z</dcterms:created>
  <dcterms:modified xsi:type="dcterms:W3CDTF">2025-05-29T10:13:10Z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2023-08-12T00:00:00Z</vt:filetime>
  </property>
</Properties>
</file>