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3" r:id="rId2"/>
  </p:sldIdLst>
  <p:sldSz cx="10045700" cy="7778750"/>
  <p:notesSz cx="10045700" cy="77787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E65"/>
    <a:srgbClr val="F07EBD"/>
    <a:srgbClr val="F7ED00"/>
    <a:srgbClr val="EB5361"/>
    <a:srgbClr val="E11A2C"/>
    <a:srgbClr val="C1E9F9"/>
    <a:srgbClr val="F07C84"/>
    <a:srgbClr val="D71928"/>
    <a:srgbClr val="F8AEFC"/>
    <a:srgbClr val="860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23" autoAdjust="0"/>
    <p:restoredTop sz="94674"/>
  </p:normalViewPr>
  <p:slideViewPr>
    <p:cSldViewPr>
      <p:cViewPr>
        <p:scale>
          <a:sx n="82" d="100"/>
          <a:sy n="82" d="100"/>
        </p:scale>
        <p:origin x="2808" y="3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89600" y="0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46B66-60BF-490D-8544-FD248F4C5ABB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28988" y="973138"/>
            <a:ext cx="3387725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4888" y="3743325"/>
            <a:ext cx="8035925" cy="30638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8225"/>
            <a:ext cx="4352925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89600" y="7388225"/>
            <a:ext cx="4354513" cy="390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5B4AC-0851-4225-8499-F71C9C2C43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63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3427" y="2411412"/>
            <a:ext cx="8538845" cy="1633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6855" y="4356100"/>
            <a:ext cx="7031990" cy="19446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28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73535" y="1789112"/>
            <a:ext cx="4369879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2895" y="474281"/>
            <a:ext cx="9439909" cy="629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285" y="1789112"/>
            <a:ext cx="9041130" cy="5133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5538" y="7234237"/>
            <a:ext cx="3214624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285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32904" y="7234237"/>
            <a:ext cx="2310511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5570" y="184150"/>
            <a:ext cx="9814560" cy="7434580"/>
          </a:xfrm>
          <a:custGeom>
            <a:avLst/>
            <a:gdLst/>
            <a:ahLst/>
            <a:cxnLst/>
            <a:rect l="l" t="t" r="r" b="b"/>
            <a:pathLst>
              <a:path w="9814560" h="7434580">
                <a:moveTo>
                  <a:pt x="0" y="7434580"/>
                </a:moveTo>
                <a:lnTo>
                  <a:pt x="9814560" y="7434580"/>
                </a:lnTo>
                <a:lnTo>
                  <a:pt x="9814560" y="0"/>
                </a:lnTo>
                <a:lnTo>
                  <a:pt x="0" y="0"/>
                </a:lnTo>
                <a:lnTo>
                  <a:pt x="0" y="7434580"/>
                </a:lnTo>
                <a:close/>
              </a:path>
            </a:pathLst>
          </a:custGeom>
          <a:ln w="38100">
            <a:solidFill>
              <a:srgbClr val="F8AE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74008" y="1800686"/>
          <a:ext cx="2880845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2.-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35" dirty="0">
                          <a:latin typeface="Tahoma"/>
                          <a:cs typeface="Tahoma"/>
                        </a:rPr>
                        <a:t>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4.-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5.-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000" spc="-100" dirty="0">
                          <a:latin typeface="Tahoma"/>
                          <a:cs typeface="Tahoma"/>
                        </a:rPr>
                        <a:t>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20" dirty="0">
                          <a:latin typeface="Tahoma"/>
                          <a:cs typeface="Tahoma"/>
                        </a:rPr>
                        <a:t>7.-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05" dirty="0">
                          <a:latin typeface="Tahoma"/>
                          <a:cs typeface="Tahoma"/>
                        </a:rPr>
                        <a:t>8.-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9.-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14" dirty="0">
                          <a:latin typeface="Tahoma"/>
                          <a:cs typeface="Tahoma"/>
                        </a:rPr>
                        <a:t>10.-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85" dirty="0">
                          <a:latin typeface="Tahoma"/>
                          <a:cs typeface="Tahoma"/>
                        </a:rPr>
                        <a:t>11.-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12.-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70" dirty="0">
                          <a:latin typeface="Tahoma"/>
                          <a:cs typeface="Tahoma"/>
                        </a:rPr>
                        <a:t>13.-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14.-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15.-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45" dirty="0">
                          <a:latin typeface="Tahoma"/>
                          <a:cs typeface="Tahoma"/>
                        </a:rPr>
                        <a:t>16.-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60" dirty="0">
                          <a:latin typeface="Tahoma"/>
                          <a:cs typeface="Tahoma"/>
                        </a:rPr>
                        <a:t>17.-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18.-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50" dirty="0">
                          <a:latin typeface="Tahoma"/>
                          <a:cs typeface="Tahoma"/>
                        </a:rPr>
                        <a:t>19.-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80" dirty="0">
                          <a:latin typeface="Tahoma"/>
                          <a:cs typeface="Tahoma"/>
                        </a:rPr>
                        <a:t>20.-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21.-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72990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22.-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23.-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318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8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24.-</a:t>
                      </a:r>
                      <a:endParaRPr sz="1000" spc="-8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01492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s-ES" sz="1000" spc="-160" dirty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Tahoma"/>
                        </a:rPr>
                        <a:t>25.-</a:t>
                      </a: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-16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09324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1596" y="272351"/>
            <a:ext cx="9462508" cy="655764"/>
            <a:chOff x="124460" y="375920"/>
            <a:chExt cx="9827260" cy="889000"/>
          </a:xfrm>
          <a:solidFill>
            <a:srgbClr val="F8AEFC"/>
          </a:solidFill>
        </p:grpSpPr>
        <p:sp>
          <p:nvSpPr>
            <p:cNvPr id="18" name="object 18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0"/>
                  </a:moveTo>
                  <a:lnTo>
                    <a:pt x="0" y="876300"/>
                  </a:lnTo>
                  <a:lnTo>
                    <a:pt x="9814560" y="701040"/>
                  </a:lnTo>
                  <a:lnTo>
                    <a:pt x="9814560" y="17526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rgbClr val="F8AE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10" y="382270"/>
              <a:ext cx="9814560" cy="876300"/>
            </a:xfrm>
            <a:custGeom>
              <a:avLst/>
              <a:gdLst/>
              <a:ahLst/>
              <a:cxnLst/>
              <a:rect l="l" t="t" r="r" b="b"/>
              <a:pathLst>
                <a:path w="9814560" h="876300">
                  <a:moveTo>
                    <a:pt x="0" y="876300"/>
                  </a:moveTo>
                  <a:lnTo>
                    <a:pt x="0" y="0"/>
                  </a:lnTo>
                  <a:lnTo>
                    <a:pt x="9814560" y="175260"/>
                  </a:lnTo>
                  <a:lnTo>
                    <a:pt x="9814560" y="701040"/>
                  </a:lnTo>
                  <a:lnTo>
                    <a:pt x="0" y="876300"/>
                  </a:lnTo>
                  <a:close/>
                </a:path>
              </a:pathLst>
            </a:custGeom>
            <a:grpFill/>
            <a:ln w="12700">
              <a:solidFill>
                <a:srgbClr val="F8AEF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7" name="object 4">
            <a:extLst>
              <a:ext uri="{FF2B5EF4-FFF2-40B4-BE49-F238E27FC236}">
                <a16:creationId xmlns:a16="http://schemas.microsoft.com/office/drawing/2014/main" id="{5505E52D-0C35-32BF-0F54-069A200F7641}"/>
              </a:ext>
            </a:extLst>
          </p:cNvPr>
          <p:cNvSpPr txBox="1"/>
          <p:nvPr/>
        </p:nvSpPr>
        <p:spPr>
          <a:xfrm>
            <a:off x="8074024" y="229443"/>
            <a:ext cx="1781429" cy="2834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1750" spc="-95" dirty="0">
                <a:latin typeface="Trebuchet MS"/>
                <a:cs typeface="Trebuchet MS"/>
              </a:rPr>
              <a:t>CURSO 2024-2025</a:t>
            </a:r>
            <a:endParaRPr sz="1750" dirty="0">
              <a:latin typeface="Trebuchet MS"/>
              <a:cs typeface="Trebuchet MS"/>
            </a:endParaRPr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626152C5-D914-8946-B7D0-F2F20BAC0823}"/>
              </a:ext>
            </a:extLst>
          </p:cNvPr>
          <p:cNvGraphicFramePr>
            <a:graphicFrameLocks noGrp="1"/>
          </p:cNvGraphicFramePr>
          <p:nvPr/>
        </p:nvGraphicFramePr>
        <p:xfrm>
          <a:off x="3382328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0" name="Tabla 59">
            <a:extLst>
              <a:ext uri="{FF2B5EF4-FFF2-40B4-BE49-F238E27FC236}">
                <a16:creationId xmlns:a16="http://schemas.microsoft.com/office/drawing/2014/main" id="{AE66FFE7-533F-77AA-BFB1-5311C6F4F904}"/>
              </a:ext>
            </a:extLst>
          </p:cNvPr>
          <p:cNvGraphicFramePr>
            <a:graphicFrameLocks noGrp="1"/>
          </p:cNvGraphicFramePr>
          <p:nvPr/>
        </p:nvGraphicFramePr>
        <p:xfrm>
          <a:off x="479425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graphicFrame>
        <p:nvGraphicFramePr>
          <p:cNvPr id="61" name="Tabla 60">
            <a:extLst>
              <a:ext uri="{FF2B5EF4-FFF2-40B4-BE49-F238E27FC236}">
                <a16:creationId xmlns:a16="http://schemas.microsoft.com/office/drawing/2014/main" id="{B12821C4-0D2A-B653-9097-BFE289F4BCB8}"/>
              </a:ext>
            </a:extLst>
          </p:cNvPr>
          <p:cNvGraphicFramePr>
            <a:graphicFrameLocks noGrp="1"/>
          </p:cNvGraphicFramePr>
          <p:nvPr/>
        </p:nvGraphicFramePr>
        <p:xfrm>
          <a:off x="6172640" y="1792800"/>
          <a:ext cx="1169380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2437927969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4095164783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74556129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332409185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586869919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7596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3260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59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5137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03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2717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22904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69184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7479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4816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09333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42929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113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4601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9807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913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68001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1692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42409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3896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11068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6240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42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2799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050783"/>
                  </a:ext>
                </a:extLst>
              </a:tr>
            </a:tbl>
          </a:graphicData>
        </a:graphic>
      </p:graphicFrame>
      <p:pic>
        <p:nvPicPr>
          <p:cNvPr id="160" name="Imagen 159">
            <a:extLst>
              <a:ext uri="{FF2B5EF4-FFF2-40B4-BE49-F238E27FC236}">
                <a16:creationId xmlns:a16="http://schemas.microsoft.com/office/drawing/2014/main" id="{ECF1EF5B-A87A-0C11-D8B0-08C3711FC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797" y="296914"/>
            <a:ext cx="2441477" cy="613961"/>
          </a:xfrm>
          <a:prstGeom prst="rect">
            <a:avLst/>
          </a:prstGeom>
        </p:spPr>
      </p:pic>
      <p:sp>
        <p:nvSpPr>
          <p:cNvPr id="129" name="object 25">
            <a:extLst>
              <a:ext uri="{FF2B5EF4-FFF2-40B4-BE49-F238E27FC236}">
                <a16:creationId xmlns:a16="http://schemas.microsoft.com/office/drawing/2014/main" id="{8754FBE9-AB72-8A83-B7C2-2ACD81928382}"/>
              </a:ext>
            </a:extLst>
          </p:cNvPr>
          <p:cNvSpPr txBox="1"/>
          <p:nvPr/>
        </p:nvSpPr>
        <p:spPr>
          <a:xfrm>
            <a:off x="8087485" y="600233"/>
            <a:ext cx="673069" cy="1099853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Asistencias</a:t>
            </a:r>
          </a:p>
          <a:p>
            <a:pPr marL="26034" marR="5080" indent="-13970">
              <a:lnSpc>
                <a:spcPct val="101899"/>
              </a:lnSpc>
              <a:spcBef>
                <a:spcPts val="240"/>
              </a:spcBef>
            </a:pPr>
            <a:r>
              <a:rPr sz="1400" b="1" spc="1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Justificadas  Faltas</a:t>
            </a:r>
          </a:p>
        </p:txBody>
      </p:sp>
      <p:graphicFrame>
        <p:nvGraphicFramePr>
          <p:cNvPr id="130" name="Tabla 129">
            <a:extLst>
              <a:ext uri="{FF2B5EF4-FFF2-40B4-BE49-F238E27FC236}">
                <a16:creationId xmlns:a16="http://schemas.microsoft.com/office/drawing/2014/main" id="{79A3EB68-7E41-60F7-6316-537C06359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39324"/>
              </p:ext>
            </p:extLst>
          </p:nvPr>
        </p:nvGraphicFramePr>
        <p:xfrm>
          <a:off x="8083598" y="1796785"/>
          <a:ext cx="701628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2923622418"/>
                    </a:ext>
                  </a:extLst>
                </a:gridCol>
                <a:gridCol w="233876">
                  <a:extLst>
                    <a:ext uri="{9D8B030D-6E8A-4147-A177-3AD203B41FA5}">
                      <a16:colId xmlns:a16="http://schemas.microsoft.com/office/drawing/2014/main" val="3321575955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graphicFrame>
        <p:nvGraphicFramePr>
          <p:cNvPr id="2" name="object 11">
            <a:extLst>
              <a:ext uri="{FF2B5EF4-FFF2-40B4-BE49-F238E27FC236}">
                <a16:creationId xmlns:a16="http://schemas.microsoft.com/office/drawing/2014/main" id="{DA13FC24-A5B8-F10D-27AC-E467F2899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350987"/>
              </p:ext>
            </p:extLst>
          </p:nvPr>
        </p:nvGraphicFramePr>
        <p:xfrm>
          <a:off x="1985060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object 12">
            <a:extLst>
              <a:ext uri="{FF2B5EF4-FFF2-40B4-BE49-F238E27FC236}">
                <a16:creationId xmlns:a16="http://schemas.microsoft.com/office/drawing/2014/main" id="{39E99341-B9AB-93F0-EACC-798751BD3C4B}"/>
              </a:ext>
            </a:extLst>
          </p:cNvPr>
          <p:cNvGrpSpPr/>
          <p:nvPr/>
        </p:nvGrpSpPr>
        <p:grpSpPr>
          <a:xfrm>
            <a:off x="2042972" y="1169543"/>
            <a:ext cx="808990" cy="335280"/>
            <a:chOff x="2077085" y="1591056"/>
            <a:chExt cx="808990" cy="335280"/>
          </a:xfrm>
        </p:grpSpPr>
        <p:pic>
          <p:nvPicPr>
            <p:cNvPr id="5" name="object 13">
              <a:extLst>
                <a:ext uri="{FF2B5EF4-FFF2-40B4-BE49-F238E27FC236}">
                  <a16:creationId xmlns:a16="http://schemas.microsoft.com/office/drawing/2014/main" id="{CFDF3C0E-C238-E080-AC42-9566C55C3AEF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7085" y="1591056"/>
              <a:ext cx="264160" cy="335279"/>
            </a:xfrm>
            <a:prstGeom prst="rect">
              <a:avLst/>
            </a:prstGeom>
          </p:spPr>
        </p:pic>
        <p:pic>
          <p:nvPicPr>
            <p:cNvPr id="6" name="object 14">
              <a:extLst>
                <a:ext uri="{FF2B5EF4-FFF2-40B4-BE49-F238E27FC236}">
                  <a16:creationId xmlns:a16="http://schemas.microsoft.com/office/drawing/2014/main" id="{0940EF51-28DE-777B-2583-0A2F0FE963D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0155" y="1609979"/>
              <a:ext cx="375919" cy="269239"/>
            </a:xfrm>
            <a:prstGeom prst="rect">
              <a:avLst/>
            </a:prstGeom>
          </p:spPr>
        </p:pic>
        <p:pic>
          <p:nvPicPr>
            <p:cNvPr id="7" name="object 15">
              <a:extLst>
                <a:ext uri="{FF2B5EF4-FFF2-40B4-BE49-F238E27FC236}">
                  <a16:creationId xmlns:a16="http://schemas.microsoft.com/office/drawing/2014/main" id="{A8BAC907-A58B-4F3A-028D-A1608330FA1E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78380" y="1609725"/>
              <a:ext cx="375919" cy="269239"/>
            </a:xfrm>
            <a:prstGeom prst="rect">
              <a:avLst/>
            </a:prstGeom>
          </p:spPr>
        </p:pic>
      </p:grpSp>
      <p:pic>
        <p:nvPicPr>
          <p:cNvPr id="8" name="object 16">
            <a:extLst>
              <a:ext uri="{FF2B5EF4-FFF2-40B4-BE49-F238E27FC236}">
                <a16:creationId xmlns:a16="http://schemas.microsoft.com/office/drawing/2014/main" id="{22B49411-333F-E377-5F72-0A7083818946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32328" y="1188910"/>
            <a:ext cx="538480" cy="270700"/>
          </a:xfrm>
          <a:prstGeom prst="rect">
            <a:avLst/>
          </a:prstGeom>
        </p:spPr>
      </p:pic>
      <p:graphicFrame>
        <p:nvGraphicFramePr>
          <p:cNvPr id="9" name="object 26">
            <a:extLst>
              <a:ext uri="{FF2B5EF4-FFF2-40B4-BE49-F238E27FC236}">
                <a16:creationId xmlns:a16="http://schemas.microsoft.com/office/drawing/2014/main" id="{CD3F2B2F-D60C-7DCE-E1D6-1E9456452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463646"/>
              </p:ext>
            </p:extLst>
          </p:nvPr>
        </p:nvGraphicFramePr>
        <p:xfrm>
          <a:off x="3380154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09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object 27">
            <a:extLst>
              <a:ext uri="{FF2B5EF4-FFF2-40B4-BE49-F238E27FC236}">
                <a16:creationId xmlns:a16="http://schemas.microsoft.com/office/drawing/2014/main" id="{7CF781FB-3700-199F-90EF-E349F8ECA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178762"/>
              </p:ext>
            </p:extLst>
          </p:nvPr>
        </p:nvGraphicFramePr>
        <p:xfrm>
          <a:off x="4775377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object 28">
            <a:extLst>
              <a:ext uri="{FF2B5EF4-FFF2-40B4-BE49-F238E27FC236}">
                <a16:creationId xmlns:a16="http://schemas.microsoft.com/office/drawing/2014/main" id="{7605A1F6-F07F-B509-E6F8-8D23EBF92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399851"/>
              </p:ext>
            </p:extLst>
          </p:nvPr>
        </p:nvGraphicFramePr>
        <p:xfrm>
          <a:off x="6170471" y="1146175"/>
          <a:ext cx="1162048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4" name="object 30">
            <a:extLst>
              <a:ext uri="{FF2B5EF4-FFF2-40B4-BE49-F238E27FC236}">
                <a16:creationId xmlns:a16="http://schemas.microsoft.com/office/drawing/2014/main" id="{74205064-89D4-6260-435E-1C8907C5EACA}"/>
              </a:ext>
            </a:extLst>
          </p:cNvPr>
          <p:cNvGrpSpPr/>
          <p:nvPr/>
        </p:nvGrpSpPr>
        <p:grpSpPr>
          <a:xfrm>
            <a:off x="3443401" y="1175893"/>
            <a:ext cx="809625" cy="335280"/>
            <a:chOff x="3477514" y="1597406"/>
            <a:chExt cx="809625" cy="335280"/>
          </a:xfrm>
        </p:grpSpPr>
        <p:pic>
          <p:nvPicPr>
            <p:cNvPr id="15" name="object 31">
              <a:extLst>
                <a:ext uri="{FF2B5EF4-FFF2-40B4-BE49-F238E27FC236}">
                  <a16:creationId xmlns:a16="http://schemas.microsoft.com/office/drawing/2014/main" id="{2C94AB12-7F5C-091C-62BF-F52715280198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7514" y="1597406"/>
              <a:ext cx="264795" cy="335279"/>
            </a:xfrm>
            <a:prstGeom prst="rect">
              <a:avLst/>
            </a:prstGeom>
          </p:spPr>
        </p:pic>
        <p:pic>
          <p:nvPicPr>
            <p:cNvPr id="16" name="object 32">
              <a:extLst>
                <a:ext uri="{FF2B5EF4-FFF2-40B4-BE49-F238E27FC236}">
                  <a16:creationId xmlns:a16="http://schemas.microsoft.com/office/drawing/2014/main" id="{9EDB26DF-1278-BE50-0304-26E738F958F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10965" y="1616329"/>
              <a:ext cx="375920" cy="269239"/>
            </a:xfrm>
            <a:prstGeom prst="rect">
              <a:avLst/>
            </a:prstGeom>
          </p:spPr>
        </p:pic>
        <p:pic>
          <p:nvPicPr>
            <p:cNvPr id="20" name="object 33">
              <a:extLst>
                <a:ext uri="{FF2B5EF4-FFF2-40B4-BE49-F238E27FC236}">
                  <a16:creationId xmlns:a16="http://schemas.microsoft.com/office/drawing/2014/main" id="{B069B352-6908-A469-DD1E-2647B3331B2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8809" y="1616075"/>
              <a:ext cx="375920" cy="269239"/>
            </a:xfrm>
            <a:prstGeom prst="rect">
              <a:avLst/>
            </a:prstGeom>
          </p:spPr>
        </p:pic>
      </p:grpSp>
      <p:pic>
        <p:nvPicPr>
          <p:cNvPr id="21" name="object 34">
            <a:extLst>
              <a:ext uri="{FF2B5EF4-FFF2-40B4-BE49-F238E27FC236}">
                <a16:creationId xmlns:a16="http://schemas.microsoft.com/office/drawing/2014/main" id="{9E7BD495-170F-2A2C-0AFC-10BE34122751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3138" y="1195578"/>
            <a:ext cx="538479" cy="270383"/>
          </a:xfrm>
          <a:prstGeom prst="rect">
            <a:avLst/>
          </a:prstGeom>
        </p:spPr>
      </p:pic>
      <p:grpSp>
        <p:nvGrpSpPr>
          <p:cNvPr id="22" name="object 35">
            <a:extLst>
              <a:ext uri="{FF2B5EF4-FFF2-40B4-BE49-F238E27FC236}">
                <a16:creationId xmlns:a16="http://schemas.microsoft.com/office/drawing/2014/main" id="{F5479B88-F1B2-30BC-8548-C63569DFA52F}"/>
              </a:ext>
            </a:extLst>
          </p:cNvPr>
          <p:cNvGrpSpPr/>
          <p:nvPr/>
        </p:nvGrpSpPr>
        <p:grpSpPr>
          <a:xfrm>
            <a:off x="4838496" y="1160907"/>
            <a:ext cx="809625" cy="335280"/>
            <a:chOff x="4872609" y="1582420"/>
            <a:chExt cx="809625" cy="335280"/>
          </a:xfrm>
        </p:grpSpPr>
        <p:pic>
          <p:nvPicPr>
            <p:cNvPr id="23" name="object 36">
              <a:extLst>
                <a:ext uri="{FF2B5EF4-FFF2-40B4-BE49-F238E27FC236}">
                  <a16:creationId xmlns:a16="http://schemas.microsoft.com/office/drawing/2014/main" id="{F1132418-1836-86AE-76A5-9D0EB953B73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2609" y="1582420"/>
              <a:ext cx="264160" cy="335279"/>
            </a:xfrm>
            <a:prstGeom prst="rect">
              <a:avLst/>
            </a:prstGeom>
          </p:spPr>
        </p:pic>
        <p:pic>
          <p:nvPicPr>
            <p:cNvPr id="24" name="object 37">
              <a:extLst>
                <a:ext uri="{FF2B5EF4-FFF2-40B4-BE49-F238E27FC236}">
                  <a16:creationId xmlns:a16="http://schemas.microsoft.com/office/drawing/2014/main" id="{F0E952B6-490F-77B2-AE6E-9DCD32B6D4D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05679" y="1601152"/>
              <a:ext cx="376554" cy="269557"/>
            </a:xfrm>
            <a:prstGeom prst="rect">
              <a:avLst/>
            </a:prstGeom>
          </p:spPr>
        </p:pic>
        <p:pic>
          <p:nvPicPr>
            <p:cNvPr id="25" name="object 38">
              <a:extLst>
                <a:ext uri="{FF2B5EF4-FFF2-40B4-BE49-F238E27FC236}">
                  <a16:creationId xmlns:a16="http://schemas.microsoft.com/office/drawing/2014/main" id="{163D926A-5A89-9ED5-D697-EAAF0141429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73904" y="1601216"/>
              <a:ext cx="375920" cy="269239"/>
            </a:xfrm>
            <a:prstGeom prst="rect">
              <a:avLst/>
            </a:prstGeom>
          </p:spPr>
        </p:pic>
      </p:grpSp>
      <p:pic>
        <p:nvPicPr>
          <p:cNvPr id="26" name="object 39">
            <a:extLst>
              <a:ext uri="{FF2B5EF4-FFF2-40B4-BE49-F238E27FC236}">
                <a16:creationId xmlns:a16="http://schemas.microsoft.com/office/drawing/2014/main" id="{EC6C0B71-9D9E-78AB-F64A-8CBFD4EBC91B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27852" y="1180274"/>
            <a:ext cx="539114" cy="271081"/>
          </a:xfrm>
          <a:prstGeom prst="rect">
            <a:avLst/>
          </a:prstGeom>
        </p:spPr>
      </p:pic>
      <p:grpSp>
        <p:nvGrpSpPr>
          <p:cNvPr id="27" name="object 40">
            <a:extLst>
              <a:ext uri="{FF2B5EF4-FFF2-40B4-BE49-F238E27FC236}">
                <a16:creationId xmlns:a16="http://schemas.microsoft.com/office/drawing/2014/main" id="{7A47565B-583F-63CD-F10F-E3C3F231F6E0}"/>
              </a:ext>
            </a:extLst>
          </p:cNvPr>
          <p:cNvGrpSpPr/>
          <p:nvPr/>
        </p:nvGrpSpPr>
        <p:grpSpPr>
          <a:xfrm>
            <a:off x="6216947" y="1122171"/>
            <a:ext cx="809625" cy="335280"/>
            <a:chOff x="6263259" y="1591056"/>
            <a:chExt cx="809625" cy="335280"/>
          </a:xfrm>
        </p:grpSpPr>
        <p:pic>
          <p:nvPicPr>
            <p:cNvPr id="28" name="object 41">
              <a:extLst>
                <a:ext uri="{FF2B5EF4-FFF2-40B4-BE49-F238E27FC236}">
                  <a16:creationId xmlns:a16="http://schemas.microsoft.com/office/drawing/2014/main" id="{7EF18996-111B-B641-6352-15467D729E8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259" y="1591056"/>
              <a:ext cx="264160" cy="335279"/>
            </a:xfrm>
            <a:prstGeom prst="rect">
              <a:avLst/>
            </a:prstGeom>
          </p:spPr>
        </p:pic>
        <p:pic>
          <p:nvPicPr>
            <p:cNvPr id="29" name="object 42">
              <a:extLst>
                <a:ext uri="{FF2B5EF4-FFF2-40B4-BE49-F238E27FC236}">
                  <a16:creationId xmlns:a16="http://schemas.microsoft.com/office/drawing/2014/main" id="{41AA1DF9-4118-6EE9-705C-FECE57D1F41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96456" y="1609979"/>
              <a:ext cx="375920" cy="269239"/>
            </a:xfrm>
            <a:prstGeom prst="rect">
              <a:avLst/>
            </a:prstGeom>
          </p:spPr>
        </p:pic>
        <p:pic>
          <p:nvPicPr>
            <p:cNvPr id="30" name="object 43">
              <a:extLst>
                <a:ext uri="{FF2B5EF4-FFF2-40B4-BE49-F238E27FC236}">
                  <a16:creationId xmlns:a16="http://schemas.microsoft.com/office/drawing/2014/main" id="{354B1F59-9E19-AD08-59BB-02046F24605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64300" y="1609725"/>
              <a:ext cx="376554" cy="269239"/>
            </a:xfrm>
            <a:prstGeom prst="rect">
              <a:avLst/>
            </a:prstGeom>
          </p:spPr>
        </p:pic>
      </p:grpSp>
      <p:pic>
        <p:nvPicPr>
          <p:cNvPr id="31" name="object 44">
            <a:extLst>
              <a:ext uri="{FF2B5EF4-FFF2-40B4-BE49-F238E27FC236}">
                <a16:creationId xmlns:a16="http://schemas.microsoft.com/office/drawing/2014/main" id="{FC1EE2F8-B455-1304-A9D4-E572834B9EB3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18502" y="1188910"/>
            <a:ext cx="538479" cy="270700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4E2EC61D-0B42-971B-1C16-541D5C89EDF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33" y="926708"/>
            <a:ext cx="856002" cy="856002"/>
          </a:xfrm>
          <a:prstGeom prst="rect">
            <a:avLst/>
          </a:prstGeom>
        </p:spPr>
      </p:pic>
      <p:pic>
        <p:nvPicPr>
          <p:cNvPr id="133" name="Imagen 132">
            <a:extLst>
              <a:ext uri="{FF2B5EF4-FFF2-40B4-BE49-F238E27FC236}">
                <a16:creationId xmlns:a16="http://schemas.microsoft.com/office/drawing/2014/main" id="{16F16C22-FDB5-FBDF-7A1C-7BD816F62F8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10" y="899373"/>
            <a:ext cx="766002" cy="852408"/>
          </a:xfrm>
          <a:prstGeom prst="rect">
            <a:avLst/>
          </a:prstGeom>
        </p:spPr>
      </p:pic>
      <p:pic>
        <p:nvPicPr>
          <p:cNvPr id="134" name="Imagen 133">
            <a:extLst>
              <a:ext uri="{FF2B5EF4-FFF2-40B4-BE49-F238E27FC236}">
                <a16:creationId xmlns:a16="http://schemas.microsoft.com/office/drawing/2014/main" id="{5586A3A7-64CB-BB42-8D73-348E36E3293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195" y="172767"/>
            <a:ext cx="646397" cy="646397"/>
          </a:xfrm>
          <a:prstGeom prst="rect">
            <a:avLst/>
          </a:prstGeom>
        </p:spPr>
      </p:pic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72EE138E-894D-5992-9489-28F081F04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713305"/>
              </p:ext>
            </p:extLst>
          </p:nvPr>
        </p:nvGraphicFramePr>
        <p:xfrm>
          <a:off x="7583633" y="1801684"/>
          <a:ext cx="233876" cy="5472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76">
                  <a:extLst>
                    <a:ext uri="{9D8B030D-6E8A-4147-A177-3AD203B41FA5}">
                      <a16:colId xmlns:a16="http://schemas.microsoft.com/office/drawing/2014/main" val="151185832"/>
                    </a:ext>
                  </a:extLst>
                </a:gridCol>
              </a:tblGrid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84324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0873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00021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41081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960027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44035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495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2334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7845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30917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343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55196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19568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75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63172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52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35674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57076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1287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02425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54750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99093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03838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0904"/>
                  </a:ext>
                </a:extLst>
              </a:tr>
              <a:tr h="218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 cap="flat" cmpd="sng" algn="ctr">
                      <a:solidFill>
                        <a:srgbClr val="A4A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274247"/>
                  </a:ext>
                </a:extLst>
              </a:tr>
            </a:tbl>
          </a:graphicData>
        </a:graphic>
      </p:graphicFrame>
      <p:graphicFrame>
        <p:nvGraphicFramePr>
          <p:cNvPr id="34" name="object 28">
            <a:extLst>
              <a:ext uri="{FF2B5EF4-FFF2-40B4-BE49-F238E27FC236}">
                <a16:creationId xmlns:a16="http://schemas.microsoft.com/office/drawing/2014/main" id="{50F59AAE-4E1E-3121-10F7-CB78F9123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029368"/>
              </p:ext>
            </p:extLst>
          </p:nvPr>
        </p:nvGraphicFramePr>
        <p:xfrm>
          <a:off x="7576940" y="1142475"/>
          <a:ext cx="232410" cy="529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0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lang="es-ES" sz="1200" spc="-1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A4A4A4"/>
                      </a:solidFill>
                      <a:prstDash val="solid"/>
                    </a:lnL>
                    <a:lnR w="12700">
                      <a:solidFill>
                        <a:srgbClr val="A4A4A4"/>
                      </a:solidFill>
                      <a:prstDash val="solid"/>
                    </a:lnR>
                    <a:lnT w="12700">
                      <a:solidFill>
                        <a:srgbClr val="A4A4A4"/>
                      </a:solidFill>
                      <a:prstDash val="solid"/>
                    </a:lnT>
                    <a:lnB w="28575">
                      <a:solidFill>
                        <a:srgbClr val="A4A4A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1" name="object 41">
            <a:extLst>
              <a:ext uri="{FF2B5EF4-FFF2-40B4-BE49-F238E27FC236}">
                <a16:creationId xmlns:a16="http://schemas.microsoft.com/office/drawing/2014/main" id="{049AEFD4-8B31-1A5F-78C1-6FE659498B9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14759" y="1128522"/>
            <a:ext cx="264160" cy="33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6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1922</TotalTime>
  <Words>76</Words>
  <Application>Microsoft Office PowerPoint</Application>
  <PresentationFormat>Personalizado</PresentationFormat>
  <Paragraphs>90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Calibri</vt:lpstr>
      <vt:lpstr>CCMediterraneo</vt:lpstr>
      <vt:lpstr>Tahoma</vt:lpstr>
      <vt:lpstr>Times New Roman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Arnulfo Acosta</dc:creator>
  <cp:lastModifiedBy>María Olivares</cp:lastModifiedBy>
  <cp:revision>8</cp:revision>
  <dcterms:created xsi:type="dcterms:W3CDTF">2023-08-12T09:08:04Z</dcterms:created>
  <dcterms:modified xsi:type="dcterms:W3CDTF">2025-05-29T10:13:10Z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2023-07-09T00:00:00Z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2023-08-12T00:00:00Z</vt:filetime>
  </property>
</Properties>
</file>