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2" r:id="rId3"/>
    <p:sldId id="256" r:id="rId4"/>
    <p:sldId id="257" r:id="rId5"/>
    <p:sldId id="283" r:id="rId6"/>
    <p:sldId id="284" r:id="rId7"/>
    <p:sldId id="285" r:id="rId8"/>
    <p:sldId id="286" r:id="rId9"/>
    <p:sldId id="287" r:id="rId10"/>
    <p:sldId id="288" r:id="rId11"/>
    <p:sldId id="25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9" r:id="rId21"/>
    <p:sldId id="300" r:id="rId22"/>
    <p:sldId id="301" r:id="rId23"/>
    <p:sldId id="303" r:id="rId24"/>
    <p:sldId id="302" r:id="rId25"/>
    <p:sldId id="260" r:id="rId26"/>
    <p:sldId id="261" r:id="rId27"/>
    <p:sldId id="306" r:id="rId28"/>
    <p:sldId id="262" r:id="rId29"/>
    <p:sldId id="304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313" r:id="rId45"/>
    <p:sldId id="277" r:id="rId46"/>
    <p:sldId id="278" r:id="rId47"/>
    <p:sldId id="310" r:id="rId48"/>
    <p:sldId id="280" r:id="rId49"/>
    <p:sldId id="305" r:id="rId50"/>
    <p:sldId id="307" r:id="rId51"/>
    <p:sldId id="321" r:id="rId52"/>
    <p:sldId id="308" r:id="rId53"/>
    <p:sldId id="309" r:id="rId54"/>
    <p:sldId id="311" r:id="rId55"/>
    <p:sldId id="312" r:id="rId56"/>
    <p:sldId id="314" r:id="rId57"/>
    <p:sldId id="315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58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7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3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09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06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5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54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96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85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8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400E-E908-4A75-A5B2-DABE614576D8}" type="datetimeFigureOut">
              <a:rPr lang="es-ES" smtClean="0"/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8394-E22A-4484-825D-47FCB121C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50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42.png"/><Relationship Id="rId4" Type="http://schemas.openxmlformats.org/officeDocument/2006/relationships/image" Target="../media/image102.png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94494" y="2776218"/>
            <a:ext cx="796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ORDENAMOS SECUENCIAS TEMPORALES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6168"/>
            <a:ext cx="6264696" cy="172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62" y="3598087"/>
            <a:ext cx="6397422" cy="173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2" name="Picture 2" descr="C:\Users\ltremps\Downloads\com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604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506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" name="3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2" y="220506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3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506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098" name="Picture 2" descr="C:\Users\ltremps\Downloads\papel higiéni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506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remps\Downloads\subir el pantaló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00" y="220506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tremps\Downloads\tirar de la caden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5" y="2209246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hlinkClick r:id="" action="ppaction://noaction">
              <a:snd r:embed="rId9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82AB0956-276F-4907-946A-0BC8C77A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op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11" y="2059387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a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11" y="2059387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6349"/>
            <a:ext cx="2886075" cy="2886075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268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l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972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669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sc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669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307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317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Plan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736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4414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Arreg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rregl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015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MB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3136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ncend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185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omb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18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M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4414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3775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M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068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3136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ELAD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erret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185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792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696C4556-028D-4010-8B2E-AE34C309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C4D20-D189-4C23-B9DE-45E17912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74" y="2565104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tremps\Downloads\te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55" y="2564904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38" y="2564904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879"/>
            <a:ext cx="1800225" cy="1800225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70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4414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NVO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19995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g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2119995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572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oj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4414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SE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EC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8" y="2133775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023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ra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3136"/>
            <a:ext cx="2880000" cy="2878539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xpr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Zumo de naran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203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tremps\Downloads\sa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ltremps\Downloads\pase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ltremps\Downloads\entr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265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ltremps\Downloads\esperar al autobú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" y="2276872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86" y="2277072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 descr="C:\Users\ltremps\Downloads\subir al autobú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04" y="2276872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ltremps\Downloads\viajar en colecti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2276872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ltremps\Downloads\bajar del autobús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04" y="2276872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462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tremps\Downloads\incend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ltremps\Downloads\hablar por teléfo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ltremps\Downloads\camión de bomber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0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tremps\Downloads\dolor de gargan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98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tremps\Downloads\conten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2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tremps\Downloads\jara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0" y="22772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tremps\Downloads\pediat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0" y="22772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ltremps\Downloads\echar pasta de dien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35" y="249726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35" y="249726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 descr="C:\Users\ltremps\Downloads\lavar los dien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35" y="24930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92" y="2497870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582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tremps\Downloads\poner un hue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tremps\Downloads\incu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96" y="234888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tremps\Downloads\nacer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96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tremps\Downloads\nac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56" y="234888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tremps\Downloads\tirar de la cade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80" y="2209246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" y="220506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3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20502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2" name="4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205024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3" name="4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0" y="2209246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4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0" y="2209246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5" name="Picture 3" descr="C:\Users\ltremps\Downloads\subir el pantaló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581288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hlinkClick r:id="" action="ppaction://noaction">
              <a:snd r:embed="rId9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82AB0956-276F-4907-946A-0BC8C77A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296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204CE250-B08D-44E8-94C1-43F8CFA3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7D8FC688-9AAA-4D67-9024-3105A209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348D2FB8-C920-456C-9202-A988EFDF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tremps\Downloads\com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89961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C:\Users\ltremps\Downloads\compr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04" y="24928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remps\Downloads\caje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04" y="24930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tremps\Downloads\bolsa de la comp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04" y="24928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tremps\Downloads\pag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04" y="2492896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tremps\Downloads\semb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9" y="2452561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remps\Downloads\tal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80" y="2452561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0" y="2452561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0" y="2450926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tremps\Downloads\cortar el 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tremps\Downloads\choriz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tremps\Downloads\bocadil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tremps\Downloads\semáforo ver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tremps\Downloads\cruzar con precaució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1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tremps\Downloads\cocin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tremps\Downloads\serv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remps\Downloads\co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313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tremps\Downloads\mirar por la vent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711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remps\Downloads\lluv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0" y="227711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tremps\Downloads\sali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0" y="227711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tremps\Downloads\paragu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20" y="227711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C:\Users\ltremps\Downloads\pein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tremps\Downloads\niñ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tremps\Downloads\va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tremps\Downloads\llen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tremps\Downloads\vaso de agu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C:\Users\ltremps\Downloads\sal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8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tremps\Downloads\dorm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tremps\Downloads\desper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8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88032C34-8D0A-4AE0-9901-C90D0706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57" y="21962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61" y="2205144"/>
            <a:ext cx="2520000" cy="252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C:\Users\ltremps\Downloads\encender la televisió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" y="2205144"/>
            <a:ext cx="2520000" cy="252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tremps\Downloads\ver la televisió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16" y="2205144"/>
            <a:ext cx="2520000" cy="252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tremps\Downloads\bañ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tremps\Downloads\duch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remps\Downloads\enjabonar el cuerp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052736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tremps\Downloads\vesti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371683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tremps\Downloads\enjabonar el pel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1052736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tremps\Downloads\secar el pe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683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tremps\Downloads\sec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71683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83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tremps\Downloads\son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tremps\Downloads\despertar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8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19168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12" y="19168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 descr="C:\Users\ltremps\Downloads\glot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12" y="191683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tremps\Downloads\subir al co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remps\Downloads\conduc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tremps\Downloads\aparc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tremps\Downloads\salir del coch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9120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tremps\Downloads\mojar el estropaj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38" y="2348880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remps\Downloads\ta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74" y="2348880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 descr="C:\Users\ltremps\Downloads\echar lavavajill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38" y="2348880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tremps\Downloads\fregar la taz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1" y="2348880"/>
            <a:ext cx="1800000" cy="180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tremps\Downloads\lluvio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206791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 descr="C:\Users\ltremps\Downloads\bot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2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0" y="209671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C:\Users\ltremps\Downloads\árb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05" y="2740821"/>
            <a:ext cx="1480267" cy="14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132160" y="2098130"/>
            <a:ext cx="3064123" cy="2880000"/>
            <a:chOff x="3132160" y="2098130"/>
            <a:chExt cx="3064123" cy="2880000"/>
          </a:xfrm>
        </p:grpSpPr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60" y="2098130"/>
              <a:ext cx="2880000" cy="2880000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 descr="C:\Users\ltremps\Downloads\árbo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740821"/>
              <a:ext cx="1480267" cy="148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6012480" y="2098130"/>
            <a:ext cx="2920267" cy="2880000"/>
            <a:chOff x="6012480" y="2098130"/>
            <a:chExt cx="2920267" cy="2880000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480" y="2098130"/>
              <a:ext cx="2880000" cy="2880000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 descr="C:\Users\ltremps\Downloads\árbo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480" y="2740821"/>
              <a:ext cx="1480267" cy="148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C:\Users\ltremps\Downloads\chocar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000" y="227711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remps\Downloads\grú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711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0" y="2276872"/>
            <a:ext cx="2160000" cy="216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788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F037BD03-1D3B-4F8D-81D2-0F9F7D58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EB144F15-2DF0-4CF3-874D-873E2E9F6D4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CDCC6991-E280-453E-A7AE-15EEF055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20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266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tremps\Downloads\desorden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tremps\Downloads\recoger los jugue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12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12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021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C:\Users\ltremps\Downloads\ver la televisió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20" y="213317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tremps\Downloads\niñ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tremps\Downloads\rom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52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remps\Downloads\enfad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43" y="198916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tremps\Downloads\sole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remps\Downloads\vento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tremps\Downloads\friole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93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tremps\Downloads\dar un rega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916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tremps\Downloads\abrir un rega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198916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tremps\Downloads\conten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2" y="198916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61" y="197676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 descr="C:\Users\ltremps\Downloads\golo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916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tremps\Downloads\dolor de mue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61" y="1989052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tremps\Downloads\egoísta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tremps\Downloads\tri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tremps\Downloads\llor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116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tremps\Downloads\carr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tremps\Downloads\prim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53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tremps\Downloads\co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53" y="213740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tremps\Downloads\ca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95" y="206116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 descr="C:\Users\ltremps\Downloads\sorprendi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5" y="2061168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tremps\Downloads\tirar la bas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ltremps\Downloads\tir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91" y="198916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ltremps\Downloads\recoger la bas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91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5197417B-155A-43A2-B449-A284E0D5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A3163219-946C-49E5-A915-C78A5924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FA025C2F-50B6-423F-B97F-61F78640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2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500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 descr="C:\Users\ltremps\Downloads\gir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2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ltremps\Downloads\mareado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2132856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44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5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 descr="C:\Users\ltremps\Downloads\descans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1988840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6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0FEF6DA1-A5CF-44B7-BE81-11AF051A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9080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4EA44362-F693-4C40-B42D-FDD3F293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80" y="2709080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9080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2" name="3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9080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3" name="2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40" y="2709080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3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40" y="2709080"/>
            <a:ext cx="1440000" cy="144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212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39CE5081-3E59-4F8B-BE14-63E117A5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8B8F3435-81A0-45CE-B89A-0557E001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86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950D927B-DACE-44B6-8331-AB7DC702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132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87FFB455-467C-4C75-A545-F3C67AAC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0B205E61-B116-4B0E-AEA4-8F244A17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xmlns:lc="http://schemas.openxmlformats.org/drawingml/2006/lockedCanvas" id="{7075404F-F752-4D82-B273-1403FA01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5144"/>
            <a:ext cx="2880000" cy="2880000"/>
          </a:xfrm>
          <a:prstGeom prst="rect">
            <a:avLst/>
          </a:prstGeom>
          <a:noFill/>
          <a:ln w="158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8174" y="6218148"/>
            <a:ext cx="819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Autor pictogramas: </a:t>
            </a:r>
            <a:r>
              <a:rPr lang="pt-BR" sz="1400" i="1" dirty="0"/>
              <a:t>Sergio </a:t>
            </a:r>
            <a:r>
              <a:rPr lang="pt-BR" sz="1400" i="1" dirty="0" err="1"/>
              <a:t>Palao</a:t>
            </a:r>
            <a:r>
              <a:rPr lang="pt-BR" sz="1400" i="1" dirty="0"/>
              <a:t> </a:t>
            </a:r>
            <a:r>
              <a:rPr lang="pt-BR" sz="1400" b="1" i="1" dirty="0" err="1"/>
              <a:t>Procedencia</a:t>
            </a:r>
            <a:r>
              <a:rPr lang="pt-BR" sz="1400" b="1" i="1" dirty="0"/>
              <a:t>:  </a:t>
            </a:r>
            <a:r>
              <a:rPr lang="pt-BR" sz="1400" i="1" dirty="0"/>
              <a:t>ARASAAC (http://arasaac.org) </a:t>
            </a:r>
            <a:r>
              <a:rPr lang="pt-BR" sz="1400" b="1" i="1" dirty="0"/>
              <a:t>Licencia:  </a:t>
            </a:r>
            <a:r>
              <a:rPr lang="pt-BR" sz="1400" i="1" dirty="0"/>
              <a:t>CC (BY-NC-SA) </a:t>
            </a:r>
            <a:r>
              <a:rPr lang="pt-BR" sz="1400" b="1" i="1" dirty="0"/>
              <a:t>Autor:  </a:t>
            </a:r>
            <a:r>
              <a:rPr lang="pt-BR" sz="1400" i="1" dirty="0" smtClean="0"/>
              <a:t>Laura Tremps Zapater (CDIAT </a:t>
            </a:r>
            <a:r>
              <a:rPr lang="pt-BR" sz="1400" i="1" dirty="0" err="1" smtClean="0"/>
              <a:t>Fundación</a:t>
            </a:r>
            <a:r>
              <a:rPr lang="pt-BR" sz="1400" i="1" dirty="0" smtClean="0"/>
              <a:t> DFA).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907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186</Words>
  <Application>Microsoft Office PowerPoint</Application>
  <PresentationFormat>Presentación en pantalla (4:3)</PresentationFormat>
  <Paragraphs>62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Fundación DFA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LTREMPS</dc:creator>
  <cp:lastModifiedBy>José Manuel Marcos</cp:lastModifiedBy>
  <cp:revision>65</cp:revision>
  <dcterms:created xsi:type="dcterms:W3CDTF">2021-05-04T09:43:37Z</dcterms:created>
  <dcterms:modified xsi:type="dcterms:W3CDTF">2021-05-12T05:03:21Z</dcterms:modified>
</cp:coreProperties>
</file>