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7" r:id="rId2"/>
    <p:sldId id="278" r:id="rId3"/>
    <p:sldId id="279" r:id="rId4"/>
  </p:sldIdLst>
  <p:sldSz cx="9601200" cy="12801600" type="A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F5625"/>
    <a:srgbClr val="D13333"/>
    <a:srgbClr val="F6A462"/>
    <a:srgbClr val="345CB5"/>
    <a:srgbClr val="F7A8A8"/>
    <a:srgbClr val="4BDD4B"/>
    <a:srgbClr val="06B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4" autoAdjust="0"/>
    <p:restoredTop sz="94249" autoAdjust="0"/>
  </p:normalViewPr>
  <p:slideViewPr>
    <p:cSldViewPr snapToGrid="0" showGuides="1">
      <p:cViewPr varScale="1">
        <p:scale>
          <a:sx n="54" d="100"/>
          <a:sy n="54" d="100"/>
        </p:scale>
        <p:origin x="30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42B4E-9AE7-4633-B927-4817D02859B9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70FD0-7CBE-4FC5-BC46-5C2C52ABA0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186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25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074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48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241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61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583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438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52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937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79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18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B2EF3-AB80-4A82-9CA4-FA447193E6A4}" type="datetimeFigureOut">
              <a:rPr lang="es-ES" smtClean="0"/>
              <a:t>29/05/2025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B2B7-0411-4D2A-AF23-EC5FC64580A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469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B04DE9-BB2C-D65C-68A9-B5815CCC8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3E2786C-05B4-42BA-F739-57D24AFDE47D}"/>
              </a:ext>
            </a:extLst>
          </p:cNvPr>
          <p:cNvSpPr txBox="1"/>
          <p:nvPr/>
        </p:nvSpPr>
        <p:spPr>
          <a:xfrm>
            <a:off x="6416299" y="611632"/>
            <a:ext cx="227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ED89DCD-AE01-DFEC-5BB9-281C1D2CCD07}"/>
              </a:ext>
            </a:extLst>
          </p:cNvPr>
          <p:cNvSpPr txBox="1"/>
          <p:nvPr/>
        </p:nvSpPr>
        <p:spPr>
          <a:xfrm>
            <a:off x="286871" y="426966"/>
            <a:ext cx="9090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Arial" panose="020B0604020202020204" pitchFamily="34" charset="0"/>
                <a:cs typeface="Arial" panose="020B0604020202020204" pitchFamily="34" charset="0"/>
              </a:rPr>
              <a:t>TIEMPOS VERBALES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576BAF9-657C-6C27-4295-6B64B1BF777C}"/>
              </a:ext>
            </a:extLst>
          </p:cNvPr>
          <p:cNvSpPr txBox="1"/>
          <p:nvPr/>
        </p:nvSpPr>
        <p:spPr>
          <a:xfrm>
            <a:off x="31376" y="1242574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Arial" panose="020B0604020202020204" pitchFamily="34" charset="0"/>
                <a:cs typeface="Arial" panose="020B0604020202020204" pitchFamily="34" charset="0"/>
              </a:rPr>
              <a:t>Completa los huecos en blanco con los tiempos verbales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27647E83-9C22-1441-EB03-52652C5E1D83}"/>
              </a:ext>
            </a:extLst>
          </p:cNvPr>
          <p:cNvSpPr txBox="1"/>
          <p:nvPr/>
        </p:nvSpPr>
        <p:spPr>
          <a:xfrm>
            <a:off x="111778" y="12025945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Arial" panose="020B0604020202020204" pitchFamily="34" charset="0"/>
                <a:cs typeface="Arial" panose="020B0604020202020204" pitchFamily="34" charset="0"/>
              </a:rPr>
              <a:t>NOMBRE: ________________________________________________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44E7B17-896A-696B-3491-F3F7057D4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467" y="1724882"/>
            <a:ext cx="8781018" cy="991634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8FC67C2-6259-06F7-BE38-7DF7A45671A0}"/>
              </a:ext>
            </a:extLst>
          </p:cNvPr>
          <p:cNvSpPr txBox="1"/>
          <p:nvPr/>
        </p:nvSpPr>
        <p:spPr>
          <a:xfrm>
            <a:off x="3514771" y="3686040"/>
            <a:ext cx="2571658" cy="7390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CORRO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SALTO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CAMINO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HABLO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ESCRIBO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CANTO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BAILO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PINTO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COCINO</a:t>
            </a:r>
          </a:p>
        </p:txBody>
      </p:sp>
    </p:spTree>
    <p:extLst>
      <p:ext uri="{BB962C8B-B14F-4D97-AF65-F5344CB8AC3E}">
        <p14:creationId xmlns:p14="http://schemas.microsoft.com/office/powerpoint/2010/main" val="126632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E5E13-A5D3-691A-F26B-305866FD0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DD03E58D-3BE6-B8B9-460F-0899B33278B9}"/>
              </a:ext>
            </a:extLst>
          </p:cNvPr>
          <p:cNvSpPr txBox="1"/>
          <p:nvPr/>
        </p:nvSpPr>
        <p:spPr>
          <a:xfrm>
            <a:off x="6416299" y="611632"/>
            <a:ext cx="227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C6077C9-33BC-36CE-A503-3594B975DBDE}"/>
              </a:ext>
            </a:extLst>
          </p:cNvPr>
          <p:cNvSpPr txBox="1"/>
          <p:nvPr/>
        </p:nvSpPr>
        <p:spPr>
          <a:xfrm>
            <a:off x="286871" y="426966"/>
            <a:ext cx="9090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Arial" panose="020B0604020202020204" pitchFamily="34" charset="0"/>
                <a:cs typeface="Arial" panose="020B0604020202020204" pitchFamily="34" charset="0"/>
              </a:rPr>
              <a:t>TIEMPOS VERBALES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AB0F810-8CBC-BC31-A5E2-CEB9639592DC}"/>
              </a:ext>
            </a:extLst>
          </p:cNvPr>
          <p:cNvSpPr txBox="1"/>
          <p:nvPr/>
        </p:nvSpPr>
        <p:spPr>
          <a:xfrm>
            <a:off x="31376" y="1242574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Arial" panose="020B0604020202020204" pitchFamily="34" charset="0"/>
                <a:cs typeface="Arial" panose="020B0604020202020204" pitchFamily="34" charset="0"/>
              </a:rPr>
              <a:t>Completa los huecos en blanco con los tiempos verbales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5BC4D2DD-2046-C78C-3D12-136D54ED96AE}"/>
              </a:ext>
            </a:extLst>
          </p:cNvPr>
          <p:cNvSpPr txBox="1"/>
          <p:nvPr/>
        </p:nvSpPr>
        <p:spPr>
          <a:xfrm>
            <a:off x="111778" y="12025945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Arial" panose="020B0604020202020204" pitchFamily="34" charset="0"/>
                <a:cs typeface="Arial" panose="020B0604020202020204" pitchFamily="34" charset="0"/>
              </a:rPr>
              <a:t>NOMBRE: ________________________________________________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6233893-F7C6-F95A-AD6F-327FF8646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467" y="1724882"/>
            <a:ext cx="8781018" cy="991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65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6C1C10-E240-1DB4-A530-B5B9DBF0C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87559A3C-38DC-C2A3-B0B4-7A89B1447026}"/>
              </a:ext>
            </a:extLst>
          </p:cNvPr>
          <p:cNvSpPr txBox="1"/>
          <p:nvPr/>
        </p:nvSpPr>
        <p:spPr>
          <a:xfrm>
            <a:off x="6416299" y="611632"/>
            <a:ext cx="227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057993-CEBD-0181-7D1C-8CC1B9C51076}"/>
              </a:ext>
            </a:extLst>
          </p:cNvPr>
          <p:cNvSpPr txBox="1"/>
          <p:nvPr/>
        </p:nvSpPr>
        <p:spPr>
          <a:xfrm>
            <a:off x="286871" y="426966"/>
            <a:ext cx="9090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Arial" panose="020B0604020202020204" pitchFamily="34" charset="0"/>
                <a:cs typeface="Arial" panose="020B0604020202020204" pitchFamily="34" charset="0"/>
              </a:rPr>
              <a:t>TIEMPOS VERBALES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8809F58-5AE4-EED5-1688-A716684953D0}"/>
              </a:ext>
            </a:extLst>
          </p:cNvPr>
          <p:cNvSpPr txBox="1"/>
          <p:nvPr/>
        </p:nvSpPr>
        <p:spPr>
          <a:xfrm>
            <a:off x="31376" y="1242574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Arial" panose="020B0604020202020204" pitchFamily="34" charset="0"/>
                <a:cs typeface="Arial" panose="020B0604020202020204" pitchFamily="34" charset="0"/>
              </a:rPr>
              <a:t>Completa los huecos en blanco con los tiempos verbales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F61590BD-7DF1-8F2F-2C9E-5C14AD95FF3D}"/>
              </a:ext>
            </a:extLst>
          </p:cNvPr>
          <p:cNvSpPr txBox="1"/>
          <p:nvPr/>
        </p:nvSpPr>
        <p:spPr>
          <a:xfrm>
            <a:off x="111778" y="12025945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kern="900" spc="70" dirty="0">
                <a:latin typeface="Arial" panose="020B0604020202020204" pitchFamily="34" charset="0"/>
                <a:cs typeface="Arial" panose="020B0604020202020204" pitchFamily="34" charset="0"/>
              </a:rPr>
              <a:t>NOMBRE: ________________________________________________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B45C8F5-A333-0595-69E1-4B594FAA9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467" y="1724882"/>
            <a:ext cx="8781018" cy="991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3531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9265</TotalTime>
  <Words>52</Words>
  <Application>Microsoft Office PowerPoint</Application>
  <PresentationFormat>Papel A3 (297 x 420 mm)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Gines Ciudad Real</cp:lastModifiedBy>
  <cp:revision>111</cp:revision>
  <dcterms:created xsi:type="dcterms:W3CDTF">2017-05-19T10:25:06Z</dcterms:created>
  <dcterms:modified xsi:type="dcterms:W3CDTF">2025-05-29T08:45:57Z</dcterms:modified>
</cp:coreProperties>
</file>