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</p:sldIdLst>
  <p:sldSz cx="9601200" cy="12801600" type="A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F5625"/>
    <a:srgbClr val="D13333"/>
    <a:srgbClr val="F6A462"/>
    <a:srgbClr val="345CB5"/>
    <a:srgbClr val="F7A8A8"/>
    <a:srgbClr val="4BDD4B"/>
    <a:srgbClr val="06B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4" autoAdjust="0"/>
    <p:restoredTop sz="94249" autoAdjust="0"/>
  </p:normalViewPr>
  <p:slideViewPr>
    <p:cSldViewPr snapToGrid="0" showGuides="1">
      <p:cViewPr>
        <p:scale>
          <a:sx n="50" d="100"/>
          <a:sy n="50" d="100"/>
        </p:scale>
        <p:origin x="319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325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074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48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41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661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583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438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2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37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79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18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B2EF3-AB80-4A82-9CA4-FA447193E6A4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469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E3052-2817-B700-9469-7DEBB05C8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F5DC550-4501-4C24-010B-1956FF808B7B}"/>
              </a:ext>
            </a:extLst>
          </p:cNvPr>
          <p:cNvSpPr txBox="1"/>
          <p:nvPr/>
        </p:nvSpPr>
        <p:spPr>
          <a:xfrm>
            <a:off x="6416299" y="611632"/>
            <a:ext cx="2278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1E6753F-A4A7-EC27-C21E-E072FBD5D7AE}"/>
              </a:ext>
            </a:extLst>
          </p:cNvPr>
          <p:cNvSpPr txBox="1"/>
          <p:nvPr/>
        </p:nvSpPr>
        <p:spPr>
          <a:xfrm>
            <a:off x="286871" y="426966"/>
            <a:ext cx="9090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atin typeface="KG Miss Kindergarten" panose="02000000000000000000" pitchFamily="2" charset="0"/>
              </a:rPr>
              <a:t>TIEMPOS VERBALES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E6314D-5C13-0EB2-09C9-00FF01D36BC8}"/>
              </a:ext>
            </a:extLst>
          </p:cNvPr>
          <p:cNvSpPr txBox="1"/>
          <p:nvPr/>
        </p:nvSpPr>
        <p:spPr>
          <a:xfrm>
            <a:off x="31376" y="1242574"/>
            <a:ext cx="960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kern="900" spc="70" dirty="0">
                <a:latin typeface="KG Lego House" panose="02000503000000020004" pitchFamily="2" charset="0"/>
              </a:rPr>
              <a:t>Completa los huecos en blanco con los tiempos verbales</a:t>
            </a:r>
          </a:p>
        </p:txBody>
      </p:sp>
      <p:pic>
        <p:nvPicPr>
          <p:cNvPr id="85" name="Imagen 84">
            <a:extLst>
              <a:ext uri="{FF2B5EF4-FFF2-40B4-BE49-F238E27FC236}">
                <a16:creationId xmlns:a16="http://schemas.microsoft.com/office/drawing/2014/main" id="{298231F8-1707-CD1B-C862-F8D359E74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4" y="1724930"/>
            <a:ext cx="2987675" cy="8561321"/>
          </a:xfrm>
          <a:prstGeom prst="rect">
            <a:avLst/>
          </a:prstGeom>
        </p:spPr>
      </p:pic>
      <p:pic>
        <p:nvPicPr>
          <p:cNvPr id="86" name="Imagen 85">
            <a:extLst>
              <a:ext uri="{FF2B5EF4-FFF2-40B4-BE49-F238E27FC236}">
                <a16:creationId xmlns:a16="http://schemas.microsoft.com/office/drawing/2014/main" id="{14D8DADF-2399-7788-CCCC-FA43D57DC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066" y="1724930"/>
            <a:ext cx="2987675" cy="8561321"/>
          </a:xfrm>
          <a:prstGeom prst="rect">
            <a:avLst/>
          </a:prstGeom>
        </p:spPr>
      </p:pic>
      <p:pic>
        <p:nvPicPr>
          <p:cNvPr id="87" name="Imagen 86">
            <a:extLst>
              <a:ext uri="{FF2B5EF4-FFF2-40B4-BE49-F238E27FC236}">
                <a16:creationId xmlns:a16="http://schemas.microsoft.com/office/drawing/2014/main" id="{6E808B9B-66BB-FB1C-9788-8CDF08739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407" y="1724929"/>
            <a:ext cx="2987675" cy="8561321"/>
          </a:xfrm>
          <a:prstGeom prst="rect">
            <a:avLst/>
          </a:prstGeom>
        </p:spPr>
      </p:pic>
      <p:sp>
        <p:nvSpPr>
          <p:cNvPr id="90" name="Rectángulo: esquinas redondeadas 89">
            <a:extLst>
              <a:ext uri="{FF2B5EF4-FFF2-40B4-BE49-F238E27FC236}">
                <a16:creationId xmlns:a16="http://schemas.microsoft.com/office/drawing/2014/main" id="{F6D8FE0E-1498-66F9-00D4-0656F340BE9A}"/>
              </a:ext>
            </a:extLst>
          </p:cNvPr>
          <p:cNvSpPr/>
          <p:nvPr/>
        </p:nvSpPr>
        <p:spPr>
          <a:xfrm>
            <a:off x="1114425" y="2770236"/>
            <a:ext cx="1447800" cy="4476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Rectángulo: esquinas redondeadas 90">
            <a:extLst>
              <a:ext uri="{FF2B5EF4-FFF2-40B4-BE49-F238E27FC236}">
                <a16:creationId xmlns:a16="http://schemas.microsoft.com/office/drawing/2014/main" id="{687E0D52-45CE-2634-2CE1-660CCFF153C6}"/>
              </a:ext>
            </a:extLst>
          </p:cNvPr>
          <p:cNvSpPr/>
          <p:nvPr/>
        </p:nvSpPr>
        <p:spPr>
          <a:xfrm>
            <a:off x="4108076" y="2770236"/>
            <a:ext cx="1447800" cy="4476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" name="Rectángulo: esquinas redondeadas 91">
            <a:extLst>
              <a:ext uri="{FF2B5EF4-FFF2-40B4-BE49-F238E27FC236}">
                <a16:creationId xmlns:a16="http://schemas.microsoft.com/office/drawing/2014/main" id="{107F9B99-BD20-2DF0-4AEC-5B90D2A53836}"/>
              </a:ext>
            </a:extLst>
          </p:cNvPr>
          <p:cNvSpPr/>
          <p:nvPr/>
        </p:nvSpPr>
        <p:spPr>
          <a:xfrm>
            <a:off x="7069417" y="2770235"/>
            <a:ext cx="1447800" cy="4476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2064DA5B-3838-30B4-7A1B-3175BBBE2EEB}"/>
              </a:ext>
            </a:extLst>
          </p:cNvPr>
          <p:cNvSpPr txBox="1"/>
          <p:nvPr/>
        </p:nvSpPr>
        <p:spPr>
          <a:xfrm>
            <a:off x="850152" y="2701684"/>
            <a:ext cx="23980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KG Red Hands" panose="02000505000000020004" pitchFamily="2" charset="0"/>
              </a:rPr>
              <a:t>PASADO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8DEB26B4-8136-7A05-6A2F-BD4313DEA291}"/>
              </a:ext>
            </a:extLst>
          </p:cNvPr>
          <p:cNvSpPr txBox="1"/>
          <p:nvPr/>
        </p:nvSpPr>
        <p:spPr>
          <a:xfrm>
            <a:off x="3728010" y="2701684"/>
            <a:ext cx="23980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KG Red Hands" panose="02000505000000020004" pitchFamily="2" charset="0"/>
              </a:rPr>
              <a:t>PRESENTE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7E6C8ACE-54EF-B008-D252-3E3A25A9C7CC}"/>
              </a:ext>
            </a:extLst>
          </p:cNvPr>
          <p:cNvSpPr txBox="1"/>
          <p:nvPr/>
        </p:nvSpPr>
        <p:spPr>
          <a:xfrm>
            <a:off x="6882093" y="2734008"/>
            <a:ext cx="23980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KG Red Hands" panose="02000505000000020004" pitchFamily="2" charset="0"/>
              </a:rPr>
              <a:t>FUTURO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524095DE-4A22-9572-DF11-7F522E42BE17}"/>
              </a:ext>
            </a:extLst>
          </p:cNvPr>
          <p:cNvSpPr txBox="1"/>
          <p:nvPr/>
        </p:nvSpPr>
        <p:spPr>
          <a:xfrm>
            <a:off x="111778" y="12025945"/>
            <a:ext cx="960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kern="900" spc="70" dirty="0">
                <a:latin typeface="KG Lego House" panose="02000503000000020004" pitchFamily="2" charset="0"/>
              </a:rPr>
              <a:t>NOMBRE: ____________________________________________________</a:t>
            </a:r>
          </a:p>
        </p:txBody>
      </p:sp>
      <p:pic>
        <p:nvPicPr>
          <p:cNvPr id="98" name="Imagen 97">
            <a:extLst>
              <a:ext uri="{FF2B5EF4-FFF2-40B4-BE49-F238E27FC236}">
                <a16:creationId xmlns:a16="http://schemas.microsoft.com/office/drawing/2014/main" id="{0103262C-9235-FDA8-F5CC-1470765762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1037"/>
          <a:stretch/>
        </p:blipFill>
        <p:spPr>
          <a:xfrm>
            <a:off x="366712" y="9188054"/>
            <a:ext cx="8867775" cy="2440432"/>
          </a:xfrm>
          <a:prstGeom prst="rect">
            <a:avLst/>
          </a:prstGeom>
        </p:spPr>
      </p:pic>
      <p:sp>
        <p:nvSpPr>
          <p:cNvPr id="99" name="CuadroTexto 98">
            <a:extLst>
              <a:ext uri="{FF2B5EF4-FFF2-40B4-BE49-F238E27FC236}">
                <a16:creationId xmlns:a16="http://schemas.microsoft.com/office/drawing/2014/main" id="{0E3FECB2-928B-FB2D-4C09-A8F3E6F56771}"/>
              </a:ext>
            </a:extLst>
          </p:cNvPr>
          <p:cNvSpPr txBox="1"/>
          <p:nvPr/>
        </p:nvSpPr>
        <p:spPr>
          <a:xfrm>
            <a:off x="3535361" y="4072114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861D9190-F04F-E223-F345-9E30FCE9AB11}"/>
              </a:ext>
            </a:extLst>
          </p:cNvPr>
          <p:cNvSpPr txBox="1"/>
          <p:nvPr/>
        </p:nvSpPr>
        <p:spPr>
          <a:xfrm>
            <a:off x="3535361" y="4839975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2CEF1771-2D4D-0D33-A66A-BADB034D2875}"/>
              </a:ext>
            </a:extLst>
          </p:cNvPr>
          <p:cNvSpPr txBox="1"/>
          <p:nvPr/>
        </p:nvSpPr>
        <p:spPr>
          <a:xfrm>
            <a:off x="3535361" y="5607836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58674ABA-5EC3-0A64-7043-86455C1F5705}"/>
              </a:ext>
            </a:extLst>
          </p:cNvPr>
          <p:cNvSpPr txBox="1"/>
          <p:nvPr/>
        </p:nvSpPr>
        <p:spPr>
          <a:xfrm>
            <a:off x="3535361" y="7771531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2BAFD9A-CE23-86CA-B891-7949B0038371}"/>
              </a:ext>
            </a:extLst>
          </p:cNvPr>
          <p:cNvSpPr txBox="1"/>
          <p:nvPr/>
        </p:nvSpPr>
        <p:spPr>
          <a:xfrm>
            <a:off x="3535361" y="9231730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FE717FB6-C7FD-24E1-D3D5-A15042DECBF5}"/>
              </a:ext>
            </a:extLst>
          </p:cNvPr>
          <p:cNvSpPr txBox="1"/>
          <p:nvPr/>
        </p:nvSpPr>
        <p:spPr>
          <a:xfrm>
            <a:off x="3535361" y="10037691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9DA52A8D-F77F-623D-A6D1-60BA1AB30044}"/>
              </a:ext>
            </a:extLst>
          </p:cNvPr>
          <p:cNvSpPr txBox="1"/>
          <p:nvPr/>
        </p:nvSpPr>
        <p:spPr>
          <a:xfrm>
            <a:off x="3535361" y="6318547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92BCE403-AC7D-D009-EF18-B73BFB802557}"/>
              </a:ext>
            </a:extLst>
          </p:cNvPr>
          <p:cNvSpPr txBox="1"/>
          <p:nvPr/>
        </p:nvSpPr>
        <p:spPr>
          <a:xfrm>
            <a:off x="3514771" y="8543475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8B50A6E8-54FF-0446-CE3D-77F2C7E07E0B}"/>
              </a:ext>
            </a:extLst>
          </p:cNvPr>
          <p:cNvSpPr txBox="1"/>
          <p:nvPr/>
        </p:nvSpPr>
        <p:spPr>
          <a:xfrm>
            <a:off x="3554411" y="7041578"/>
            <a:ext cx="257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KG Miss Kindergarten" panose="02000000000000000000" pitchFamily="2" charset="0"/>
              </a:rPr>
              <a:t>CORRO</a:t>
            </a:r>
          </a:p>
        </p:txBody>
      </p:sp>
    </p:spTree>
    <p:extLst>
      <p:ext uri="{BB962C8B-B14F-4D97-AF65-F5344CB8AC3E}">
        <p14:creationId xmlns:p14="http://schemas.microsoft.com/office/powerpoint/2010/main" val="3543954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7714</TotalTime>
  <Words>26</Words>
  <Application>Microsoft Office PowerPoint</Application>
  <PresentationFormat>Papel A3 (297 x 420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KG Lego House</vt:lpstr>
      <vt:lpstr>KG Miss Kindergarten</vt:lpstr>
      <vt:lpstr>KG Red Hands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Ciudad Real Núñez</dc:creator>
  <cp:lastModifiedBy>Gines Ciudad Real</cp:lastModifiedBy>
  <cp:revision>106</cp:revision>
  <dcterms:created xsi:type="dcterms:W3CDTF">2017-05-19T10:25:06Z</dcterms:created>
  <dcterms:modified xsi:type="dcterms:W3CDTF">2025-05-27T10:20:29Z</dcterms:modified>
</cp:coreProperties>
</file>