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</p:sldIdLst>
  <p:sldSz cx="9601200" cy="12801600" type="A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EF5625"/>
    <a:srgbClr val="D13333"/>
    <a:srgbClr val="F6A462"/>
    <a:srgbClr val="345CB5"/>
    <a:srgbClr val="F7A8A8"/>
    <a:srgbClr val="4BDD4B"/>
    <a:srgbClr val="06B7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4" autoAdjust="0"/>
    <p:restoredTop sz="94249" autoAdjust="0"/>
  </p:normalViewPr>
  <p:slideViewPr>
    <p:cSldViewPr snapToGrid="0" showGuides="1">
      <p:cViewPr varScale="1">
        <p:scale>
          <a:sx n="54" d="100"/>
          <a:sy n="54" d="100"/>
        </p:scale>
        <p:origin x="237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325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074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48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241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661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583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4382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52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937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979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18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B2EF3-AB80-4A82-9CA4-FA447193E6A4}" type="datetimeFigureOut">
              <a:rPr lang="es-ES" smtClean="0"/>
              <a:t>29/05/2025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0B2B7-0411-4D2A-AF23-EC5FC64580A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4690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Diagrama&#10;&#10;El contenido generado por IA puede ser incorrecto.">
            <a:extLst>
              <a:ext uri="{FF2B5EF4-FFF2-40B4-BE49-F238E27FC236}">
                <a16:creationId xmlns:a16="http://schemas.microsoft.com/office/drawing/2014/main" id="{02260520-964C-B0C5-9A99-E784D5804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1876" y="197225"/>
            <a:ext cx="9157447" cy="12604375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9F348DD6-5F47-A26F-A822-2213951E5035}"/>
              </a:ext>
            </a:extLst>
          </p:cNvPr>
          <p:cNvSpPr/>
          <p:nvPr/>
        </p:nvSpPr>
        <p:spPr>
          <a:xfrm>
            <a:off x="3076575" y="11582401"/>
            <a:ext cx="123825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B22F1DE-4728-4059-04EE-8FE55F8C3E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875" y="11628438"/>
            <a:ext cx="219075" cy="962025"/>
          </a:xfrm>
          <a:prstGeom prst="rect">
            <a:avLst/>
          </a:prstGeom>
        </p:spPr>
      </p:pic>
      <p:sp>
        <p:nvSpPr>
          <p:cNvPr id="14" name="Rectangle 2">
            <a:extLst>
              <a:ext uri="{FF2B5EF4-FFF2-40B4-BE49-F238E27FC236}">
                <a16:creationId xmlns:a16="http://schemas.microsoft.com/office/drawing/2014/main" id="{ACCE0FB1-3DFF-6B85-A595-9E1B2D762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1223" y="2415094"/>
            <a:ext cx="6221506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es-ES" altLang="es-E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ova Light" panose="020F050202020403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ova Light" panose="020F0502020204030204" pitchFamily="34" charset="0"/>
              </a:rPr>
              <a:t>Lugar que te gustaría visitar: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ova Light" panose="020F0502020204030204" pitchFamily="34" charset="0"/>
              </a:rPr>
              <a:t>Algo que se infle: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ova Light" panose="020F0502020204030204" pitchFamily="34" charset="0"/>
              </a:rPr>
              <a:t>Una cosa que tenga patas: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ova Light" panose="020F0502020204030204" pitchFamily="34" charset="0"/>
              </a:rPr>
              <a:t>Algo que uses para escribir: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ova Light" panose="020F0502020204030204" pitchFamily="34" charset="0"/>
              </a:rPr>
              <a:t>Cosa que se pueda doblar: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ova Light" panose="020F0502020204030204" pitchFamily="34" charset="0"/>
              </a:rPr>
              <a:t>Algo que esté frío: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ova Light" panose="020F0502020204030204" pitchFamily="34" charset="0"/>
              </a:rPr>
              <a:t>Un objeto pequeño: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ova Light" panose="020F0502020204030204" pitchFamily="34" charset="0"/>
              </a:rPr>
              <a:t>Un animal que tenga rayas: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ova Light" panose="020F0502020204030204" pitchFamily="34" charset="0"/>
              </a:rPr>
              <a:t>Algo que lleve pilas: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Nova Light" panose="020F0502020204030204" pitchFamily="34" charset="0"/>
              </a:rPr>
              <a:t>Un objeto que puedas lanzar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834702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7746</TotalTime>
  <Words>55</Words>
  <Application>Microsoft Office PowerPoint</Application>
  <PresentationFormat>Papel A3 (297 x 420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Nova Light</vt:lpstr>
      <vt:lpstr>Calibri</vt:lpstr>
      <vt:lpstr>Calibri Light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Ciudad Real Núñez</dc:creator>
  <cp:lastModifiedBy>Gines Ciudad Real</cp:lastModifiedBy>
  <cp:revision>108</cp:revision>
  <dcterms:created xsi:type="dcterms:W3CDTF">2017-05-19T10:25:06Z</dcterms:created>
  <dcterms:modified xsi:type="dcterms:W3CDTF">2025-05-29T09:15:58Z</dcterms:modified>
</cp:coreProperties>
</file>