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9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296" r:id="rId20"/>
    <p:sldId id="315" r:id="rId21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369"/>
    <a:srgbClr val="AE041A"/>
    <a:srgbClr val="2F8B49"/>
    <a:srgbClr val="EAB7BE"/>
    <a:srgbClr val="00A750"/>
    <a:srgbClr val="A97B50"/>
    <a:srgbClr val="600875"/>
    <a:srgbClr val="FFAC55"/>
    <a:srgbClr val="AE5E12"/>
    <a:srgbClr val="AE7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/>
    <p:restoredTop sz="96405"/>
  </p:normalViewPr>
  <p:slideViewPr>
    <p:cSldViewPr snapToGrid="0" showGuides="1">
      <p:cViewPr varScale="1">
        <p:scale>
          <a:sx n="127" d="100"/>
          <a:sy n="127" d="100"/>
        </p:scale>
        <p:origin x="1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B638-C583-014D-AF68-8A126EA9E848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D3203-7B02-6041-B294-6734E1C2A86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109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603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68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093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302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38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484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263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269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743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528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D028-18FA-0646-855D-92EEE0FB416A}" type="datetimeFigureOut">
              <a:rPr lang="es-ES_tradnl" smtClean="0"/>
              <a:t>1/6/25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EDE4-A8BB-4841-BE1C-AF9760E06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68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3 =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D219D90-3F29-ED47-36C7-AA0CDEBD7DA9}"/>
              </a:ext>
            </a:extLst>
          </p:cNvPr>
          <p:cNvSpPr txBox="1"/>
          <p:nvPr/>
        </p:nvSpPr>
        <p:spPr>
          <a:xfrm>
            <a:off x="1317971" y="497993"/>
            <a:ext cx="65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dorable" panose="03000600000000000000" pitchFamily="66" charset="0"/>
              </a:rPr>
              <a:t>X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CFEAFC4-7258-9534-4B17-785A27C67FCC}"/>
              </a:ext>
            </a:extLst>
          </p:cNvPr>
          <p:cNvSpPr txBox="1"/>
          <p:nvPr/>
        </p:nvSpPr>
        <p:spPr>
          <a:xfrm>
            <a:off x="1826279" y="487013"/>
            <a:ext cx="65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dorable" panose="03000600000000000000" pitchFamily="66" charset="0"/>
              </a:rPr>
              <a:t>X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D125836-803C-DF85-2102-65C5323A633B}"/>
              </a:ext>
            </a:extLst>
          </p:cNvPr>
          <p:cNvSpPr txBox="1"/>
          <p:nvPr/>
        </p:nvSpPr>
        <p:spPr>
          <a:xfrm>
            <a:off x="2348565" y="472893"/>
            <a:ext cx="65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dorable" panose="03000600000000000000" pitchFamily="66" charset="0"/>
              </a:rPr>
              <a:t>X</a:t>
            </a:r>
          </a:p>
        </p:txBody>
      </p: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574BF183-56FE-56F4-5080-4BE7F97E48A4}"/>
              </a:ext>
            </a:extLst>
          </p:cNvPr>
          <p:cNvGrpSpPr/>
          <p:nvPr/>
        </p:nvGrpSpPr>
        <p:grpSpPr>
          <a:xfrm>
            <a:off x="6402122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37982873-14F4-6A37-A852-DC3C858DB9D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F8FF536C-C6B3-A723-3DEA-BE83A120E9E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A028CD05-7543-FD4F-F42E-A6F02330E355}"/>
              </a:ext>
            </a:extLst>
          </p:cNvPr>
          <p:cNvGrpSpPr/>
          <p:nvPr/>
        </p:nvGrpSpPr>
        <p:grpSpPr>
          <a:xfrm>
            <a:off x="691959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423B69D5-4512-2F91-0635-A237BCABA9DF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D36EAC14-AC5E-144A-2C4E-A31DC0F7DF5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0D8A8025-EB52-8305-1F3F-3D8726C7C7DC}"/>
              </a:ext>
            </a:extLst>
          </p:cNvPr>
          <p:cNvGrpSpPr/>
          <p:nvPr/>
        </p:nvGrpSpPr>
        <p:grpSpPr>
          <a:xfrm>
            <a:off x="743707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27667B51-A4A7-F2F0-6B99-A7FF1BEF81A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7766E9E1-04BB-D273-2632-BEF3620DFB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E171B8DC-B714-28B8-99BA-9509DA04E5D7}"/>
              </a:ext>
            </a:extLst>
          </p:cNvPr>
          <p:cNvGrpSpPr/>
          <p:nvPr/>
        </p:nvGrpSpPr>
        <p:grpSpPr>
          <a:xfrm>
            <a:off x="795455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DB20BBE6-D1B2-C32B-79DA-C3EDCE5BD77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4" name="Elipse 1023">
              <a:extLst>
                <a:ext uri="{FF2B5EF4-FFF2-40B4-BE49-F238E27FC236}">
                  <a16:creationId xmlns:a16="http://schemas.microsoft.com/office/drawing/2014/main" id="{380D9C47-3D05-2F07-A840-C5009A200DE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5 – 2 =</a:t>
            </a:r>
          </a:p>
        </p:txBody>
      </p:sp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1042" name="Grupo 1041">
            <a:extLst>
              <a:ext uri="{FF2B5EF4-FFF2-40B4-BE49-F238E27FC236}">
                <a16:creationId xmlns:a16="http://schemas.microsoft.com/office/drawing/2014/main" id="{43408A9C-3F5E-E6C1-17F1-B3A5A63C1E06}"/>
              </a:ext>
            </a:extLst>
          </p:cNvPr>
          <p:cNvGrpSpPr/>
          <p:nvPr/>
        </p:nvGrpSpPr>
        <p:grpSpPr>
          <a:xfrm>
            <a:off x="1290595" y="3728371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43" name="Rectángulo 1042">
              <a:extLst>
                <a:ext uri="{FF2B5EF4-FFF2-40B4-BE49-F238E27FC236}">
                  <a16:creationId xmlns:a16="http://schemas.microsoft.com/office/drawing/2014/main" id="{ED8E8FB9-9294-C067-F008-B41C851DFAF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44" name="Elipse 1043">
              <a:extLst>
                <a:ext uri="{FF2B5EF4-FFF2-40B4-BE49-F238E27FC236}">
                  <a16:creationId xmlns:a16="http://schemas.microsoft.com/office/drawing/2014/main" id="{B76B9245-7127-95A6-355A-EA0E36D0700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45" name="Grupo 1044">
            <a:extLst>
              <a:ext uri="{FF2B5EF4-FFF2-40B4-BE49-F238E27FC236}">
                <a16:creationId xmlns:a16="http://schemas.microsoft.com/office/drawing/2014/main" id="{E01E019B-AC7A-430A-7250-4FE1AE09BA8F}"/>
              </a:ext>
            </a:extLst>
          </p:cNvPr>
          <p:cNvGrpSpPr/>
          <p:nvPr/>
        </p:nvGrpSpPr>
        <p:grpSpPr>
          <a:xfrm>
            <a:off x="1808070" y="3728371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46" name="Rectángulo 1045">
              <a:extLst>
                <a:ext uri="{FF2B5EF4-FFF2-40B4-BE49-F238E27FC236}">
                  <a16:creationId xmlns:a16="http://schemas.microsoft.com/office/drawing/2014/main" id="{85EBE28D-CFBD-2794-9708-B85295F179E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47" name="Elipse 1046">
              <a:extLst>
                <a:ext uri="{FF2B5EF4-FFF2-40B4-BE49-F238E27FC236}">
                  <a16:creationId xmlns:a16="http://schemas.microsoft.com/office/drawing/2014/main" id="{6C6962BD-4187-EF02-1614-72E5A96CEFB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48" name="Grupo 1047">
            <a:extLst>
              <a:ext uri="{FF2B5EF4-FFF2-40B4-BE49-F238E27FC236}">
                <a16:creationId xmlns:a16="http://schemas.microsoft.com/office/drawing/2014/main" id="{622FDED8-DA32-E526-5674-9FC80FA74673}"/>
              </a:ext>
            </a:extLst>
          </p:cNvPr>
          <p:cNvGrpSpPr/>
          <p:nvPr/>
        </p:nvGrpSpPr>
        <p:grpSpPr>
          <a:xfrm>
            <a:off x="2325547" y="3728371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49" name="Rectángulo 1048">
              <a:extLst>
                <a:ext uri="{FF2B5EF4-FFF2-40B4-BE49-F238E27FC236}">
                  <a16:creationId xmlns:a16="http://schemas.microsoft.com/office/drawing/2014/main" id="{98C4ACD9-49DE-DA89-93BF-64667F0E4A5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50" name="Elipse 1049">
              <a:extLst>
                <a:ext uri="{FF2B5EF4-FFF2-40B4-BE49-F238E27FC236}">
                  <a16:creationId xmlns:a16="http://schemas.microsoft.com/office/drawing/2014/main" id="{D6BB6224-3F7E-D1DD-DEFF-F98738A6942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51" name="Grupo 1050">
            <a:extLst>
              <a:ext uri="{FF2B5EF4-FFF2-40B4-BE49-F238E27FC236}">
                <a16:creationId xmlns:a16="http://schemas.microsoft.com/office/drawing/2014/main" id="{F5385B71-E4FF-4CA1-9EF4-EA68EB29F16C}"/>
              </a:ext>
            </a:extLst>
          </p:cNvPr>
          <p:cNvGrpSpPr/>
          <p:nvPr/>
        </p:nvGrpSpPr>
        <p:grpSpPr>
          <a:xfrm>
            <a:off x="2843022" y="3728371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52" name="Rectángulo 1051">
              <a:extLst>
                <a:ext uri="{FF2B5EF4-FFF2-40B4-BE49-F238E27FC236}">
                  <a16:creationId xmlns:a16="http://schemas.microsoft.com/office/drawing/2014/main" id="{A3C9FA4C-7290-BCC1-840F-C2C69460C98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53" name="Elipse 1052">
              <a:extLst>
                <a:ext uri="{FF2B5EF4-FFF2-40B4-BE49-F238E27FC236}">
                  <a16:creationId xmlns:a16="http://schemas.microsoft.com/office/drawing/2014/main" id="{F10A4F94-716B-0799-A5B4-F233F09D786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54" name="Grupo 1053">
            <a:extLst>
              <a:ext uri="{FF2B5EF4-FFF2-40B4-BE49-F238E27FC236}">
                <a16:creationId xmlns:a16="http://schemas.microsoft.com/office/drawing/2014/main" id="{EFA1EB42-7C76-5626-48F4-45E19C07B6C2}"/>
              </a:ext>
            </a:extLst>
          </p:cNvPr>
          <p:cNvGrpSpPr/>
          <p:nvPr/>
        </p:nvGrpSpPr>
        <p:grpSpPr>
          <a:xfrm>
            <a:off x="3360499" y="3728371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55" name="Rectángulo 1054">
              <a:extLst>
                <a:ext uri="{FF2B5EF4-FFF2-40B4-BE49-F238E27FC236}">
                  <a16:creationId xmlns:a16="http://schemas.microsoft.com/office/drawing/2014/main" id="{165B8F1D-B5FC-ECEA-FC9A-462A7D5FCAE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56" name="Elipse 1055">
              <a:extLst>
                <a:ext uri="{FF2B5EF4-FFF2-40B4-BE49-F238E27FC236}">
                  <a16:creationId xmlns:a16="http://schemas.microsoft.com/office/drawing/2014/main" id="{8CAE1DAB-9197-6B3F-B9A8-B8EAE8A69EC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57" name="Grupo 1056">
            <a:extLst>
              <a:ext uri="{FF2B5EF4-FFF2-40B4-BE49-F238E27FC236}">
                <a16:creationId xmlns:a16="http://schemas.microsoft.com/office/drawing/2014/main" id="{EE729B44-3C86-A3C3-C501-364A43ACE7F7}"/>
              </a:ext>
            </a:extLst>
          </p:cNvPr>
          <p:cNvGrpSpPr/>
          <p:nvPr/>
        </p:nvGrpSpPr>
        <p:grpSpPr>
          <a:xfrm>
            <a:off x="1290594" y="4246490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58" name="Rectángulo 1057">
              <a:extLst>
                <a:ext uri="{FF2B5EF4-FFF2-40B4-BE49-F238E27FC236}">
                  <a16:creationId xmlns:a16="http://schemas.microsoft.com/office/drawing/2014/main" id="{090F13F9-5F91-6FF9-EA75-2A1981AA1CA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59" name="Elipse 1058">
              <a:extLst>
                <a:ext uri="{FF2B5EF4-FFF2-40B4-BE49-F238E27FC236}">
                  <a16:creationId xmlns:a16="http://schemas.microsoft.com/office/drawing/2014/main" id="{140A1880-63CC-EC7D-89EF-2E316579B6F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5683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6 – 1 =</a:t>
            </a:r>
          </a:p>
        </p:txBody>
      </p:sp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1073" name="Grupo 1072">
            <a:extLst>
              <a:ext uri="{FF2B5EF4-FFF2-40B4-BE49-F238E27FC236}">
                <a16:creationId xmlns:a16="http://schemas.microsoft.com/office/drawing/2014/main" id="{7EE6968B-90FD-6E7D-0589-455476C1FB9F}"/>
              </a:ext>
            </a:extLst>
          </p:cNvPr>
          <p:cNvGrpSpPr/>
          <p:nvPr/>
        </p:nvGrpSpPr>
        <p:grpSpPr>
          <a:xfrm>
            <a:off x="5825294" y="3728371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74" name="Rectángulo 1073">
              <a:extLst>
                <a:ext uri="{FF2B5EF4-FFF2-40B4-BE49-F238E27FC236}">
                  <a16:creationId xmlns:a16="http://schemas.microsoft.com/office/drawing/2014/main" id="{9E66BE27-9495-9CFC-A397-27C80F96FCAF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75" name="Elipse 1074">
              <a:extLst>
                <a:ext uri="{FF2B5EF4-FFF2-40B4-BE49-F238E27FC236}">
                  <a16:creationId xmlns:a16="http://schemas.microsoft.com/office/drawing/2014/main" id="{04138B2E-5DD2-6327-ED40-4CDB80BFB67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76" name="Grupo 1075">
            <a:extLst>
              <a:ext uri="{FF2B5EF4-FFF2-40B4-BE49-F238E27FC236}">
                <a16:creationId xmlns:a16="http://schemas.microsoft.com/office/drawing/2014/main" id="{C053EF65-75A2-FF1D-8566-0C87A8358653}"/>
              </a:ext>
            </a:extLst>
          </p:cNvPr>
          <p:cNvGrpSpPr/>
          <p:nvPr/>
        </p:nvGrpSpPr>
        <p:grpSpPr>
          <a:xfrm>
            <a:off x="6342769" y="3728371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77" name="Rectángulo 1076">
              <a:extLst>
                <a:ext uri="{FF2B5EF4-FFF2-40B4-BE49-F238E27FC236}">
                  <a16:creationId xmlns:a16="http://schemas.microsoft.com/office/drawing/2014/main" id="{EBE1976B-44DE-D223-C7AA-A50AA99DD21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78" name="Elipse 1077">
              <a:extLst>
                <a:ext uri="{FF2B5EF4-FFF2-40B4-BE49-F238E27FC236}">
                  <a16:creationId xmlns:a16="http://schemas.microsoft.com/office/drawing/2014/main" id="{493D4CCD-11C1-4CF3-172A-B1FF2F29B3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79" name="Grupo 1078">
            <a:extLst>
              <a:ext uri="{FF2B5EF4-FFF2-40B4-BE49-F238E27FC236}">
                <a16:creationId xmlns:a16="http://schemas.microsoft.com/office/drawing/2014/main" id="{F02BB1CA-67FC-AD4F-90FE-1F35B95F68E4}"/>
              </a:ext>
            </a:extLst>
          </p:cNvPr>
          <p:cNvGrpSpPr/>
          <p:nvPr/>
        </p:nvGrpSpPr>
        <p:grpSpPr>
          <a:xfrm>
            <a:off x="6860246" y="3728371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0" name="Rectángulo 1079">
              <a:extLst>
                <a:ext uri="{FF2B5EF4-FFF2-40B4-BE49-F238E27FC236}">
                  <a16:creationId xmlns:a16="http://schemas.microsoft.com/office/drawing/2014/main" id="{ED1A5D1D-231C-624B-47D9-76B8B1E97B9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1" name="Elipse 1080">
              <a:extLst>
                <a:ext uri="{FF2B5EF4-FFF2-40B4-BE49-F238E27FC236}">
                  <a16:creationId xmlns:a16="http://schemas.microsoft.com/office/drawing/2014/main" id="{0CBDAD99-BA68-765D-05C1-6ED468707CE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706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3 – 1 =</a:t>
            </a:r>
          </a:p>
        </p:txBody>
      </p:sp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Imagen 1091">
            <a:extLst>
              <a:ext uri="{FF2B5EF4-FFF2-40B4-BE49-F238E27FC236}">
                <a16:creationId xmlns:a16="http://schemas.microsoft.com/office/drawing/2014/main" id="{4C7FA74B-2AA9-1F94-44D0-C02FD670B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pic>
        <p:nvPicPr>
          <p:cNvPr id="1093" name="Imagen 1092">
            <a:extLst>
              <a:ext uri="{FF2B5EF4-FFF2-40B4-BE49-F238E27FC236}">
                <a16:creationId xmlns:a16="http://schemas.microsoft.com/office/drawing/2014/main" id="{1939D618-806A-C847-B8E5-6B6341E2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pic>
        <p:nvPicPr>
          <p:cNvPr id="1094" name="Imagen 1093">
            <a:extLst>
              <a:ext uri="{FF2B5EF4-FFF2-40B4-BE49-F238E27FC236}">
                <a16:creationId xmlns:a16="http://schemas.microsoft.com/office/drawing/2014/main" id="{29CE65A8-39AA-8D4B-1A51-D7325A1C2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pic>
        <p:nvPicPr>
          <p:cNvPr id="1095" name="Imagen 1094">
            <a:extLst>
              <a:ext uri="{FF2B5EF4-FFF2-40B4-BE49-F238E27FC236}">
                <a16:creationId xmlns:a16="http://schemas.microsoft.com/office/drawing/2014/main" id="{7120C8E1-9619-F868-28B4-BCAB8648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1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6 – 0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605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6 – 1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6709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6 – 2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685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6 – 3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59981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6 – 4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605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6 – 5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6709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6 – 6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7671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 5 – 5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76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5346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5 – 4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6003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5 – 3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5651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5 – 2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7671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 5 – 1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78125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5651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5 – 0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654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4 – 4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4 – 2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9418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 4 – 3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122125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196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4 – 0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4 – 1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706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3 – 2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30075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 3 – 3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98497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85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3 – 0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6035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3 – 1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706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2 – 2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8761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 2 – 1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49858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85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2 – 0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486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 – 1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5683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 – 0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5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731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3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706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9 – 2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8360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10 – 5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706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3 – 1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DDD0955F-6EAB-0B07-19E7-FD8B93250BB5}"/>
              </a:ext>
            </a:extLst>
          </p:cNvPr>
          <p:cNvGrpSpPr/>
          <p:nvPr/>
        </p:nvGrpSpPr>
        <p:grpSpPr>
          <a:xfrm>
            <a:off x="2379704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1570955-56B0-01C7-CAC8-78A68739D17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E4BAE5A-94A0-93B3-AE7A-6BA1F471331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8" name="Grupo 1067">
            <a:extLst>
              <a:ext uri="{FF2B5EF4-FFF2-40B4-BE49-F238E27FC236}">
                <a16:creationId xmlns:a16="http://schemas.microsoft.com/office/drawing/2014/main" id="{15A011BC-5E55-44A0-06BF-17848E8B2923}"/>
              </a:ext>
            </a:extLst>
          </p:cNvPr>
          <p:cNvGrpSpPr/>
          <p:nvPr/>
        </p:nvGrpSpPr>
        <p:grpSpPr>
          <a:xfrm>
            <a:off x="6402429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9" name="Rectángulo 1068">
              <a:extLst>
                <a:ext uri="{FF2B5EF4-FFF2-40B4-BE49-F238E27FC236}">
                  <a16:creationId xmlns:a16="http://schemas.microsoft.com/office/drawing/2014/main" id="{119A9144-DC71-2745-4DC5-B9703581885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2" name="Elipse 1081">
              <a:extLst>
                <a:ext uri="{FF2B5EF4-FFF2-40B4-BE49-F238E27FC236}">
                  <a16:creationId xmlns:a16="http://schemas.microsoft.com/office/drawing/2014/main" id="{F0E04783-C4F8-6E63-2A28-F9C979F04E3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595CE9B4-590E-5FA2-6B7F-2A9250B1565F}"/>
              </a:ext>
            </a:extLst>
          </p:cNvPr>
          <p:cNvGrpSpPr/>
          <p:nvPr/>
        </p:nvGrpSpPr>
        <p:grpSpPr>
          <a:xfrm>
            <a:off x="6914710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4" name="Rectángulo 1083">
              <a:extLst>
                <a:ext uri="{FF2B5EF4-FFF2-40B4-BE49-F238E27FC236}">
                  <a16:creationId xmlns:a16="http://schemas.microsoft.com/office/drawing/2014/main" id="{27A9D61A-6578-5FEA-AE40-D091A4CDA9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5" name="Elipse 1084">
              <a:extLst>
                <a:ext uri="{FF2B5EF4-FFF2-40B4-BE49-F238E27FC236}">
                  <a16:creationId xmlns:a16="http://schemas.microsoft.com/office/drawing/2014/main" id="{E3AA8CA0-EB6D-A1DD-96C5-320EBF001EF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6" name="Grupo 1085">
            <a:extLst>
              <a:ext uri="{FF2B5EF4-FFF2-40B4-BE49-F238E27FC236}">
                <a16:creationId xmlns:a16="http://schemas.microsoft.com/office/drawing/2014/main" id="{3D9231E0-56BE-C645-3657-BA0D9D8E1388}"/>
              </a:ext>
            </a:extLst>
          </p:cNvPr>
          <p:cNvGrpSpPr/>
          <p:nvPr/>
        </p:nvGrpSpPr>
        <p:grpSpPr>
          <a:xfrm>
            <a:off x="7432185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7" name="Rectángulo 1086">
              <a:extLst>
                <a:ext uri="{FF2B5EF4-FFF2-40B4-BE49-F238E27FC236}">
                  <a16:creationId xmlns:a16="http://schemas.microsoft.com/office/drawing/2014/main" id="{D1D0AD37-933A-3F6B-7130-9E38505722D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92" name="Elipse 1091">
              <a:extLst>
                <a:ext uri="{FF2B5EF4-FFF2-40B4-BE49-F238E27FC236}">
                  <a16:creationId xmlns:a16="http://schemas.microsoft.com/office/drawing/2014/main" id="{90F3E25A-F768-D1A1-0297-6F5879F62FC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0" name="Grupo 1179">
            <a:extLst>
              <a:ext uri="{FF2B5EF4-FFF2-40B4-BE49-F238E27FC236}">
                <a16:creationId xmlns:a16="http://schemas.microsoft.com/office/drawing/2014/main" id="{E27DEAEC-CDFF-CC3F-CA9D-811D5CDFF325}"/>
              </a:ext>
            </a:extLst>
          </p:cNvPr>
          <p:cNvGrpSpPr/>
          <p:nvPr/>
        </p:nvGrpSpPr>
        <p:grpSpPr>
          <a:xfrm>
            <a:off x="2379703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1" name="Rectángulo 1180">
              <a:extLst>
                <a:ext uri="{FF2B5EF4-FFF2-40B4-BE49-F238E27FC236}">
                  <a16:creationId xmlns:a16="http://schemas.microsoft.com/office/drawing/2014/main" id="{0EA9BF1A-20EA-29E9-34AB-EFD90BF5968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2" name="Elipse 1181">
              <a:extLst>
                <a:ext uri="{FF2B5EF4-FFF2-40B4-BE49-F238E27FC236}">
                  <a16:creationId xmlns:a16="http://schemas.microsoft.com/office/drawing/2014/main" id="{4AA04155-4030-E7F3-6424-A0D6CEF0099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3" name="Grupo 1182">
            <a:extLst>
              <a:ext uri="{FF2B5EF4-FFF2-40B4-BE49-F238E27FC236}">
                <a16:creationId xmlns:a16="http://schemas.microsoft.com/office/drawing/2014/main" id="{A7B2A31E-E6EA-EAD7-23BC-BA3E030EE70F}"/>
              </a:ext>
            </a:extLst>
          </p:cNvPr>
          <p:cNvGrpSpPr/>
          <p:nvPr/>
        </p:nvGrpSpPr>
        <p:grpSpPr>
          <a:xfrm>
            <a:off x="2897178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4" name="Rectángulo 1183">
              <a:extLst>
                <a:ext uri="{FF2B5EF4-FFF2-40B4-BE49-F238E27FC236}">
                  <a16:creationId xmlns:a16="http://schemas.microsoft.com/office/drawing/2014/main" id="{80B20A11-4B1C-FB92-03B0-BEEA0EB8E61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5" name="Elipse 1184">
              <a:extLst>
                <a:ext uri="{FF2B5EF4-FFF2-40B4-BE49-F238E27FC236}">
                  <a16:creationId xmlns:a16="http://schemas.microsoft.com/office/drawing/2014/main" id="{86F087B4-1CC0-A9CA-BDBB-1C569842E25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6" name="Grupo 1185">
            <a:extLst>
              <a:ext uri="{FF2B5EF4-FFF2-40B4-BE49-F238E27FC236}">
                <a16:creationId xmlns:a16="http://schemas.microsoft.com/office/drawing/2014/main" id="{5629ECCF-FA63-31A2-BA0E-928334DCAF3B}"/>
              </a:ext>
            </a:extLst>
          </p:cNvPr>
          <p:cNvGrpSpPr/>
          <p:nvPr/>
        </p:nvGrpSpPr>
        <p:grpSpPr>
          <a:xfrm>
            <a:off x="3414655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7" name="Rectángulo 1186">
              <a:extLst>
                <a:ext uri="{FF2B5EF4-FFF2-40B4-BE49-F238E27FC236}">
                  <a16:creationId xmlns:a16="http://schemas.microsoft.com/office/drawing/2014/main" id="{76481F0B-B919-FDF8-7F70-E7EF34CC487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8" name="Elipse 1187">
              <a:extLst>
                <a:ext uri="{FF2B5EF4-FFF2-40B4-BE49-F238E27FC236}">
                  <a16:creationId xmlns:a16="http://schemas.microsoft.com/office/drawing/2014/main" id="{A7801DBA-CF0C-7561-F25F-8CA7025C82A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4" name="Grupo 1203">
            <a:extLst>
              <a:ext uri="{FF2B5EF4-FFF2-40B4-BE49-F238E27FC236}">
                <a16:creationId xmlns:a16="http://schemas.microsoft.com/office/drawing/2014/main" id="{5F256849-B3BB-8A12-8135-2E1F406D43A8}"/>
              </a:ext>
            </a:extLst>
          </p:cNvPr>
          <p:cNvGrpSpPr/>
          <p:nvPr/>
        </p:nvGrpSpPr>
        <p:grpSpPr>
          <a:xfrm>
            <a:off x="6402428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5" name="Rectángulo 1204">
              <a:extLst>
                <a:ext uri="{FF2B5EF4-FFF2-40B4-BE49-F238E27FC236}">
                  <a16:creationId xmlns:a16="http://schemas.microsoft.com/office/drawing/2014/main" id="{39E3898B-7C13-93B2-7C65-5D6F9F9029C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6" name="Elipse 1205">
              <a:extLst>
                <a:ext uri="{FF2B5EF4-FFF2-40B4-BE49-F238E27FC236}">
                  <a16:creationId xmlns:a16="http://schemas.microsoft.com/office/drawing/2014/main" id="{629CD822-763C-E094-A80B-068387A5411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7" name="Grupo 1206">
            <a:extLst>
              <a:ext uri="{FF2B5EF4-FFF2-40B4-BE49-F238E27FC236}">
                <a16:creationId xmlns:a16="http://schemas.microsoft.com/office/drawing/2014/main" id="{663E80C2-12FF-6315-75BF-3478A4D25163}"/>
              </a:ext>
            </a:extLst>
          </p:cNvPr>
          <p:cNvGrpSpPr/>
          <p:nvPr/>
        </p:nvGrpSpPr>
        <p:grpSpPr>
          <a:xfrm>
            <a:off x="6914709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8" name="Rectángulo 1207">
              <a:extLst>
                <a:ext uri="{FF2B5EF4-FFF2-40B4-BE49-F238E27FC236}">
                  <a16:creationId xmlns:a16="http://schemas.microsoft.com/office/drawing/2014/main" id="{665D3A82-D45A-80C9-A1EE-0AC63C98FF3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9" name="Elipse 1208">
              <a:extLst>
                <a:ext uri="{FF2B5EF4-FFF2-40B4-BE49-F238E27FC236}">
                  <a16:creationId xmlns:a16="http://schemas.microsoft.com/office/drawing/2014/main" id="{2499FFD0-F376-60BE-052F-90A7479ADD7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0" name="Grupo 1209">
            <a:extLst>
              <a:ext uri="{FF2B5EF4-FFF2-40B4-BE49-F238E27FC236}">
                <a16:creationId xmlns:a16="http://schemas.microsoft.com/office/drawing/2014/main" id="{C87BE813-6152-61DA-2F86-763DBC12156C}"/>
              </a:ext>
            </a:extLst>
          </p:cNvPr>
          <p:cNvGrpSpPr/>
          <p:nvPr/>
        </p:nvGrpSpPr>
        <p:grpSpPr>
          <a:xfrm>
            <a:off x="7432184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11" name="Rectángulo 1210">
              <a:extLst>
                <a:ext uri="{FF2B5EF4-FFF2-40B4-BE49-F238E27FC236}">
                  <a16:creationId xmlns:a16="http://schemas.microsoft.com/office/drawing/2014/main" id="{33128795-F1D9-5FF6-3F96-2B008F300A5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12" name="Elipse 1211">
              <a:extLst>
                <a:ext uri="{FF2B5EF4-FFF2-40B4-BE49-F238E27FC236}">
                  <a16:creationId xmlns:a16="http://schemas.microsoft.com/office/drawing/2014/main" id="{055CE239-85FD-560B-8CF9-68506BAD9A2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3" name="Grupo 1212">
            <a:extLst>
              <a:ext uri="{FF2B5EF4-FFF2-40B4-BE49-F238E27FC236}">
                <a16:creationId xmlns:a16="http://schemas.microsoft.com/office/drawing/2014/main" id="{400249DB-AB13-6A57-588E-3A7B07D3F0DE}"/>
              </a:ext>
            </a:extLst>
          </p:cNvPr>
          <p:cNvGrpSpPr/>
          <p:nvPr/>
        </p:nvGrpSpPr>
        <p:grpSpPr>
          <a:xfrm>
            <a:off x="7949661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14" name="Rectángulo 1213">
              <a:extLst>
                <a:ext uri="{FF2B5EF4-FFF2-40B4-BE49-F238E27FC236}">
                  <a16:creationId xmlns:a16="http://schemas.microsoft.com/office/drawing/2014/main" id="{337BDCE1-B593-1FF4-55B7-98502513AF7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15" name="Elipse 1214">
              <a:extLst>
                <a:ext uri="{FF2B5EF4-FFF2-40B4-BE49-F238E27FC236}">
                  <a16:creationId xmlns:a16="http://schemas.microsoft.com/office/drawing/2014/main" id="{6EF8793B-29AE-1795-4693-2E42FF69B7D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413035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85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6 – 2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4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717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2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4833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5 – 1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8" name="Grupo 1067">
            <a:extLst>
              <a:ext uri="{FF2B5EF4-FFF2-40B4-BE49-F238E27FC236}">
                <a16:creationId xmlns:a16="http://schemas.microsoft.com/office/drawing/2014/main" id="{15A011BC-5E55-44A0-06BF-17848E8B2923}"/>
              </a:ext>
            </a:extLst>
          </p:cNvPr>
          <p:cNvGrpSpPr/>
          <p:nvPr/>
        </p:nvGrpSpPr>
        <p:grpSpPr>
          <a:xfrm>
            <a:off x="6402429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9" name="Rectángulo 1068">
              <a:extLst>
                <a:ext uri="{FF2B5EF4-FFF2-40B4-BE49-F238E27FC236}">
                  <a16:creationId xmlns:a16="http://schemas.microsoft.com/office/drawing/2014/main" id="{119A9144-DC71-2745-4DC5-B9703581885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2" name="Elipse 1081">
              <a:extLst>
                <a:ext uri="{FF2B5EF4-FFF2-40B4-BE49-F238E27FC236}">
                  <a16:creationId xmlns:a16="http://schemas.microsoft.com/office/drawing/2014/main" id="{F0E04783-C4F8-6E63-2A28-F9C979F04E3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0" name="Grupo 1179">
            <a:extLst>
              <a:ext uri="{FF2B5EF4-FFF2-40B4-BE49-F238E27FC236}">
                <a16:creationId xmlns:a16="http://schemas.microsoft.com/office/drawing/2014/main" id="{E27DEAEC-CDFF-CC3F-CA9D-811D5CDFF325}"/>
              </a:ext>
            </a:extLst>
          </p:cNvPr>
          <p:cNvGrpSpPr/>
          <p:nvPr/>
        </p:nvGrpSpPr>
        <p:grpSpPr>
          <a:xfrm>
            <a:off x="2379703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1" name="Rectángulo 1180">
              <a:extLst>
                <a:ext uri="{FF2B5EF4-FFF2-40B4-BE49-F238E27FC236}">
                  <a16:creationId xmlns:a16="http://schemas.microsoft.com/office/drawing/2014/main" id="{0EA9BF1A-20EA-29E9-34AB-EFD90BF5968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2" name="Elipse 1181">
              <a:extLst>
                <a:ext uri="{FF2B5EF4-FFF2-40B4-BE49-F238E27FC236}">
                  <a16:creationId xmlns:a16="http://schemas.microsoft.com/office/drawing/2014/main" id="{4AA04155-4030-E7F3-6424-A0D6CEF0099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4010986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731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3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706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3 – 2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654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4 – 3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6709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2 – 0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DDD0955F-6EAB-0B07-19E7-FD8B93250BB5}"/>
              </a:ext>
            </a:extLst>
          </p:cNvPr>
          <p:cNvGrpSpPr/>
          <p:nvPr/>
        </p:nvGrpSpPr>
        <p:grpSpPr>
          <a:xfrm>
            <a:off x="2379704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1570955-56B0-01C7-CAC8-78A68739D17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E4BAE5A-94A0-93B3-AE7A-6BA1F471331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80970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585186" y="1813134"/>
            <a:ext cx="3173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10 – 4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100315" y="1813134"/>
            <a:ext cx="3178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10 – 3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506263" y="4935031"/>
            <a:ext cx="3411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1O –2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100316" y="4935031"/>
            <a:ext cx="3016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10 – 5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DDD0955F-6EAB-0B07-19E7-FD8B93250BB5}"/>
              </a:ext>
            </a:extLst>
          </p:cNvPr>
          <p:cNvGrpSpPr/>
          <p:nvPr/>
        </p:nvGrpSpPr>
        <p:grpSpPr>
          <a:xfrm>
            <a:off x="2379704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1570955-56B0-01C7-CAC8-78A68739D17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E4BAE5A-94A0-93B3-AE7A-6BA1F471331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BBED3A0-3CF5-8C21-D177-9C1D7B9F7716}"/>
              </a:ext>
            </a:extLst>
          </p:cNvPr>
          <p:cNvGrpSpPr/>
          <p:nvPr/>
        </p:nvGrpSpPr>
        <p:grpSpPr>
          <a:xfrm>
            <a:off x="2897179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CCED705D-C68E-E130-72DF-ADBDDE828E8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0473867-ED79-AA60-2E6A-83CC1AF970A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5F7633D-B0D4-97DE-7896-C327AA7574D8}"/>
              </a:ext>
            </a:extLst>
          </p:cNvPr>
          <p:cNvGrpSpPr/>
          <p:nvPr/>
        </p:nvGrpSpPr>
        <p:grpSpPr>
          <a:xfrm>
            <a:off x="3414656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D051F5F9-EA59-969F-2C89-C348D2B43B4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7E366D57-E515-9495-580A-F1FA989D46E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8" name="Grupo 1067">
            <a:extLst>
              <a:ext uri="{FF2B5EF4-FFF2-40B4-BE49-F238E27FC236}">
                <a16:creationId xmlns:a16="http://schemas.microsoft.com/office/drawing/2014/main" id="{15A011BC-5E55-44A0-06BF-17848E8B2923}"/>
              </a:ext>
            </a:extLst>
          </p:cNvPr>
          <p:cNvGrpSpPr/>
          <p:nvPr/>
        </p:nvGrpSpPr>
        <p:grpSpPr>
          <a:xfrm>
            <a:off x="6402429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9" name="Rectángulo 1068">
              <a:extLst>
                <a:ext uri="{FF2B5EF4-FFF2-40B4-BE49-F238E27FC236}">
                  <a16:creationId xmlns:a16="http://schemas.microsoft.com/office/drawing/2014/main" id="{119A9144-DC71-2745-4DC5-B9703581885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2" name="Elipse 1081">
              <a:extLst>
                <a:ext uri="{FF2B5EF4-FFF2-40B4-BE49-F238E27FC236}">
                  <a16:creationId xmlns:a16="http://schemas.microsoft.com/office/drawing/2014/main" id="{F0E04783-C4F8-6E63-2A28-F9C979F04E3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595CE9B4-590E-5FA2-6B7F-2A9250B1565F}"/>
              </a:ext>
            </a:extLst>
          </p:cNvPr>
          <p:cNvGrpSpPr/>
          <p:nvPr/>
        </p:nvGrpSpPr>
        <p:grpSpPr>
          <a:xfrm>
            <a:off x="6914710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4" name="Rectángulo 1083">
              <a:extLst>
                <a:ext uri="{FF2B5EF4-FFF2-40B4-BE49-F238E27FC236}">
                  <a16:creationId xmlns:a16="http://schemas.microsoft.com/office/drawing/2014/main" id="{27A9D61A-6578-5FEA-AE40-D091A4CDA9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5" name="Elipse 1084">
              <a:extLst>
                <a:ext uri="{FF2B5EF4-FFF2-40B4-BE49-F238E27FC236}">
                  <a16:creationId xmlns:a16="http://schemas.microsoft.com/office/drawing/2014/main" id="{E3AA8CA0-EB6D-A1DD-96C5-320EBF001EF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6" name="Grupo 1085">
            <a:extLst>
              <a:ext uri="{FF2B5EF4-FFF2-40B4-BE49-F238E27FC236}">
                <a16:creationId xmlns:a16="http://schemas.microsoft.com/office/drawing/2014/main" id="{3D9231E0-56BE-C645-3657-BA0D9D8E1388}"/>
              </a:ext>
            </a:extLst>
          </p:cNvPr>
          <p:cNvGrpSpPr/>
          <p:nvPr/>
        </p:nvGrpSpPr>
        <p:grpSpPr>
          <a:xfrm>
            <a:off x="7432185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7" name="Rectángulo 1086">
              <a:extLst>
                <a:ext uri="{FF2B5EF4-FFF2-40B4-BE49-F238E27FC236}">
                  <a16:creationId xmlns:a16="http://schemas.microsoft.com/office/drawing/2014/main" id="{D1D0AD37-933A-3F6B-7130-9E38505722D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92" name="Elipse 1091">
              <a:extLst>
                <a:ext uri="{FF2B5EF4-FFF2-40B4-BE49-F238E27FC236}">
                  <a16:creationId xmlns:a16="http://schemas.microsoft.com/office/drawing/2014/main" id="{90F3E25A-F768-D1A1-0297-6F5879F62FC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93" name="Grupo 1092">
            <a:extLst>
              <a:ext uri="{FF2B5EF4-FFF2-40B4-BE49-F238E27FC236}">
                <a16:creationId xmlns:a16="http://schemas.microsoft.com/office/drawing/2014/main" id="{2C2321A3-C7D4-5E3C-637B-B063EE94727D}"/>
              </a:ext>
            </a:extLst>
          </p:cNvPr>
          <p:cNvGrpSpPr/>
          <p:nvPr/>
        </p:nvGrpSpPr>
        <p:grpSpPr>
          <a:xfrm>
            <a:off x="7949662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94" name="Rectángulo 1093">
              <a:extLst>
                <a:ext uri="{FF2B5EF4-FFF2-40B4-BE49-F238E27FC236}">
                  <a16:creationId xmlns:a16="http://schemas.microsoft.com/office/drawing/2014/main" id="{04341C87-01D1-13DF-0986-D4ADBC87B0C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95" name="Elipse 1094">
              <a:extLst>
                <a:ext uri="{FF2B5EF4-FFF2-40B4-BE49-F238E27FC236}">
                  <a16:creationId xmlns:a16="http://schemas.microsoft.com/office/drawing/2014/main" id="{CF615F8D-87EA-267E-2D47-762DB772C37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0" name="Grupo 1179">
            <a:extLst>
              <a:ext uri="{FF2B5EF4-FFF2-40B4-BE49-F238E27FC236}">
                <a16:creationId xmlns:a16="http://schemas.microsoft.com/office/drawing/2014/main" id="{E27DEAEC-CDFF-CC3F-CA9D-811D5CDFF325}"/>
              </a:ext>
            </a:extLst>
          </p:cNvPr>
          <p:cNvGrpSpPr/>
          <p:nvPr/>
        </p:nvGrpSpPr>
        <p:grpSpPr>
          <a:xfrm>
            <a:off x="2379703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1" name="Rectángulo 1180">
              <a:extLst>
                <a:ext uri="{FF2B5EF4-FFF2-40B4-BE49-F238E27FC236}">
                  <a16:creationId xmlns:a16="http://schemas.microsoft.com/office/drawing/2014/main" id="{0EA9BF1A-20EA-29E9-34AB-EFD90BF5968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2" name="Elipse 1181">
              <a:extLst>
                <a:ext uri="{FF2B5EF4-FFF2-40B4-BE49-F238E27FC236}">
                  <a16:creationId xmlns:a16="http://schemas.microsoft.com/office/drawing/2014/main" id="{4AA04155-4030-E7F3-6424-A0D6CEF0099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3" name="Grupo 1182">
            <a:extLst>
              <a:ext uri="{FF2B5EF4-FFF2-40B4-BE49-F238E27FC236}">
                <a16:creationId xmlns:a16="http://schemas.microsoft.com/office/drawing/2014/main" id="{A7B2A31E-E6EA-EAD7-23BC-BA3E030EE70F}"/>
              </a:ext>
            </a:extLst>
          </p:cNvPr>
          <p:cNvGrpSpPr/>
          <p:nvPr/>
        </p:nvGrpSpPr>
        <p:grpSpPr>
          <a:xfrm>
            <a:off x="2897178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4" name="Rectángulo 1183">
              <a:extLst>
                <a:ext uri="{FF2B5EF4-FFF2-40B4-BE49-F238E27FC236}">
                  <a16:creationId xmlns:a16="http://schemas.microsoft.com/office/drawing/2014/main" id="{80B20A11-4B1C-FB92-03B0-BEEA0EB8E61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5" name="Elipse 1184">
              <a:extLst>
                <a:ext uri="{FF2B5EF4-FFF2-40B4-BE49-F238E27FC236}">
                  <a16:creationId xmlns:a16="http://schemas.microsoft.com/office/drawing/2014/main" id="{86F087B4-1CC0-A9CA-BDBB-1C569842E25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6" name="Grupo 1185">
            <a:extLst>
              <a:ext uri="{FF2B5EF4-FFF2-40B4-BE49-F238E27FC236}">
                <a16:creationId xmlns:a16="http://schemas.microsoft.com/office/drawing/2014/main" id="{5629ECCF-FA63-31A2-BA0E-928334DCAF3B}"/>
              </a:ext>
            </a:extLst>
          </p:cNvPr>
          <p:cNvGrpSpPr/>
          <p:nvPr/>
        </p:nvGrpSpPr>
        <p:grpSpPr>
          <a:xfrm>
            <a:off x="3414655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7" name="Rectángulo 1186">
              <a:extLst>
                <a:ext uri="{FF2B5EF4-FFF2-40B4-BE49-F238E27FC236}">
                  <a16:creationId xmlns:a16="http://schemas.microsoft.com/office/drawing/2014/main" id="{76481F0B-B919-FDF8-7F70-E7EF34CC487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8" name="Elipse 1187">
              <a:extLst>
                <a:ext uri="{FF2B5EF4-FFF2-40B4-BE49-F238E27FC236}">
                  <a16:creationId xmlns:a16="http://schemas.microsoft.com/office/drawing/2014/main" id="{A7801DBA-CF0C-7561-F25F-8CA7025C82A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4" name="Grupo 1203">
            <a:extLst>
              <a:ext uri="{FF2B5EF4-FFF2-40B4-BE49-F238E27FC236}">
                <a16:creationId xmlns:a16="http://schemas.microsoft.com/office/drawing/2014/main" id="{5F256849-B3BB-8A12-8135-2E1F406D43A8}"/>
              </a:ext>
            </a:extLst>
          </p:cNvPr>
          <p:cNvGrpSpPr/>
          <p:nvPr/>
        </p:nvGrpSpPr>
        <p:grpSpPr>
          <a:xfrm>
            <a:off x="6402428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5" name="Rectángulo 1204">
              <a:extLst>
                <a:ext uri="{FF2B5EF4-FFF2-40B4-BE49-F238E27FC236}">
                  <a16:creationId xmlns:a16="http://schemas.microsoft.com/office/drawing/2014/main" id="{39E3898B-7C13-93B2-7C65-5D6F9F9029C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6" name="Elipse 1205">
              <a:extLst>
                <a:ext uri="{FF2B5EF4-FFF2-40B4-BE49-F238E27FC236}">
                  <a16:creationId xmlns:a16="http://schemas.microsoft.com/office/drawing/2014/main" id="{629CD822-763C-E094-A80B-068387A5411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7" name="Grupo 1206">
            <a:extLst>
              <a:ext uri="{FF2B5EF4-FFF2-40B4-BE49-F238E27FC236}">
                <a16:creationId xmlns:a16="http://schemas.microsoft.com/office/drawing/2014/main" id="{663E80C2-12FF-6315-75BF-3478A4D25163}"/>
              </a:ext>
            </a:extLst>
          </p:cNvPr>
          <p:cNvGrpSpPr/>
          <p:nvPr/>
        </p:nvGrpSpPr>
        <p:grpSpPr>
          <a:xfrm>
            <a:off x="6914709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8" name="Rectángulo 1207">
              <a:extLst>
                <a:ext uri="{FF2B5EF4-FFF2-40B4-BE49-F238E27FC236}">
                  <a16:creationId xmlns:a16="http://schemas.microsoft.com/office/drawing/2014/main" id="{665D3A82-D45A-80C9-A1EE-0AC63C98FF3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9" name="Elipse 1208">
              <a:extLst>
                <a:ext uri="{FF2B5EF4-FFF2-40B4-BE49-F238E27FC236}">
                  <a16:creationId xmlns:a16="http://schemas.microsoft.com/office/drawing/2014/main" id="{2499FFD0-F376-60BE-052F-90A7479ADD7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0" name="Grupo 1209">
            <a:extLst>
              <a:ext uri="{FF2B5EF4-FFF2-40B4-BE49-F238E27FC236}">
                <a16:creationId xmlns:a16="http://schemas.microsoft.com/office/drawing/2014/main" id="{C87BE813-6152-61DA-2F86-763DBC12156C}"/>
              </a:ext>
            </a:extLst>
          </p:cNvPr>
          <p:cNvGrpSpPr/>
          <p:nvPr/>
        </p:nvGrpSpPr>
        <p:grpSpPr>
          <a:xfrm>
            <a:off x="7432184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11" name="Rectángulo 1210">
              <a:extLst>
                <a:ext uri="{FF2B5EF4-FFF2-40B4-BE49-F238E27FC236}">
                  <a16:creationId xmlns:a16="http://schemas.microsoft.com/office/drawing/2014/main" id="{33128795-F1D9-5FF6-3F96-2B008F300A5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12" name="Elipse 1211">
              <a:extLst>
                <a:ext uri="{FF2B5EF4-FFF2-40B4-BE49-F238E27FC236}">
                  <a16:creationId xmlns:a16="http://schemas.microsoft.com/office/drawing/2014/main" id="{055CE239-85FD-560B-8CF9-68506BAD9A2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3" name="Grupo 1212">
            <a:extLst>
              <a:ext uri="{FF2B5EF4-FFF2-40B4-BE49-F238E27FC236}">
                <a16:creationId xmlns:a16="http://schemas.microsoft.com/office/drawing/2014/main" id="{400249DB-AB13-6A57-588E-3A7B07D3F0DE}"/>
              </a:ext>
            </a:extLst>
          </p:cNvPr>
          <p:cNvGrpSpPr/>
          <p:nvPr/>
        </p:nvGrpSpPr>
        <p:grpSpPr>
          <a:xfrm>
            <a:off x="7949661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14" name="Rectángulo 1213">
              <a:extLst>
                <a:ext uri="{FF2B5EF4-FFF2-40B4-BE49-F238E27FC236}">
                  <a16:creationId xmlns:a16="http://schemas.microsoft.com/office/drawing/2014/main" id="{337BDCE1-B593-1FF4-55B7-98502513AF7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15" name="Elipse 1214">
              <a:extLst>
                <a:ext uri="{FF2B5EF4-FFF2-40B4-BE49-F238E27FC236}">
                  <a16:creationId xmlns:a16="http://schemas.microsoft.com/office/drawing/2014/main" id="{6EF8793B-29AE-1795-4693-2E42FF69B7D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43128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585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5 – 2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5651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6 – 5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2878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4=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706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5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4" name="Grupo 1203">
            <a:extLst>
              <a:ext uri="{FF2B5EF4-FFF2-40B4-BE49-F238E27FC236}">
                <a16:creationId xmlns:a16="http://schemas.microsoft.com/office/drawing/2014/main" id="{5F256849-B3BB-8A12-8135-2E1F406D43A8}"/>
              </a:ext>
            </a:extLst>
          </p:cNvPr>
          <p:cNvGrpSpPr/>
          <p:nvPr/>
        </p:nvGrpSpPr>
        <p:grpSpPr>
          <a:xfrm>
            <a:off x="6402428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5" name="Rectángulo 1204">
              <a:extLst>
                <a:ext uri="{FF2B5EF4-FFF2-40B4-BE49-F238E27FC236}">
                  <a16:creationId xmlns:a16="http://schemas.microsoft.com/office/drawing/2014/main" id="{39E3898B-7C13-93B2-7C65-5D6F9F9029C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6" name="Elipse 1205">
              <a:extLst>
                <a:ext uri="{FF2B5EF4-FFF2-40B4-BE49-F238E27FC236}">
                  <a16:creationId xmlns:a16="http://schemas.microsoft.com/office/drawing/2014/main" id="{629CD822-763C-E094-A80B-068387A5411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7" name="Grupo 1206">
            <a:extLst>
              <a:ext uri="{FF2B5EF4-FFF2-40B4-BE49-F238E27FC236}">
                <a16:creationId xmlns:a16="http://schemas.microsoft.com/office/drawing/2014/main" id="{663E80C2-12FF-6315-75BF-3478A4D25163}"/>
              </a:ext>
            </a:extLst>
          </p:cNvPr>
          <p:cNvGrpSpPr/>
          <p:nvPr/>
        </p:nvGrpSpPr>
        <p:grpSpPr>
          <a:xfrm>
            <a:off x="6914709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8" name="Rectángulo 1207">
              <a:extLst>
                <a:ext uri="{FF2B5EF4-FFF2-40B4-BE49-F238E27FC236}">
                  <a16:creationId xmlns:a16="http://schemas.microsoft.com/office/drawing/2014/main" id="{665D3A82-D45A-80C9-A1EE-0AC63C98FF3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9" name="Elipse 1208">
              <a:extLst>
                <a:ext uri="{FF2B5EF4-FFF2-40B4-BE49-F238E27FC236}">
                  <a16:creationId xmlns:a16="http://schemas.microsoft.com/office/drawing/2014/main" id="{2499FFD0-F376-60BE-052F-90A7479ADD7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0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565616" y="1813134"/>
            <a:ext cx="3193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10 – 7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100315" y="1813134"/>
            <a:ext cx="3178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10 – 9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506263" y="4935031"/>
            <a:ext cx="3138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10 –10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040961" y="4935031"/>
            <a:ext cx="3204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10 – 8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DDD0955F-6EAB-0B07-19E7-FD8B93250BB5}"/>
              </a:ext>
            </a:extLst>
          </p:cNvPr>
          <p:cNvGrpSpPr/>
          <p:nvPr/>
        </p:nvGrpSpPr>
        <p:grpSpPr>
          <a:xfrm>
            <a:off x="2379704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1570955-56B0-01C7-CAC8-78A68739D17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E4BAE5A-94A0-93B3-AE7A-6BA1F471331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BBED3A0-3CF5-8C21-D177-9C1D7B9F7716}"/>
              </a:ext>
            </a:extLst>
          </p:cNvPr>
          <p:cNvGrpSpPr/>
          <p:nvPr/>
        </p:nvGrpSpPr>
        <p:grpSpPr>
          <a:xfrm>
            <a:off x="2897179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CCED705D-C68E-E130-72DF-ADBDDE828E8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0473867-ED79-AA60-2E6A-83CC1AF970A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5F7633D-B0D4-97DE-7896-C327AA7574D8}"/>
              </a:ext>
            </a:extLst>
          </p:cNvPr>
          <p:cNvGrpSpPr/>
          <p:nvPr/>
        </p:nvGrpSpPr>
        <p:grpSpPr>
          <a:xfrm>
            <a:off x="3414656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D051F5F9-EA59-969F-2C89-C348D2B43B4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7E366D57-E515-9495-580A-F1FA989D46E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8" name="Grupo 1067">
            <a:extLst>
              <a:ext uri="{FF2B5EF4-FFF2-40B4-BE49-F238E27FC236}">
                <a16:creationId xmlns:a16="http://schemas.microsoft.com/office/drawing/2014/main" id="{15A011BC-5E55-44A0-06BF-17848E8B2923}"/>
              </a:ext>
            </a:extLst>
          </p:cNvPr>
          <p:cNvGrpSpPr/>
          <p:nvPr/>
        </p:nvGrpSpPr>
        <p:grpSpPr>
          <a:xfrm>
            <a:off x="6402429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9" name="Rectángulo 1068">
              <a:extLst>
                <a:ext uri="{FF2B5EF4-FFF2-40B4-BE49-F238E27FC236}">
                  <a16:creationId xmlns:a16="http://schemas.microsoft.com/office/drawing/2014/main" id="{119A9144-DC71-2745-4DC5-B9703581885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2" name="Elipse 1081">
              <a:extLst>
                <a:ext uri="{FF2B5EF4-FFF2-40B4-BE49-F238E27FC236}">
                  <a16:creationId xmlns:a16="http://schemas.microsoft.com/office/drawing/2014/main" id="{F0E04783-C4F8-6E63-2A28-F9C979F04E3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595CE9B4-590E-5FA2-6B7F-2A9250B1565F}"/>
              </a:ext>
            </a:extLst>
          </p:cNvPr>
          <p:cNvGrpSpPr/>
          <p:nvPr/>
        </p:nvGrpSpPr>
        <p:grpSpPr>
          <a:xfrm>
            <a:off x="6914710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4" name="Rectángulo 1083">
              <a:extLst>
                <a:ext uri="{FF2B5EF4-FFF2-40B4-BE49-F238E27FC236}">
                  <a16:creationId xmlns:a16="http://schemas.microsoft.com/office/drawing/2014/main" id="{27A9D61A-6578-5FEA-AE40-D091A4CDA9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5" name="Elipse 1084">
              <a:extLst>
                <a:ext uri="{FF2B5EF4-FFF2-40B4-BE49-F238E27FC236}">
                  <a16:creationId xmlns:a16="http://schemas.microsoft.com/office/drawing/2014/main" id="{E3AA8CA0-EB6D-A1DD-96C5-320EBF001EF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6" name="Grupo 1085">
            <a:extLst>
              <a:ext uri="{FF2B5EF4-FFF2-40B4-BE49-F238E27FC236}">
                <a16:creationId xmlns:a16="http://schemas.microsoft.com/office/drawing/2014/main" id="{3D9231E0-56BE-C645-3657-BA0D9D8E1388}"/>
              </a:ext>
            </a:extLst>
          </p:cNvPr>
          <p:cNvGrpSpPr/>
          <p:nvPr/>
        </p:nvGrpSpPr>
        <p:grpSpPr>
          <a:xfrm>
            <a:off x="7432185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7" name="Rectángulo 1086">
              <a:extLst>
                <a:ext uri="{FF2B5EF4-FFF2-40B4-BE49-F238E27FC236}">
                  <a16:creationId xmlns:a16="http://schemas.microsoft.com/office/drawing/2014/main" id="{D1D0AD37-933A-3F6B-7130-9E38505722D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92" name="Elipse 1091">
              <a:extLst>
                <a:ext uri="{FF2B5EF4-FFF2-40B4-BE49-F238E27FC236}">
                  <a16:creationId xmlns:a16="http://schemas.microsoft.com/office/drawing/2014/main" id="{90F3E25A-F768-D1A1-0297-6F5879F62FC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93" name="Grupo 1092">
            <a:extLst>
              <a:ext uri="{FF2B5EF4-FFF2-40B4-BE49-F238E27FC236}">
                <a16:creationId xmlns:a16="http://schemas.microsoft.com/office/drawing/2014/main" id="{2C2321A3-C7D4-5E3C-637B-B063EE94727D}"/>
              </a:ext>
            </a:extLst>
          </p:cNvPr>
          <p:cNvGrpSpPr/>
          <p:nvPr/>
        </p:nvGrpSpPr>
        <p:grpSpPr>
          <a:xfrm>
            <a:off x="7949662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94" name="Rectángulo 1093">
              <a:extLst>
                <a:ext uri="{FF2B5EF4-FFF2-40B4-BE49-F238E27FC236}">
                  <a16:creationId xmlns:a16="http://schemas.microsoft.com/office/drawing/2014/main" id="{04341C87-01D1-13DF-0986-D4ADBC87B0C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95" name="Elipse 1094">
              <a:extLst>
                <a:ext uri="{FF2B5EF4-FFF2-40B4-BE49-F238E27FC236}">
                  <a16:creationId xmlns:a16="http://schemas.microsoft.com/office/drawing/2014/main" id="{CF615F8D-87EA-267E-2D47-762DB772C37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0" name="Grupo 1179">
            <a:extLst>
              <a:ext uri="{FF2B5EF4-FFF2-40B4-BE49-F238E27FC236}">
                <a16:creationId xmlns:a16="http://schemas.microsoft.com/office/drawing/2014/main" id="{E27DEAEC-CDFF-CC3F-CA9D-811D5CDFF325}"/>
              </a:ext>
            </a:extLst>
          </p:cNvPr>
          <p:cNvGrpSpPr/>
          <p:nvPr/>
        </p:nvGrpSpPr>
        <p:grpSpPr>
          <a:xfrm>
            <a:off x="2379703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1" name="Rectángulo 1180">
              <a:extLst>
                <a:ext uri="{FF2B5EF4-FFF2-40B4-BE49-F238E27FC236}">
                  <a16:creationId xmlns:a16="http://schemas.microsoft.com/office/drawing/2014/main" id="{0EA9BF1A-20EA-29E9-34AB-EFD90BF5968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2" name="Elipse 1181">
              <a:extLst>
                <a:ext uri="{FF2B5EF4-FFF2-40B4-BE49-F238E27FC236}">
                  <a16:creationId xmlns:a16="http://schemas.microsoft.com/office/drawing/2014/main" id="{4AA04155-4030-E7F3-6424-A0D6CEF0099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3" name="Grupo 1182">
            <a:extLst>
              <a:ext uri="{FF2B5EF4-FFF2-40B4-BE49-F238E27FC236}">
                <a16:creationId xmlns:a16="http://schemas.microsoft.com/office/drawing/2014/main" id="{A7B2A31E-E6EA-EAD7-23BC-BA3E030EE70F}"/>
              </a:ext>
            </a:extLst>
          </p:cNvPr>
          <p:cNvGrpSpPr/>
          <p:nvPr/>
        </p:nvGrpSpPr>
        <p:grpSpPr>
          <a:xfrm>
            <a:off x="2897178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4" name="Rectángulo 1183">
              <a:extLst>
                <a:ext uri="{FF2B5EF4-FFF2-40B4-BE49-F238E27FC236}">
                  <a16:creationId xmlns:a16="http://schemas.microsoft.com/office/drawing/2014/main" id="{80B20A11-4B1C-FB92-03B0-BEEA0EB8E61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5" name="Elipse 1184">
              <a:extLst>
                <a:ext uri="{FF2B5EF4-FFF2-40B4-BE49-F238E27FC236}">
                  <a16:creationId xmlns:a16="http://schemas.microsoft.com/office/drawing/2014/main" id="{86F087B4-1CC0-A9CA-BDBB-1C569842E25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6" name="Grupo 1185">
            <a:extLst>
              <a:ext uri="{FF2B5EF4-FFF2-40B4-BE49-F238E27FC236}">
                <a16:creationId xmlns:a16="http://schemas.microsoft.com/office/drawing/2014/main" id="{5629ECCF-FA63-31A2-BA0E-928334DCAF3B}"/>
              </a:ext>
            </a:extLst>
          </p:cNvPr>
          <p:cNvGrpSpPr/>
          <p:nvPr/>
        </p:nvGrpSpPr>
        <p:grpSpPr>
          <a:xfrm>
            <a:off x="3414655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7" name="Rectángulo 1186">
              <a:extLst>
                <a:ext uri="{FF2B5EF4-FFF2-40B4-BE49-F238E27FC236}">
                  <a16:creationId xmlns:a16="http://schemas.microsoft.com/office/drawing/2014/main" id="{76481F0B-B919-FDF8-7F70-E7EF34CC487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8" name="Elipse 1187">
              <a:extLst>
                <a:ext uri="{FF2B5EF4-FFF2-40B4-BE49-F238E27FC236}">
                  <a16:creationId xmlns:a16="http://schemas.microsoft.com/office/drawing/2014/main" id="{A7801DBA-CF0C-7561-F25F-8CA7025C82A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4" name="Grupo 1203">
            <a:extLst>
              <a:ext uri="{FF2B5EF4-FFF2-40B4-BE49-F238E27FC236}">
                <a16:creationId xmlns:a16="http://schemas.microsoft.com/office/drawing/2014/main" id="{5F256849-B3BB-8A12-8135-2E1F406D43A8}"/>
              </a:ext>
            </a:extLst>
          </p:cNvPr>
          <p:cNvGrpSpPr/>
          <p:nvPr/>
        </p:nvGrpSpPr>
        <p:grpSpPr>
          <a:xfrm>
            <a:off x="6402428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5" name="Rectángulo 1204">
              <a:extLst>
                <a:ext uri="{FF2B5EF4-FFF2-40B4-BE49-F238E27FC236}">
                  <a16:creationId xmlns:a16="http://schemas.microsoft.com/office/drawing/2014/main" id="{39E3898B-7C13-93B2-7C65-5D6F9F9029C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6" name="Elipse 1205">
              <a:extLst>
                <a:ext uri="{FF2B5EF4-FFF2-40B4-BE49-F238E27FC236}">
                  <a16:creationId xmlns:a16="http://schemas.microsoft.com/office/drawing/2014/main" id="{629CD822-763C-E094-A80B-068387A5411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7" name="Grupo 1206">
            <a:extLst>
              <a:ext uri="{FF2B5EF4-FFF2-40B4-BE49-F238E27FC236}">
                <a16:creationId xmlns:a16="http://schemas.microsoft.com/office/drawing/2014/main" id="{663E80C2-12FF-6315-75BF-3478A4D25163}"/>
              </a:ext>
            </a:extLst>
          </p:cNvPr>
          <p:cNvGrpSpPr/>
          <p:nvPr/>
        </p:nvGrpSpPr>
        <p:grpSpPr>
          <a:xfrm>
            <a:off x="6914709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8" name="Rectángulo 1207">
              <a:extLst>
                <a:ext uri="{FF2B5EF4-FFF2-40B4-BE49-F238E27FC236}">
                  <a16:creationId xmlns:a16="http://schemas.microsoft.com/office/drawing/2014/main" id="{665D3A82-D45A-80C9-A1EE-0AC63C98FF3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9" name="Elipse 1208">
              <a:extLst>
                <a:ext uri="{FF2B5EF4-FFF2-40B4-BE49-F238E27FC236}">
                  <a16:creationId xmlns:a16="http://schemas.microsoft.com/office/drawing/2014/main" id="{2499FFD0-F376-60BE-052F-90A7479ADD7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0" name="Grupo 1209">
            <a:extLst>
              <a:ext uri="{FF2B5EF4-FFF2-40B4-BE49-F238E27FC236}">
                <a16:creationId xmlns:a16="http://schemas.microsoft.com/office/drawing/2014/main" id="{C87BE813-6152-61DA-2F86-763DBC12156C}"/>
              </a:ext>
            </a:extLst>
          </p:cNvPr>
          <p:cNvGrpSpPr/>
          <p:nvPr/>
        </p:nvGrpSpPr>
        <p:grpSpPr>
          <a:xfrm>
            <a:off x="7432184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11" name="Rectángulo 1210">
              <a:extLst>
                <a:ext uri="{FF2B5EF4-FFF2-40B4-BE49-F238E27FC236}">
                  <a16:creationId xmlns:a16="http://schemas.microsoft.com/office/drawing/2014/main" id="{33128795-F1D9-5FF6-3F96-2B008F300A5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12" name="Elipse 1211">
              <a:extLst>
                <a:ext uri="{FF2B5EF4-FFF2-40B4-BE49-F238E27FC236}">
                  <a16:creationId xmlns:a16="http://schemas.microsoft.com/office/drawing/2014/main" id="{055CE239-85FD-560B-8CF9-68506BAD9A2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3" name="Grupo 1212">
            <a:extLst>
              <a:ext uri="{FF2B5EF4-FFF2-40B4-BE49-F238E27FC236}">
                <a16:creationId xmlns:a16="http://schemas.microsoft.com/office/drawing/2014/main" id="{400249DB-AB13-6A57-588E-3A7B07D3F0DE}"/>
              </a:ext>
            </a:extLst>
          </p:cNvPr>
          <p:cNvGrpSpPr/>
          <p:nvPr/>
        </p:nvGrpSpPr>
        <p:grpSpPr>
          <a:xfrm>
            <a:off x="7949661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14" name="Rectángulo 1213">
              <a:extLst>
                <a:ext uri="{FF2B5EF4-FFF2-40B4-BE49-F238E27FC236}">
                  <a16:creationId xmlns:a16="http://schemas.microsoft.com/office/drawing/2014/main" id="{337BDCE1-B593-1FF4-55B7-98502513AF7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15" name="Elipse 1214">
              <a:extLst>
                <a:ext uri="{FF2B5EF4-FFF2-40B4-BE49-F238E27FC236}">
                  <a16:creationId xmlns:a16="http://schemas.microsoft.com/office/drawing/2014/main" id="{6EF8793B-29AE-1795-4693-2E42FF69B7D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79193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9 – 7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7206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9 – 9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654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9 – 4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731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9 – 8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DDD0955F-6EAB-0B07-19E7-FD8B93250BB5}"/>
              </a:ext>
            </a:extLst>
          </p:cNvPr>
          <p:cNvGrpSpPr/>
          <p:nvPr/>
        </p:nvGrpSpPr>
        <p:grpSpPr>
          <a:xfrm>
            <a:off x="2379704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1570955-56B0-01C7-CAC8-78A68739D17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E4BAE5A-94A0-93B3-AE7A-6BA1F471331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BBED3A0-3CF5-8C21-D177-9C1D7B9F7716}"/>
              </a:ext>
            </a:extLst>
          </p:cNvPr>
          <p:cNvGrpSpPr/>
          <p:nvPr/>
        </p:nvGrpSpPr>
        <p:grpSpPr>
          <a:xfrm>
            <a:off x="2897179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CCED705D-C68E-E130-72DF-ADBDDE828E8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0473867-ED79-AA60-2E6A-83CC1AF970A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8" name="Grupo 1067">
            <a:extLst>
              <a:ext uri="{FF2B5EF4-FFF2-40B4-BE49-F238E27FC236}">
                <a16:creationId xmlns:a16="http://schemas.microsoft.com/office/drawing/2014/main" id="{15A011BC-5E55-44A0-06BF-17848E8B2923}"/>
              </a:ext>
            </a:extLst>
          </p:cNvPr>
          <p:cNvGrpSpPr/>
          <p:nvPr/>
        </p:nvGrpSpPr>
        <p:grpSpPr>
          <a:xfrm>
            <a:off x="6402429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9" name="Rectángulo 1068">
              <a:extLst>
                <a:ext uri="{FF2B5EF4-FFF2-40B4-BE49-F238E27FC236}">
                  <a16:creationId xmlns:a16="http://schemas.microsoft.com/office/drawing/2014/main" id="{119A9144-DC71-2745-4DC5-B9703581885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2" name="Elipse 1081">
              <a:extLst>
                <a:ext uri="{FF2B5EF4-FFF2-40B4-BE49-F238E27FC236}">
                  <a16:creationId xmlns:a16="http://schemas.microsoft.com/office/drawing/2014/main" id="{F0E04783-C4F8-6E63-2A28-F9C979F04E3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595CE9B4-590E-5FA2-6B7F-2A9250B1565F}"/>
              </a:ext>
            </a:extLst>
          </p:cNvPr>
          <p:cNvGrpSpPr/>
          <p:nvPr/>
        </p:nvGrpSpPr>
        <p:grpSpPr>
          <a:xfrm>
            <a:off x="6914710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4" name="Rectángulo 1083">
              <a:extLst>
                <a:ext uri="{FF2B5EF4-FFF2-40B4-BE49-F238E27FC236}">
                  <a16:creationId xmlns:a16="http://schemas.microsoft.com/office/drawing/2014/main" id="{27A9D61A-6578-5FEA-AE40-D091A4CDA9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5" name="Elipse 1084">
              <a:extLst>
                <a:ext uri="{FF2B5EF4-FFF2-40B4-BE49-F238E27FC236}">
                  <a16:creationId xmlns:a16="http://schemas.microsoft.com/office/drawing/2014/main" id="{E3AA8CA0-EB6D-A1DD-96C5-320EBF001EF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6" name="Grupo 1085">
            <a:extLst>
              <a:ext uri="{FF2B5EF4-FFF2-40B4-BE49-F238E27FC236}">
                <a16:creationId xmlns:a16="http://schemas.microsoft.com/office/drawing/2014/main" id="{3D9231E0-56BE-C645-3657-BA0D9D8E1388}"/>
              </a:ext>
            </a:extLst>
          </p:cNvPr>
          <p:cNvGrpSpPr/>
          <p:nvPr/>
        </p:nvGrpSpPr>
        <p:grpSpPr>
          <a:xfrm>
            <a:off x="7432185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7" name="Rectángulo 1086">
              <a:extLst>
                <a:ext uri="{FF2B5EF4-FFF2-40B4-BE49-F238E27FC236}">
                  <a16:creationId xmlns:a16="http://schemas.microsoft.com/office/drawing/2014/main" id="{D1D0AD37-933A-3F6B-7130-9E38505722D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92" name="Elipse 1091">
              <a:extLst>
                <a:ext uri="{FF2B5EF4-FFF2-40B4-BE49-F238E27FC236}">
                  <a16:creationId xmlns:a16="http://schemas.microsoft.com/office/drawing/2014/main" id="{90F3E25A-F768-D1A1-0297-6F5879F62FC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0" name="Grupo 1179">
            <a:extLst>
              <a:ext uri="{FF2B5EF4-FFF2-40B4-BE49-F238E27FC236}">
                <a16:creationId xmlns:a16="http://schemas.microsoft.com/office/drawing/2014/main" id="{E27DEAEC-CDFF-CC3F-CA9D-811D5CDFF325}"/>
              </a:ext>
            </a:extLst>
          </p:cNvPr>
          <p:cNvGrpSpPr/>
          <p:nvPr/>
        </p:nvGrpSpPr>
        <p:grpSpPr>
          <a:xfrm>
            <a:off x="2379703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1" name="Rectángulo 1180">
              <a:extLst>
                <a:ext uri="{FF2B5EF4-FFF2-40B4-BE49-F238E27FC236}">
                  <a16:creationId xmlns:a16="http://schemas.microsoft.com/office/drawing/2014/main" id="{0EA9BF1A-20EA-29E9-34AB-EFD90BF5968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2" name="Elipse 1181">
              <a:extLst>
                <a:ext uri="{FF2B5EF4-FFF2-40B4-BE49-F238E27FC236}">
                  <a16:creationId xmlns:a16="http://schemas.microsoft.com/office/drawing/2014/main" id="{4AA04155-4030-E7F3-6424-A0D6CEF0099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3" name="Grupo 1182">
            <a:extLst>
              <a:ext uri="{FF2B5EF4-FFF2-40B4-BE49-F238E27FC236}">
                <a16:creationId xmlns:a16="http://schemas.microsoft.com/office/drawing/2014/main" id="{A7B2A31E-E6EA-EAD7-23BC-BA3E030EE70F}"/>
              </a:ext>
            </a:extLst>
          </p:cNvPr>
          <p:cNvGrpSpPr/>
          <p:nvPr/>
        </p:nvGrpSpPr>
        <p:grpSpPr>
          <a:xfrm>
            <a:off x="2897178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4" name="Rectángulo 1183">
              <a:extLst>
                <a:ext uri="{FF2B5EF4-FFF2-40B4-BE49-F238E27FC236}">
                  <a16:creationId xmlns:a16="http://schemas.microsoft.com/office/drawing/2014/main" id="{80B20A11-4B1C-FB92-03B0-BEEA0EB8E61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5" name="Elipse 1184">
              <a:extLst>
                <a:ext uri="{FF2B5EF4-FFF2-40B4-BE49-F238E27FC236}">
                  <a16:creationId xmlns:a16="http://schemas.microsoft.com/office/drawing/2014/main" id="{86F087B4-1CC0-A9CA-BDBB-1C569842E25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4" name="Grupo 1203">
            <a:extLst>
              <a:ext uri="{FF2B5EF4-FFF2-40B4-BE49-F238E27FC236}">
                <a16:creationId xmlns:a16="http://schemas.microsoft.com/office/drawing/2014/main" id="{5F256849-B3BB-8A12-8135-2E1F406D43A8}"/>
              </a:ext>
            </a:extLst>
          </p:cNvPr>
          <p:cNvGrpSpPr/>
          <p:nvPr/>
        </p:nvGrpSpPr>
        <p:grpSpPr>
          <a:xfrm>
            <a:off x="6402428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5" name="Rectángulo 1204">
              <a:extLst>
                <a:ext uri="{FF2B5EF4-FFF2-40B4-BE49-F238E27FC236}">
                  <a16:creationId xmlns:a16="http://schemas.microsoft.com/office/drawing/2014/main" id="{39E3898B-7C13-93B2-7C65-5D6F9F9029C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6" name="Elipse 1205">
              <a:extLst>
                <a:ext uri="{FF2B5EF4-FFF2-40B4-BE49-F238E27FC236}">
                  <a16:creationId xmlns:a16="http://schemas.microsoft.com/office/drawing/2014/main" id="{629CD822-763C-E094-A80B-068387A5411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7" name="Grupo 1206">
            <a:extLst>
              <a:ext uri="{FF2B5EF4-FFF2-40B4-BE49-F238E27FC236}">
                <a16:creationId xmlns:a16="http://schemas.microsoft.com/office/drawing/2014/main" id="{663E80C2-12FF-6315-75BF-3478A4D25163}"/>
              </a:ext>
            </a:extLst>
          </p:cNvPr>
          <p:cNvGrpSpPr/>
          <p:nvPr/>
        </p:nvGrpSpPr>
        <p:grpSpPr>
          <a:xfrm>
            <a:off x="6914709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8" name="Rectángulo 1207">
              <a:extLst>
                <a:ext uri="{FF2B5EF4-FFF2-40B4-BE49-F238E27FC236}">
                  <a16:creationId xmlns:a16="http://schemas.microsoft.com/office/drawing/2014/main" id="{665D3A82-D45A-80C9-A1EE-0AC63C98FF3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9" name="Elipse 1208">
              <a:extLst>
                <a:ext uri="{FF2B5EF4-FFF2-40B4-BE49-F238E27FC236}">
                  <a16:creationId xmlns:a16="http://schemas.microsoft.com/office/drawing/2014/main" id="{2499FFD0-F376-60BE-052F-90A7479ADD7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0" name="Grupo 1209">
            <a:extLst>
              <a:ext uri="{FF2B5EF4-FFF2-40B4-BE49-F238E27FC236}">
                <a16:creationId xmlns:a16="http://schemas.microsoft.com/office/drawing/2014/main" id="{C87BE813-6152-61DA-2F86-763DBC12156C}"/>
              </a:ext>
            </a:extLst>
          </p:cNvPr>
          <p:cNvGrpSpPr/>
          <p:nvPr/>
        </p:nvGrpSpPr>
        <p:grpSpPr>
          <a:xfrm>
            <a:off x="7432184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11" name="Rectángulo 1210">
              <a:extLst>
                <a:ext uri="{FF2B5EF4-FFF2-40B4-BE49-F238E27FC236}">
                  <a16:creationId xmlns:a16="http://schemas.microsoft.com/office/drawing/2014/main" id="{33128795-F1D9-5FF6-3F96-2B008F300A5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12" name="Elipse 1211">
              <a:extLst>
                <a:ext uri="{FF2B5EF4-FFF2-40B4-BE49-F238E27FC236}">
                  <a16:creationId xmlns:a16="http://schemas.microsoft.com/office/drawing/2014/main" id="{055CE239-85FD-560B-8CF9-68506BAD9A2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143488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9 – 1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7206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9 – 3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706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9 – 2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6003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9 – 5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DDD0955F-6EAB-0B07-19E7-FD8B93250BB5}"/>
              </a:ext>
            </a:extLst>
          </p:cNvPr>
          <p:cNvGrpSpPr/>
          <p:nvPr/>
        </p:nvGrpSpPr>
        <p:grpSpPr>
          <a:xfrm>
            <a:off x="2379704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1570955-56B0-01C7-CAC8-78A68739D17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E4BAE5A-94A0-93B3-AE7A-6BA1F471331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BBED3A0-3CF5-8C21-D177-9C1D7B9F7716}"/>
              </a:ext>
            </a:extLst>
          </p:cNvPr>
          <p:cNvGrpSpPr/>
          <p:nvPr/>
        </p:nvGrpSpPr>
        <p:grpSpPr>
          <a:xfrm>
            <a:off x="2897179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CCED705D-C68E-E130-72DF-ADBDDE828E8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0473867-ED79-AA60-2E6A-83CC1AF970A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8" name="Grupo 1067">
            <a:extLst>
              <a:ext uri="{FF2B5EF4-FFF2-40B4-BE49-F238E27FC236}">
                <a16:creationId xmlns:a16="http://schemas.microsoft.com/office/drawing/2014/main" id="{15A011BC-5E55-44A0-06BF-17848E8B2923}"/>
              </a:ext>
            </a:extLst>
          </p:cNvPr>
          <p:cNvGrpSpPr/>
          <p:nvPr/>
        </p:nvGrpSpPr>
        <p:grpSpPr>
          <a:xfrm>
            <a:off x="6402429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9" name="Rectángulo 1068">
              <a:extLst>
                <a:ext uri="{FF2B5EF4-FFF2-40B4-BE49-F238E27FC236}">
                  <a16:creationId xmlns:a16="http://schemas.microsoft.com/office/drawing/2014/main" id="{119A9144-DC71-2745-4DC5-B9703581885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2" name="Elipse 1081">
              <a:extLst>
                <a:ext uri="{FF2B5EF4-FFF2-40B4-BE49-F238E27FC236}">
                  <a16:creationId xmlns:a16="http://schemas.microsoft.com/office/drawing/2014/main" id="{F0E04783-C4F8-6E63-2A28-F9C979F04E3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595CE9B4-590E-5FA2-6B7F-2A9250B1565F}"/>
              </a:ext>
            </a:extLst>
          </p:cNvPr>
          <p:cNvGrpSpPr/>
          <p:nvPr/>
        </p:nvGrpSpPr>
        <p:grpSpPr>
          <a:xfrm>
            <a:off x="6914710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4" name="Rectángulo 1083">
              <a:extLst>
                <a:ext uri="{FF2B5EF4-FFF2-40B4-BE49-F238E27FC236}">
                  <a16:creationId xmlns:a16="http://schemas.microsoft.com/office/drawing/2014/main" id="{27A9D61A-6578-5FEA-AE40-D091A4CDA9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5" name="Elipse 1084">
              <a:extLst>
                <a:ext uri="{FF2B5EF4-FFF2-40B4-BE49-F238E27FC236}">
                  <a16:creationId xmlns:a16="http://schemas.microsoft.com/office/drawing/2014/main" id="{E3AA8CA0-EB6D-A1DD-96C5-320EBF001EF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6" name="Grupo 1085">
            <a:extLst>
              <a:ext uri="{FF2B5EF4-FFF2-40B4-BE49-F238E27FC236}">
                <a16:creationId xmlns:a16="http://schemas.microsoft.com/office/drawing/2014/main" id="{3D9231E0-56BE-C645-3657-BA0D9D8E1388}"/>
              </a:ext>
            </a:extLst>
          </p:cNvPr>
          <p:cNvGrpSpPr/>
          <p:nvPr/>
        </p:nvGrpSpPr>
        <p:grpSpPr>
          <a:xfrm>
            <a:off x="7432185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7" name="Rectángulo 1086">
              <a:extLst>
                <a:ext uri="{FF2B5EF4-FFF2-40B4-BE49-F238E27FC236}">
                  <a16:creationId xmlns:a16="http://schemas.microsoft.com/office/drawing/2014/main" id="{D1D0AD37-933A-3F6B-7130-9E38505722D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92" name="Elipse 1091">
              <a:extLst>
                <a:ext uri="{FF2B5EF4-FFF2-40B4-BE49-F238E27FC236}">
                  <a16:creationId xmlns:a16="http://schemas.microsoft.com/office/drawing/2014/main" id="{90F3E25A-F768-D1A1-0297-6F5879F62FC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0" name="Grupo 1179">
            <a:extLst>
              <a:ext uri="{FF2B5EF4-FFF2-40B4-BE49-F238E27FC236}">
                <a16:creationId xmlns:a16="http://schemas.microsoft.com/office/drawing/2014/main" id="{E27DEAEC-CDFF-CC3F-CA9D-811D5CDFF325}"/>
              </a:ext>
            </a:extLst>
          </p:cNvPr>
          <p:cNvGrpSpPr/>
          <p:nvPr/>
        </p:nvGrpSpPr>
        <p:grpSpPr>
          <a:xfrm>
            <a:off x="2379703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1" name="Rectángulo 1180">
              <a:extLst>
                <a:ext uri="{FF2B5EF4-FFF2-40B4-BE49-F238E27FC236}">
                  <a16:creationId xmlns:a16="http://schemas.microsoft.com/office/drawing/2014/main" id="{0EA9BF1A-20EA-29E9-34AB-EFD90BF5968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2" name="Elipse 1181">
              <a:extLst>
                <a:ext uri="{FF2B5EF4-FFF2-40B4-BE49-F238E27FC236}">
                  <a16:creationId xmlns:a16="http://schemas.microsoft.com/office/drawing/2014/main" id="{4AA04155-4030-E7F3-6424-A0D6CEF0099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3" name="Grupo 1182">
            <a:extLst>
              <a:ext uri="{FF2B5EF4-FFF2-40B4-BE49-F238E27FC236}">
                <a16:creationId xmlns:a16="http://schemas.microsoft.com/office/drawing/2014/main" id="{A7B2A31E-E6EA-EAD7-23BC-BA3E030EE70F}"/>
              </a:ext>
            </a:extLst>
          </p:cNvPr>
          <p:cNvGrpSpPr/>
          <p:nvPr/>
        </p:nvGrpSpPr>
        <p:grpSpPr>
          <a:xfrm>
            <a:off x="2897178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4" name="Rectángulo 1183">
              <a:extLst>
                <a:ext uri="{FF2B5EF4-FFF2-40B4-BE49-F238E27FC236}">
                  <a16:creationId xmlns:a16="http://schemas.microsoft.com/office/drawing/2014/main" id="{80B20A11-4B1C-FB92-03B0-BEEA0EB8E61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5" name="Elipse 1184">
              <a:extLst>
                <a:ext uri="{FF2B5EF4-FFF2-40B4-BE49-F238E27FC236}">
                  <a16:creationId xmlns:a16="http://schemas.microsoft.com/office/drawing/2014/main" id="{86F087B4-1CC0-A9CA-BDBB-1C569842E25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4" name="Grupo 1203">
            <a:extLst>
              <a:ext uri="{FF2B5EF4-FFF2-40B4-BE49-F238E27FC236}">
                <a16:creationId xmlns:a16="http://schemas.microsoft.com/office/drawing/2014/main" id="{5F256849-B3BB-8A12-8135-2E1F406D43A8}"/>
              </a:ext>
            </a:extLst>
          </p:cNvPr>
          <p:cNvGrpSpPr/>
          <p:nvPr/>
        </p:nvGrpSpPr>
        <p:grpSpPr>
          <a:xfrm>
            <a:off x="6402428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5" name="Rectángulo 1204">
              <a:extLst>
                <a:ext uri="{FF2B5EF4-FFF2-40B4-BE49-F238E27FC236}">
                  <a16:creationId xmlns:a16="http://schemas.microsoft.com/office/drawing/2014/main" id="{39E3898B-7C13-93B2-7C65-5D6F9F9029C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6" name="Elipse 1205">
              <a:extLst>
                <a:ext uri="{FF2B5EF4-FFF2-40B4-BE49-F238E27FC236}">
                  <a16:creationId xmlns:a16="http://schemas.microsoft.com/office/drawing/2014/main" id="{629CD822-763C-E094-A80B-068387A5411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7" name="Grupo 1206">
            <a:extLst>
              <a:ext uri="{FF2B5EF4-FFF2-40B4-BE49-F238E27FC236}">
                <a16:creationId xmlns:a16="http://schemas.microsoft.com/office/drawing/2014/main" id="{663E80C2-12FF-6315-75BF-3478A4D25163}"/>
              </a:ext>
            </a:extLst>
          </p:cNvPr>
          <p:cNvGrpSpPr/>
          <p:nvPr/>
        </p:nvGrpSpPr>
        <p:grpSpPr>
          <a:xfrm>
            <a:off x="6914709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8" name="Rectángulo 1207">
              <a:extLst>
                <a:ext uri="{FF2B5EF4-FFF2-40B4-BE49-F238E27FC236}">
                  <a16:creationId xmlns:a16="http://schemas.microsoft.com/office/drawing/2014/main" id="{665D3A82-D45A-80C9-A1EE-0AC63C98FF3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9" name="Elipse 1208">
              <a:extLst>
                <a:ext uri="{FF2B5EF4-FFF2-40B4-BE49-F238E27FC236}">
                  <a16:creationId xmlns:a16="http://schemas.microsoft.com/office/drawing/2014/main" id="{2499FFD0-F376-60BE-052F-90A7479ADD7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0" name="Grupo 1209">
            <a:extLst>
              <a:ext uri="{FF2B5EF4-FFF2-40B4-BE49-F238E27FC236}">
                <a16:creationId xmlns:a16="http://schemas.microsoft.com/office/drawing/2014/main" id="{C87BE813-6152-61DA-2F86-763DBC12156C}"/>
              </a:ext>
            </a:extLst>
          </p:cNvPr>
          <p:cNvGrpSpPr/>
          <p:nvPr/>
        </p:nvGrpSpPr>
        <p:grpSpPr>
          <a:xfrm>
            <a:off x="7432184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11" name="Rectángulo 1210">
              <a:extLst>
                <a:ext uri="{FF2B5EF4-FFF2-40B4-BE49-F238E27FC236}">
                  <a16:creationId xmlns:a16="http://schemas.microsoft.com/office/drawing/2014/main" id="{33128795-F1D9-5FF6-3F96-2B008F300A5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12" name="Elipse 1211">
              <a:extLst>
                <a:ext uri="{FF2B5EF4-FFF2-40B4-BE49-F238E27FC236}">
                  <a16:creationId xmlns:a16="http://schemas.microsoft.com/office/drawing/2014/main" id="{055CE239-85FD-560B-8CF9-68506BAD9A2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101847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1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7206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3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706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2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6003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5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DDD0955F-6EAB-0B07-19E7-FD8B93250BB5}"/>
              </a:ext>
            </a:extLst>
          </p:cNvPr>
          <p:cNvGrpSpPr/>
          <p:nvPr/>
        </p:nvGrpSpPr>
        <p:grpSpPr>
          <a:xfrm>
            <a:off x="2379704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1570955-56B0-01C7-CAC8-78A68739D17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E4BAE5A-94A0-93B3-AE7A-6BA1F471331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8" name="Grupo 1067">
            <a:extLst>
              <a:ext uri="{FF2B5EF4-FFF2-40B4-BE49-F238E27FC236}">
                <a16:creationId xmlns:a16="http://schemas.microsoft.com/office/drawing/2014/main" id="{15A011BC-5E55-44A0-06BF-17848E8B2923}"/>
              </a:ext>
            </a:extLst>
          </p:cNvPr>
          <p:cNvGrpSpPr/>
          <p:nvPr/>
        </p:nvGrpSpPr>
        <p:grpSpPr>
          <a:xfrm>
            <a:off x="6402429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9" name="Rectángulo 1068">
              <a:extLst>
                <a:ext uri="{FF2B5EF4-FFF2-40B4-BE49-F238E27FC236}">
                  <a16:creationId xmlns:a16="http://schemas.microsoft.com/office/drawing/2014/main" id="{119A9144-DC71-2745-4DC5-B9703581885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2" name="Elipse 1081">
              <a:extLst>
                <a:ext uri="{FF2B5EF4-FFF2-40B4-BE49-F238E27FC236}">
                  <a16:creationId xmlns:a16="http://schemas.microsoft.com/office/drawing/2014/main" id="{F0E04783-C4F8-6E63-2A28-F9C979F04E3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595CE9B4-590E-5FA2-6B7F-2A9250B1565F}"/>
              </a:ext>
            </a:extLst>
          </p:cNvPr>
          <p:cNvGrpSpPr/>
          <p:nvPr/>
        </p:nvGrpSpPr>
        <p:grpSpPr>
          <a:xfrm>
            <a:off x="6914710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4" name="Rectángulo 1083">
              <a:extLst>
                <a:ext uri="{FF2B5EF4-FFF2-40B4-BE49-F238E27FC236}">
                  <a16:creationId xmlns:a16="http://schemas.microsoft.com/office/drawing/2014/main" id="{27A9D61A-6578-5FEA-AE40-D091A4CDA9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5" name="Elipse 1084">
              <a:extLst>
                <a:ext uri="{FF2B5EF4-FFF2-40B4-BE49-F238E27FC236}">
                  <a16:creationId xmlns:a16="http://schemas.microsoft.com/office/drawing/2014/main" id="{E3AA8CA0-EB6D-A1DD-96C5-320EBF001EF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0" name="Grupo 1179">
            <a:extLst>
              <a:ext uri="{FF2B5EF4-FFF2-40B4-BE49-F238E27FC236}">
                <a16:creationId xmlns:a16="http://schemas.microsoft.com/office/drawing/2014/main" id="{E27DEAEC-CDFF-CC3F-CA9D-811D5CDFF325}"/>
              </a:ext>
            </a:extLst>
          </p:cNvPr>
          <p:cNvGrpSpPr/>
          <p:nvPr/>
        </p:nvGrpSpPr>
        <p:grpSpPr>
          <a:xfrm>
            <a:off x="2379703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1" name="Rectángulo 1180">
              <a:extLst>
                <a:ext uri="{FF2B5EF4-FFF2-40B4-BE49-F238E27FC236}">
                  <a16:creationId xmlns:a16="http://schemas.microsoft.com/office/drawing/2014/main" id="{0EA9BF1A-20EA-29E9-34AB-EFD90BF5968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2" name="Elipse 1181">
              <a:extLst>
                <a:ext uri="{FF2B5EF4-FFF2-40B4-BE49-F238E27FC236}">
                  <a16:creationId xmlns:a16="http://schemas.microsoft.com/office/drawing/2014/main" id="{4AA04155-4030-E7F3-6424-A0D6CEF0099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4" name="Grupo 1203">
            <a:extLst>
              <a:ext uri="{FF2B5EF4-FFF2-40B4-BE49-F238E27FC236}">
                <a16:creationId xmlns:a16="http://schemas.microsoft.com/office/drawing/2014/main" id="{5F256849-B3BB-8A12-8135-2E1F406D43A8}"/>
              </a:ext>
            </a:extLst>
          </p:cNvPr>
          <p:cNvGrpSpPr/>
          <p:nvPr/>
        </p:nvGrpSpPr>
        <p:grpSpPr>
          <a:xfrm>
            <a:off x="6402428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5" name="Rectángulo 1204">
              <a:extLst>
                <a:ext uri="{FF2B5EF4-FFF2-40B4-BE49-F238E27FC236}">
                  <a16:creationId xmlns:a16="http://schemas.microsoft.com/office/drawing/2014/main" id="{39E3898B-7C13-93B2-7C65-5D6F9F9029C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6" name="Elipse 1205">
              <a:extLst>
                <a:ext uri="{FF2B5EF4-FFF2-40B4-BE49-F238E27FC236}">
                  <a16:creationId xmlns:a16="http://schemas.microsoft.com/office/drawing/2014/main" id="{629CD822-763C-E094-A80B-068387A5411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7" name="Grupo 1206">
            <a:extLst>
              <a:ext uri="{FF2B5EF4-FFF2-40B4-BE49-F238E27FC236}">
                <a16:creationId xmlns:a16="http://schemas.microsoft.com/office/drawing/2014/main" id="{663E80C2-12FF-6315-75BF-3478A4D25163}"/>
              </a:ext>
            </a:extLst>
          </p:cNvPr>
          <p:cNvGrpSpPr/>
          <p:nvPr/>
        </p:nvGrpSpPr>
        <p:grpSpPr>
          <a:xfrm>
            <a:off x="6914709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8" name="Rectángulo 1207">
              <a:extLst>
                <a:ext uri="{FF2B5EF4-FFF2-40B4-BE49-F238E27FC236}">
                  <a16:creationId xmlns:a16="http://schemas.microsoft.com/office/drawing/2014/main" id="{665D3A82-D45A-80C9-A1EE-0AC63C98FF3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9" name="Elipse 1208">
              <a:extLst>
                <a:ext uri="{FF2B5EF4-FFF2-40B4-BE49-F238E27FC236}">
                  <a16:creationId xmlns:a16="http://schemas.microsoft.com/office/drawing/2014/main" id="{2499FFD0-F376-60BE-052F-90A7479ADD7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94537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4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7206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6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706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7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743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8 – 8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DDD0955F-6EAB-0B07-19E7-FD8B93250BB5}"/>
              </a:ext>
            </a:extLst>
          </p:cNvPr>
          <p:cNvGrpSpPr/>
          <p:nvPr/>
        </p:nvGrpSpPr>
        <p:grpSpPr>
          <a:xfrm>
            <a:off x="2379704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1570955-56B0-01C7-CAC8-78A68739D17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E4BAE5A-94A0-93B3-AE7A-6BA1F471331C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8" name="Grupo 1067">
            <a:extLst>
              <a:ext uri="{FF2B5EF4-FFF2-40B4-BE49-F238E27FC236}">
                <a16:creationId xmlns:a16="http://schemas.microsoft.com/office/drawing/2014/main" id="{15A011BC-5E55-44A0-06BF-17848E8B2923}"/>
              </a:ext>
            </a:extLst>
          </p:cNvPr>
          <p:cNvGrpSpPr/>
          <p:nvPr/>
        </p:nvGrpSpPr>
        <p:grpSpPr>
          <a:xfrm>
            <a:off x="6402429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9" name="Rectángulo 1068">
              <a:extLst>
                <a:ext uri="{FF2B5EF4-FFF2-40B4-BE49-F238E27FC236}">
                  <a16:creationId xmlns:a16="http://schemas.microsoft.com/office/drawing/2014/main" id="{119A9144-DC71-2745-4DC5-B9703581885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2" name="Elipse 1081">
              <a:extLst>
                <a:ext uri="{FF2B5EF4-FFF2-40B4-BE49-F238E27FC236}">
                  <a16:creationId xmlns:a16="http://schemas.microsoft.com/office/drawing/2014/main" id="{F0E04783-C4F8-6E63-2A28-F9C979F04E3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595CE9B4-590E-5FA2-6B7F-2A9250B1565F}"/>
              </a:ext>
            </a:extLst>
          </p:cNvPr>
          <p:cNvGrpSpPr/>
          <p:nvPr/>
        </p:nvGrpSpPr>
        <p:grpSpPr>
          <a:xfrm>
            <a:off x="6914710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84" name="Rectángulo 1083">
              <a:extLst>
                <a:ext uri="{FF2B5EF4-FFF2-40B4-BE49-F238E27FC236}">
                  <a16:creationId xmlns:a16="http://schemas.microsoft.com/office/drawing/2014/main" id="{27A9D61A-6578-5FEA-AE40-D091A4CDA9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5" name="Elipse 1084">
              <a:extLst>
                <a:ext uri="{FF2B5EF4-FFF2-40B4-BE49-F238E27FC236}">
                  <a16:creationId xmlns:a16="http://schemas.microsoft.com/office/drawing/2014/main" id="{E3AA8CA0-EB6D-A1DD-96C5-320EBF001EF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0" name="Grupo 1179">
            <a:extLst>
              <a:ext uri="{FF2B5EF4-FFF2-40B4-BE49-F238E27FC236}">
                <a16:creationId xmlns:a16="http://schemas.microsoft.com/office/drawing/2014/main" id="{E27DEAEC-CDFF-CC3F-CA9D-811D5CDFF325}"/>
              </a:ext>
            </a:extLst>
          </p:cNvPr>
          <p:cNvGrpSpPr/>
          <p:nvPr/>
        </p:nvGrpSpPr>
        <p:grpSpPr>
          <a:xfrm>
            <a:off x="2379703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81" name="Rectángulo 1180">
              <a:extLst>
                <a:ext uri="{FF2B5EF4-FFF2-40B4-BE49-F238E27FC236}">
                  <a16:creationId xmlns:a16="http://schemas.microsoft.com/office/drawing/2014/main" id="{0EA9BF1A-20EA-29E9-34AB-EFD90BF5968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2" name="Elipse 1181">
              <a:extLst>
                <a:ext uri="{FF2B5EF4-FFF2-40B4-BE49-F238E27FC236}">
                  <a16:creationId xmlns:a16="http://schemas.microsoft.com/office/drawing/2014/main" id="{4AA04155-4030-E7F3-6424-A0D6CEF0099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4" name="Grupo 1203">
            <a:extLst>
              <a:ext uri="{FF2B5EF4-FFF2-40B4-BE49-F238E27FC236}">
                <a16:creationId xmlns:a16="http://schemas.microsoft.com/office/drawing/2014/main" id="{5F256849-B3BB-8A12-8135-2E1F406D43A8}"/>
              </a:ext>
            </a:extLst>
          </p:cNvPr>
          <p:cNvGrpSpPr/>
          <p:nvPr/>
        </p:nvGrpSpPr>
        <p:grpSpPr>
          <a:xfrm>
            <a:off x="6402428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5" name="Rectángulo 1204">
              <a:extLst>
                <a:ext uri="{FF2B5EF4-FFF2-40B4-BE49-F238E27FC236}">
                  <a16:creationId xmlns:a16="http://schemas.microsoft.com/office/drawing/2014/main" id="{39E3898B-7C13-93B2-7C65-5D6F9F9029C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6" name="Elipse 1205">
              <a:extLst>
                <a:ext uri="{FF2B5EF4-FFF2-40B4-BE49-F238E27FC236}">
                  <a16:creationId xmlns:a16="http://schemas.microsoft.com/office/drawing/2014/main" id="{629CD822-763C-E094-A80B-068387A5411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7" name="Grupo 1206">
            <a:extLst>
              <a:ext uri="{FF2B5EF4-FFF2-40B4-BE49-F238E27FC236}">
                <a16:creationId xmlns:a16="http://schemas.microsoft.com/office/drawing/2014/main" id="{663E80C2-12FF-6315-75BF-3478A4D25163}"/>
              </a:ext>
            </a:extLst>
          </p:cNvPr>
          <p:cNvGrpSpPr/>
          <p:nvPr/>
        </p:nvGrpSpPr>
        <p:grpSpPr>
          <a:xfrm>
            <a:off x="6914709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8" name="Rectángulo 1207">
              <a:extLst>
                <a:ext uri="{FF2B5EF4-FFF2-40B4-BE49-F238E27FC236}">
                  <a16:creationId xmlns:a16="http://schemas.microsoft.com/office/drawing/2014/main" id="{665D3A82-D45A-80C9-A1EE-0AC63C98FF3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9" name="Elipse 1208">
              <a:extLst>
                <a:ext uri="{FF2B5EF4-FFF2-40B4-BE49-F238E27FC236}">
                  <a16:creationId xmlns:a16="http://schemas.microsoft.com/office/drawing/2014/main" id="{2499FFD0-F376-60BE-052F-90A7479ADD7D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84126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4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605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6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560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5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560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7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8" name="Grupo 1067">
            <a:extLst>
              <a:ext uri="{FF2B5EF4-FFF2-40B4-BE49-F238E27FC236}">
                <a16:creationId xmlns:a16="http://schemas.microsoft.com/office/drawing/2014/main" id="{15A011BC-5E55-44A0-06BF-17848E8B2923}"/>
              </a:ext>
            </a:extLst>
          </p:cNvPr>
          <p:cNvGrpSpPr/>
          <p:nvPr/>
        </p:nvGrpSpPr>
        <p:grpSpPr>
          <a:xfrm>
            <a:off x="6402429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9" name="Rectángulo 1068">
              <a:extLst>
                <a:ext uri="{FF2B5EF4-FFF2-40B4-BE49-F238E27FC236}">
                  <a16:creationId xmlns:a16="http://schemas.microsoft.com/office/drawing/2014/main" id="{119A9144-DC71-2745-4DC5-B9703581885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2" name="Elipse 1081">
              <a:extLst>
                <a:ext uri="{FF2B5EF4-FFF2-40B4-BE49-F238E27FC236}">
                  <a16:creationId xmlns:a16="http://schemas.microsoft.com/office/drawing/2014/main" id="{F0E04783-C4F8-6E63-2A28-F9C979F04E3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4" name="Grupo 1203">
            <a:extLst>
              <a:ext uri="{FF2B5EF4-FFF2-40B4-BE49-F238E27FC236}">
                <a16:creationId xmlns:a16="http://schemas.microsoft.com/office/drawing/2014/main" id="{5F256849-B3BB-8A12-8135-2E1F406D43A8}"/>
              </a:ext>
            </a:extLst>
          </p:cNvPr>
          <p:cNvGrpSpPr/>
          <p:nvPr/>
        </p:nvGrpSpPr>
        <p:grpSpPr>
          <a:xfrm>
            <a:off x="6402428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5" name="Rectángulo 1204">
              <a:extLst>
                <a:ext uri="{FF2B5EF4-FFF2-40B4-BE49-F238E27FC236}">
                  <a16:creationId xmlns:a16="http://schemas.microsoft.com/office/drawing/2014/main" id="{39E3898B-7C13-93B2-7C65-5D6F9F9029C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6" name="Elipse 1205">
              <a:extLst>
                <a:ext uri="{FF2B5EF4-FFF2-40B4-BE49-F238E27FC236}">
                  <a16:creationId xmlns:a16="http://schemas.microsoft.com/office/drawing/2014/main" id="{629CD822-763C-E094-A80B-068387A5411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79069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B0B3C4F-4959-6230-DE81-416245AB0884}"/>
              </a:ext>
            </a:extLst>
          </p:cNvPr>
          <p:cNvSpPr/>
          <p:nvPr/>
        </p:nvSpPr>
        <p:spPr>
          <a:xfrm>
            <a:off x="644538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073D8B9-775B-F52D-1B5F-8D60CD71371B}"/>
              </a:ext>
            </a:extLst>
          </p:cNvPr>
          <p:cNvSpPr>
            <a:spLocks noChangeAspect="1"/>
          </p:cNvSpPr>
          <p:nvPr/>
        </p:nvSpPr>
        <p:spPr>
          <a:xfrm>
            <a:off x="723459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A0478E06-8639-74C0-B2D7-38CBE4532D11}"/>
              </a:ext>
            </a:extLst>
          </p:cNvPr>
          <p:cNvSpPr>
            <a:spLocks noChangeAspect="1"/>
          </p:cNvSpPr>
          <p:nvPr/>
        </p:nvSpPr>
        <p:spPr>
          <a:xfrm>
            <a:off x="723458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8516A9-971B-9795-4339-4E94B587EE01}"/>
              </a:ext>
            </a:extLst>
          </p:cNvPr>
          <p:cNvGrpSpPr/>
          <p:nvPr/>
        </p:nvGrpSpPr>
        <p:grpSpPr>
          <a:xfrm>
            <a:off x="1349948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2E87B2-761F-0117-BBAF-B5884C0F76F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A0D6450-6B97-9456-098A-CAD9DB37B26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163086-AD75-1E70-F30B-405C9C7868F2}"/>
              </a:ext>
            </a:extLst>
          </p:cNvPr>
          <p:cNvGrpSpPr/>
          <p:nvPr/>
        </p:nvGrpSpPr>
        <p:grpSpPr>
          <a:xfrm>
            <a:off x="1867423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A5D86B3-7B09-A24E-7509-758FF687220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0A5462-3250-F439-F883-D2CEE8286ED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15D63D6-D453-03A0-5942-DADE39410C36}"/>
              </a:ext>
            </a:extLst>
          </p:cNvPr>
          <p:cNvGrpSpPr/>
          <p:nvPr/>
        </p:nvGrpSpPr>
        <p:grpSpPr>
          <a:xfrm>
            <a:off x="2384900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05F2927-9A51-6AE1-4E1E-61DBF65900C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4F20AE4-9372-52A9-665C-F2A91DE7DEE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B152BE0-7F85-0965-EC5C-0CEC96CF50CB}"/>
              </a:ext>
            </a:extLst>
          </p:cNvPr>
          <p:cNvGrpSpPr/>
          <p:nvPr/>
        </p:nvGrpSpPr>
        <p:grpSpPr>
          <a:xfrm>
            <a:off x="2902375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A86E5B-1C99-422B-F305-E069180E5C1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F5B5058-11DE-B7C0-8990-83023A29F27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A91EB-8993-6AB3-47AA-D8A2E780A40A}"/>
              </a:ext>
            </a:extLst>
          </p:cNvPr>
          <p:cNvGrpSpPr/>
          <p:nvPr/>
        </p:nvGrpSpPr>
        <p:grpSpPr>
          <a:xfrm>
            <a:off x="3419852" y="606474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57E9CDC-961F-7D6F-9D62-952E60BC882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EDD0624-9B17-4C5B-2D40-0DFD84A8CF8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92F172-7D06-3037-75F5-336EBF3E46C3}"/>
              </a:ext>
            </a:extLst>
          </p:cNvPr>
          <p:cNvGrpSpPr/>
          <p:nvPr/>
        </p:nvGrpSpPr>
        <p:grpSpPr>
          <a:xfrm>
            <a:off x="1349947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2F312BA-5E76-B5AD-B19B-886C717DFF00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8F3EB1-4200-DF1D-2A45-2A758DA7EC4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D831C1-2859-1D41-800E-C21C8B03C9DE}"/>
              </a:ext>
            </a:extLst>
          </p:cNvPr>
          <p:cNvGrpSpPr/>
          <p:nvPr/>
        </p:nvGrpSpPr>
        <p:grpSpPr>
          <a:xfrm>
            <a:off x="1867423" y="1124593"/>
            <a:ext cx="517477" cy="518119"/>
            <a:chOff x="3836988" y="933102"/>
            <a:chExt cx="731279" cy="732186"/>
          </a:xfrm>
          <a:solidFill>
            <a:schemeClr val="accent4">
              <a:lumMod val="75000"/>
            </a:schemeClr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88F80C3-B590-4531-4141-115D23C562E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D276246-DD4F-1833-D348-71D80B4EB33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C73AF28-7119-EBCB-79DE-E10E7DE0B424}"/>
              </a:ext>
            </a:extLst>
          </p:cNvPr>
          <p:cNvSpPr txBox="1"/>
          <p:nvPr/>
        </p:nvSpPr>
        <p:spPr>
          <a:xfrm>
            <a:off x="805928" y="1813134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0 =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756896C-9790-CA02-5AE3-9FFEECD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6" y="1642712"/>
            <a:ext cx="1019012" cy="142277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EBB7701B-AA35-A386-06A0-504D5D84AD1D}"/>
              </a:ext>
            </a:extLst>
          </p:cNvPr>
          <p:cNvSpPr txBox="1"/>
          <p:nvPr/>
        </p:nvSpPr>
        <p:spPr>
          <a:xfrm>
            <a:off x="2201726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2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54E7F50A-02BE-8132-7B41-78C72A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" y="591032"/>
            <a:ext cx="234298" cy="23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338042E-F374-F73A-A30F-9BDD3364B3B2}"/>
              </a:ext>
            </a:extLst>
          </p:cNvPr>
          <p:cNvSpPr/>
          <p:nvPr/>
        </p:nvSpPr>
        <p:spPr>
          <a:xfrm>
            <a:off x="5179237" y="432582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F729DDE-5B87-5DAD-3A9C-9A55242968B7}"/>
              </a:ext>
            </a:extLst>
          </p:cNvPr>
          <p:cNvSpPr>
            <a:spLocks noChangeAspect="1"/>
          </p:cNvSpPr>
          <p:nvPr/>
        </p:nvSpPr>
        <p:spPr>
          <a:xfrm>
            <a:off x="5258158" y="509562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6E39DD8-95C2-6808-BEFE-70E0DEE3EC5F}"/>
              </a:ext>
            </a:extLst>
          </p:cNvPr>
          <p:cNvSpPr>
            <a:spLocks noChangeAspect="1"/>
          </p:cNvSpPr>
          <p:nvPr/>
        </p:nvSpPr>
        <p:spPr>
          <a:xfrm>
            <a:off x="5258157" y="509562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6C7EA8B-F580-E1AB-283E-B017E2211F83}"/>
              </a:ext>
            </a:extLst>
          </p:cNvPr>
          <p:cNvGrpSpPr/>
          <p:nvPr/>
        </p:nvGrpSpPr>
        <p:grpSpPr>
          <a:xfrm>
            <a:off x="5884647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9351673-3751-CA87-6F16-116F8C286E0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6E6B8E2-DDF7-5533-886F-34B848DC49B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6B95D848-B642-3F7F-BAE3-A26EC9CBF312}"/>
              </a:ext>
            </a:extLst>
          </p:cNvPr>
          <p:cNvSpPr txBox="1"/>
          <p:nvPr/>
        </p:nvSpPr>
        <p:spPr>
          <a:xfrm>
            <a:off x="5340627" y="1813134"/>
            <a:ext cx="2605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1 =</a:t>
            </a:r>
          </a:p>
        </p:txBody>
      </p:sp>
      <p:pic>
        <p:nvPicPr>
          <p:cNvPr id="1033" name="Imagen 1032">
            <a:extLst>
              <a:ext uri="{FF2B5EF4-FFF2-40B4-BE49-F238E27FC236}">
                <a16:creationId xmlns:a16="http://schemas.microsoft.com/office/drawing/2014/main" id="{325A6247-006F-0022-45FE-7A264A1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35" y="1642712"/>
            <a:ext cx="1019012" cy="1422771"/>
          </a:xfrm>
          <a:prstGeom prst="rect">
            <a:avLst/>
          </a:prstGeom>
        </p:spPr>
      </p:pic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562F77BC-7B32-121A-6F5E-18C15B2D2501}"/>
              </a:ext>
            </a:extLst>
          </p:cNvPr>
          <p:cNvSpPr txBox="1"/>
          <p:nvPr/>
        </p:nvSpPr>
        <p:spPr>
          <a:xfrm>
            <a:off x="6736425" y="3018720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35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6686759D-B022-BE8A-56DE-24DF2C00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5" y="591032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ángulo redondeado 1038">
            <a:extLst>
              <a:ext uri="{FF2B5EF4-FFF2-40B4-BE49-F238E27FC236}">
                <a16:creationId xmlns:a16="http://schemas.microsoft.com/office/drawing/2014/main" id="{34835597-1404-5003-274A-E312BC2D3FF0}"/>
              </a:ext>
            </a:extLst>
          </p:cNvPr>
          <p:cNvSpPr/>
          <p:nvPr/>
        </p:nvSpPr>
        <p:spPr>
          <a:xfrm>
            <a:off x="585185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0" name="Rectángulo redondeado 1039">
            <a:extLst>
              <a:ext uri="{FF2B5EF4-FFF2-40B4-BE49-F238E27FC236}">
                <a16:creationId xmlns:a16="http://schemas.microsoft.com/office/drawing/2014/main" id="{CF15B6AA-F5C5-DEC7-F714-CEB875CCD964}"/>
              </a:ext>
            </a:extLst>
          </p:cNvPr>
          <p:cNvSpPr>
            <a:spLocks noChangeAspect="1"/>
          </p:cNvSpPr>
          <p:nvPr/>
        </p:nvSpPr>
        <p:spPr>
          <a:xfrm>
            <a:off x="664106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41" name="Rectángulo redondeado 1040">
            <a:extLst>
              <a:ext uri="{FF2B5EF4-FFF2-40B4-BE49-F238E27FC236}">
                <a16:creationId xmlns:a16="http://schemas.microsoft.com/office/drawing/2014/main" id="{3E45DF49-7DEB-91B6-E4D3-50C59AEDC5BB}"/>
              </a:ext>
            </a:extLst>
          </p:cNvPr>
          <p:cNvSpPr>
            <a:spLocks noChangeAspect="1"/>
          </p:cNvSpPr>
          <p:nvPr/>
        </p:nvSpPr>
        <p:spPr>
          <a:xfrm>
            <a:off x="664105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B751FADA-6819-5AC5-C210-2051961FE4D6}"/>
              </a:ext>
            </a:extLst>
          </p:cNvPr>
          <p:cNvSpPr txBox="1"/>
          <p:nvPr/>
        </p:nvSpPr>
        <p:spPr>
          <a:xfrm>
            <a:off x="746575" y="4935031"/>
            <a:ext cx="26260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2 =</a:t>
            </a:r>
          </a:p>
        </p:txBody>
      </p:sp>
      <p:pic>
        <p:nvPicPr>
          <p:cNvPr id="1064" name="Imagen 1063">
            <a:extLst>
              <a:ext uri="{FF2B5EF4-FFF2-40B4-BE49-F238E27FC236}">
                <a16:creationId xmlns:a16="http://schemas.microsoft.com/office/drawing/2014/main" id="{4E6102C7-35D5-2454-D960-5F73580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3" y="4764609"/>
            <a:ext cx="1019012" cy="1422771"/>
          </a:xfrm>
          <a:prstGeom prst="rect">
            <a:avLst/>
          </a:prstGeom>
        </p:spPr>
      </p:pic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10DDA6C8-BD0B-546E-B69A-BE9805D4746A}"/>
              </a:ext>
            </a:extLst>
          </p:cNvPr>
          <p:cNvSpPr txBox="1"/>
          <p:nvPr/>
        </p:nvSpPr>
        <p:spPr>
          <a:xfrm>
            <a:off x="2142373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66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EBA54C26-5EB7-18EC-C610-FE186766A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FCECB659-FDCE-EB4D-3A38-3C2B89756499}"/>
              </a:ext>
            </a:extLst>
          </p:cNvPr>
          <p:cNvSpPr/>
          <p:nvPr/>
        </p:nvSpPr>
        <p:spPr>
          <a:xfrm>
            <a:off x="5119884" y="3554479"/>
            <a:ext cx="3897086" cy="2732314"/>
          </a:xfrm>
          <a:prstGeom prst="roundRect">
            <a:avLst>
              <a:gd name="adj" fmla="val 949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1" name="Rectángulo redondeado 1070">
            <a:extLst>
              <a:ext uri="{FF2B5EF4-FFF2-40B4-BE49-F238E27FC236}">
                <a16:creationId xmlns:a16="http://schemas.microsoft.com/office/drawing/2014/main" id="{462665FE-597A-55BA-3500-35D565095CC4}"/>
              </a:ext>
            </a:extLst>
          </p:cNvPr>
          <p:cNvSpPr>
            <a:spLocks noChangeAspect="1"/>
          </p:cNvSpPr>
          <p:nvPr/>
        </p:nvSpPr>
        <p:spPr>
          <a:xfrm>
            <a:off x="5198805" y="3631459"/>
            <a:ext cx="3739243" cy="2578354"/>
          </a:xfrm>
          <a:prstGeom prst="roundRect">
            <a:avLst>
              <a:gd name="adj" fmla="val 9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72" name="Rectángulo redondeado 1071">
            <a:extLst>
              <a:ext uri="{FF2B5EF4-FFF2-40B4-BE49-F238E27FC236}">
                <a16:creationId xmlns:a16="http://schemas.microsoft.com/office/drawing/2014/main" id="{E738E990-57CD-0173-FB28-F903A194DC9B}"/>
              </a:ext>
            </a:extLst>
          </p:cNvPr>
          <p:cNvSpPr>
            <a:spLocks noChangeAspect="1"/>
          </p:cNvSpPr>
          <p:nvPr/>
        </p:nvSpPr>
        <p:spPr>
          <a:xfrm>
            <a:off x="5198804" y="3631459"/>
            <a:ext cx="3739243" cy="2578354"/>
          </a:xfrm>
          <a:prstGeom prst="roundRect">
            <a:avLst>
              <a:gd name="adj" fmla="val 9496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8" name="CuadroTexto 1087">
            <a:extLst>
              <a:ext uri="{FF2B5EF4-FFF2-40B4-BE49-F238E27FC236}">
                <a16:creationId xmlns:a16="http://schemas.microsoft.com/office/drawing/2014/main" id="{BF722B4B-10AB-F82E-883C-6EE312D9C6F8}"/>
              </a:ext>
            </a:extLst>
          </p:cNvPr>
          <p:cNvSpPr txBox="1"/>
          <p:nvPr/>
        </p:nvSpPr>
        <p:spPr>
          <a:xfrm>
            <a:off x="5281274" y="4935031"/>
            <a:ext cx="2640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dirty="0">
                <a:latin typeface="CCVUELTAALCOLE" panose="02000603000000000000" pitchFamily="2" charset="0"/>
                <a:ea typeface="CCVUELTAALCOLE" panose="02000603000000000000" pitchFamily="2" charset="0"/>
              </a:rPr>
              <a:t>7 – 3 =</a:t>
            </a:r>
          </a:p>
        </p:txBody>
      </p:sp>
      <p:pic>
        <p:nvPicPr>
          <p:cNvPr id="1089" name="Imagen 1088">
            <a:extLst>
              <a:ext uri="{FF2B5EF4-FFF2-40B4-BE49-F238E27FC236}">
                <a16:creationId xmlns:a16="http://schemas.microsoft.com/office/drawing/2014/main" id="{C89A4E59-E8DB-776B-56B4-3D9BD33E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82" y="4764609"/>
            <a:ext cx="1019012" cy="1422771"/>
          </a:xfrm>
          <a:prstGeom prst="rect">
            <a:avLst/>
          </a:prstGeom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C77BB8B3-A146-A4CB-FBCF-42CBA3491237}"/>
              </a:ext>
            </a:extLst>
          </p:cNvPr>
          <p:cNvSpPr txBox="1"/>
          <p:nvPr/>
        </p:nvSpPr>
        <p:spPr>
          <a:xfrm>
            <a:off x="6677072" y="6140617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dirty="0"/>
              <a:t>@</a:t>
            </a:r>
            <a:r>
              <a:rPr lang="es-ES_tradnl" sz="600" dirty="0" err="1"/>
              <a:t>orientacionandujar</a:t>
            </a:r>
            <a:endParaRPr lang="es-ES_tradnl" sz="600" dirty="0"/>
          </a:p>
        </p:txBody>
      </p:sp>
      <p:pic>
        <p:nvPicPr>
          <p:cNvPr id="1091" name="Picture 2" descr="El portal de la educación - Orientación Andújar - Recursos Educativos">
            <a:extLst>
              <a:ext uri="{FF2B5EF4-FFF2-40B4-BE49-F238E27FC236}">
                <a16:creationId xmlns:a16="http://schemas.microsoft.com/office/drawing/2014/main" id="{41F4BC00-EC16-1B3B-CFE2-6B5824B3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2" y="3712929"/>
            <a:ext cx="234298" cy="2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69E85B0-9851-C765-75D4-5CFD6D08E4D9}"/>
              </a:ext>
            </a:extLst>
          </p:cNvPr>
          <p:cNvGrpSpPr/>
          <p:nvPr/>
        </p:nvGrpSpPr>
        <p:grpSpPr>
          <a:xfrm>
            <a:off x="5884954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D82F05-AD55-EF30-2CAE-5662016D6044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AC7DADF-CDD7-3DFC-84C9-3DB49E278F0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968C19B-14D1-B9FF-E171-87DE0E735514}"/>
              </a:ext>
            </a:extLst>
          </p:cNvPr>
          <p:cNvGrpSpPr/>
          <p:nvPr/>
        </p:nvGrpSpPr>
        <p:grpSpPr>
          <a:xfrm>
            <a:off x="6402429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202AC6-0CBB-F746-AAD7-3605A6C44AA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6465D04-B36A-D51F-91BD-E96765EA8F46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C79D0D55-C775-21C2-4260-B6190B91DDE9}"/>
              </a:ext>
            </a:extLst>
          </p:cNvPr>
          <p:cNvGrpSpPr/>
          <p:nvPr/>
        </p:nvGrpSpPr>
        <p:grpSpPr>
          <a:xfrm>
            <a:off x="6919906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28" name="Rectángulo 1027">
              <a:extLst>
                <a:ext uri="{FF2B5EF4-FFF2-40B4-BE49-F238E27FC236}">
                  <a16:creationId xmlns:a16="http://schemas.microsoft.com/office/drawing/2014/main" id="{ABAAE9C5-7992-0989-46B3-02DA3794776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9" name="Elipse 1028">
              <a:extLst>
                <a:ext uri="{FF2B5EF4-FFF2-40B4-BE49-F238E27FC236}">
                  <a16:creationId xmlns:a16="http://schemas.microsoft.com/office/drawing/2014/main" id="{3DA8D7A8-052A-2AF1-8BB0-08ED676452A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4791F122-CA73-A65D-2E2E-9DC0ACB9BE4D}"/>
              </a:ext>
            </a:extLst>
          </p:cNvPr>
          <p:cNvGrpSpPr/>
          <p:nvPr/>
        </p:nvGrpSpPr>
        <p:grpSpPr>
          <a:xfrm>
            <a:off x="7437381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1" name="Rectángulo 1030">
              <a:extLst>
                <a:ext uri="{FF2B5EF4-FFF2-40B4-BE49-F238E27FC236}">
                  <a16:creationId xmlns:a16="http://schemas.microsoft.com/office/drawing/2014/main" id="{E9AB5BFC-CD78-6AB2-7C5F-9F26B4FF6E63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6" name="Elipse 1035">
              <a:extLst>
                <a:ext uri="{FF2B5EF4-FFF2-40B4-BE49-F238E27FC236}">
                  <a16:creationId xmlns:a16="http://schemas.microsoft.com/office/drawing/2014/main" id="{B35A3C0B-6FBE-97A1-A7AD-439C4B58D080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3F32324D-4CD1-DDE3-7AAC-0C584BCC3C62}"/>
              </a:ext>
            </a:extLst>
          </p:cNvPr>
          <p:cNvGrpSpPr/>
          <p:nvPr/>
        </p:nvGrpSpPr>
        <p:grpSpPr>
          <a:xfrm>
            <a:off x="7954858" y="606474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38" name="Rectángulo 1037">
              <a:extLst>
                <a:ext uri="{FF2B5EF4-FFF2-40B4-BE49-F238E27FC236}">
                  <a16:creationId xmlns:a16="http://schemas.microsoft.com/office/drawing/2014/main" id="{8D29D6C7-CACA-7084-C89B-53FBA55EEB68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0" name="Elipse 1059">
              <a:extLst>
                <a:ext uri="{FF2B5EF4-FFF2-40B4-BE49-F238E27FC236}">
                  <a16:creationId xmlns:a16="http://schemas.microsoft.com/office/drawing/2014/main" id="{B4BF22FC-665A-BBDF-6502-94839D2D4994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1" name="Grupo 1060">
            <a:extLst>
              <a:ext uri="{FF2B5EF4-FFF2-40B4-BE49-F238E27FC236}">
                <a16:creationId xmlns:a16="http://schemas.microsoft.com/office/drawing/2014/main" id="{298D229B-753F-DC1A-7CA1-19E3C6CA1441}"/>
              </a:ext>
            </a:extLst>
          </p:cNvPr>
          <p:cNvGrpSpPr/>
          <p:nvPr/>
        </p:nvGrpSpPr>
        <p:grpSpPr>
          <a:xfrm>
            <a:off x="5884953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2" name="Rectángulo 1061">
              <a:extLst>
                <a:ext uri="{FF2B5EF4-FFF2-40B4-BE49-F238E27FC236}">
                  <a16:creationId xmlns:a16="http://schemas.microsoft.com/office/drawing/2014/main" id="{55CDF13A-3D3B-0613-B7A4-64D56E94D1C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67" name="Elipse 1066">
              <a:extLst>
                <a:ext uri="{FF2B5EF4-FFF2-40B4-BE49-F238E27FC236}">
                  <a16:creationId xmlns:a16="http://schemas.microsoft.com/office/drawing/2014/main" id="{C8A89566-0E5F-F9FF-BF8E-CA58C72E7E43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068" name="Grupo 1067">
            <a:extLst>
              <a:ext uri="{FF2B5EF4-FFF2-40B4-BE49-F238E27FC236}">
                <a16:creationId xmlns:a16="http://schemas.microsoft.com/office/drawing/2014/main" id="{15A011BC-5E55-44A0-06BF-17848E8B2923}"/>
              </a:ext>
            </a:extLst>
          </p:cNvPr>
          <p:cNvGrpSpPr/>
          <p:nvPr/>
        </p:nvGrpSpPr>
        <p:grpSpPr>
          <a:xfrm>
            <a:off x="6402429" y="1124593"/>
            <a:ext cx="517477" cy="518119"/>
            <a:chOff x="3836988" y="933102"/>
            <a:chExt cx="731279" cy="732186"/>
          </a:xfrm>
          <a:solidFill>
            <a:srgbClr val="D75366"/>
          </a:solidFill>
        </p:grpSpPr>
        <p:sp>
          <p:nvSpPr>
            <p:cNvPr id="1069" name="Rectángulo 1068">
              <a:extLst>
                <a:ext uri="{FF2B5EF4-FFF2-40B4-BE49-F238E27FC236}">
                  <a16:creationId xmlns:a16="http://schemas.microsoft.com/office/drawing/2014/main" id="{119A9144-DC71-2745-4DC5-B9703581885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82" name="Elipse 1081">
              <a:extLst>
                <a:ext uri="{FF2B5EF4-FFF2-40B4-BE49-F238E27FC236}">
                  <a16:creationId xmlns:a16="http://schemas.microsoft.com/office/drawing/2014/main" id="{F0E04783-C4F8-6E63-2A28-F9C979F04E3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AE0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6" name="Grupo 1155">
            <a:extLst>
              <a:ext uri="{FF2B5EF4-FFF2-40B4-BE49-F238E27FC236}">
                <a16:creationId xmlns:a16="http://schemas.microsoft.com/office/drawing/2014/main" id="{6EB7DE91-439B-26FF-96C9-D9CA4B9C3AEF}"/>
              </a:ext>
            </a:extLst>
          </p:cNvPr>
          <p:cNvGrpSpPr/>
          <p:nvPr/>
        </p:nvGrpSpPr>
        <p:grpSpPr>
          <a:xfrm>
            <a:off x="1349947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57" name="Rectángulo 1156">
              <a:extLst>
                <a:ext uri="{FF2B5EF4-FFF2-40B4-BE49-F238E27FC236}">
                  <a16:creationId xmlns:a16="http://schemas.microsoft.com/office/drawing/2014/main" id="{CC0E69A2-7368-5605-F13E-F3EBCAF27D52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8" name="Elipse 1157">
              <a:extLst>
                <a:ext uri="{FF2B5EF4-FFF2-40B4-BE49-F238E27FC236}">
                  <a16:creationId xmlns:a16="http://schemas.microsoft.com/office/drawing/2014/main" id="{8B017998-477D-F1F9-46EF-EF8C2CB6EE9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59" name="Grupo 1158">
            <a:extLst>
              <a:ext uri="{FF2B5EF4-FFF2-40B4-BE49-F238E27FC236}">
                <a16:creationId xmlns:a16="http://schemas.microsoft.com/office/drawing/2014/main" id="{0F3A7EAA-2E9F-7E29-8CDB-536411748558}"/>
              </a:ext>
            </a:extLst>
          </p:cNvPr>
          <p:cNvGrpSpPr/>
          <p:nvPr/>
        </p:nvGrpSpPr>
        <p:grpSpPr>
          <a:xfrm>
            <a:off x="1867422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0" name="Rectángulo 1159">
              <a:extLst>
                <a:ext uri="{FF2B5EF4-FFF2-40B4-BE49-F238E27FC236}">
                  <a16:creationId xmlns:a16="http://schemas.microsoft.com/office/drawing/2014/main" id="{F8DC9410-2529-6C99-F5D9-93CDC8A85EFD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1" name="Elipse 1160">
              <a:extLst>
                <a:ext uri="{FF2B5EF4-FFF2-40B4-BE49-F238E27FC236}">
                  <a16:creationId xmlns:a16="http://schemas.microsoft.com/office/drawing/2014/main" id="{F5E0BFD2-9C3A-84E6-42A2-0ECCE4A504FF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028757C4-F19F-876F-5DAB-504447D8DA33}"/>
              </a:ext>
            </a:extLst>
          </p:cNvPr>
          <p:cNvGrpSpPr/>
          <p:nvPr/>
        </p:nvGrpSpPr>
        <p:grpSpPr>
          <a:xfrm>
            <a:off x="2384899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3" name="Rectángulo 1162">
              <a:extLst>
                <a:ext uri="{FF2B5EF4-FFF2-40B4-BE49-F238E27FC236}">
                  <a16:creationId xmlns:a16="http://schemas.microsoft.com/office/drawing/2014/main" id="{E8A4A5B5-D6D3-58F1-1D95-49D638624E5E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4" name="Elipse 1163">
              <a:extLst>
                <a:ext uri="{FF2B5EF4-FFF2-40B4-BE49-F238E27FC236}">
                  <a16:creationId xmlns:a16="http://schemas.microsoft.com/office/drawing/2014/main" id="{62BE2DCA-C388-9139-C9C4-2D17361DC892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5" name="Grupo 1164">
            <a:extLst>
              <a:ext uri="{FF2B5EF4-FFF2-40B4-BE49-F238E27FC236}">
                <a16:creationId xmlns:a16="http://schemas.microsoft.com/office/drawing/2014/main" id="{A55BAF58-8B12-E9AE-7E01-814DE2541D4E}"/>
              </a:ext>
            </a:extLst>
          </p:cNvPr>
          <p:cNvGrpSpPr/>
          <p:nvPr/>
        </p:nvGrpSpPr>
        <p:grpSpPr>
          <a:xfrm>
            <a:off x="2902374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6" name="Rectángulo 1165">
              <a:extLst>
                <a:ext uri="{FF2B5EF4-FFF2-40B4-BE49-F238E27FC236}">
                  <a16:creationId xmlns:a16="http://schemas.microsoft.com/office/drawing/2014/main" id="{4878971D-0964-6CC8-074E-1D2F47FA86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7" name="Elipse 1166">
              <a:extLst>
                <a:ext uri="{FF2B5EF4-FFF2-40B4-BE49-F238E27FC236}">
                  <a16:creationId xmlns:a16="http://schemas.microsoft.com/office/drawing/2014/main" id="{1BA85E68-9326-E83D-CEA1-717BBFAE8DD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68" name="Grupo 1167">
            <a:extLst>
              <a:ext uri="{FF2B5EF4-FFF2-40B4-BE49-F238E27FC236}">
                <a16:creationId xmlns:a16="http://schemas.microsoft.com/office/drawing/2014/main" id="{BBA26D3A-4088-09B9-CE0C-ADF31949D62F}"/>
              </a:ext>
            </a:extLst>
          </p:cNvPr>
          <p:cNvGrpSpPr/>
          <p:nvPr/>
        </p:nvGrpSpPr>
        <p:grpSpPr>
          <a:xfrm>
            <a:off x="3419851" y="3723247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69" name="Rectángulo 1168">
              <a:extLst>
                <a:ext uri="{FF2B5EF4-FFF2-40B4-BE49-F238E27FC236}">
                  <a16:creationId xmlns:a16="http://schemas.microsoft.com/office/drawing/2014/main" id="{FE544B6B-7FE9-40AE-72AC-F6B10E01440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0" name="Elipse 1169">
              <a:extLst>
                <a:ext uri="{FF2B5EF4-FFF2-40B4-BE49-F238E27FC236}">
                  <a16:creationId xmlns:a16="http://schemas.microsoft.com/office/drawing/2014/main" id="{F3169099-4667-ADB8-B2CA-514009807311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9E750E21-BCA8-1429-D376-659CEF9C1253}"/>
              </a:ext>
            </a:extLst>
          </p:cNvPr>
          <p:cNvGrpSpPr/>
          <p:nvPr/>
        </p:nvGrpSpPr>
        <p:grpSpPr>
          <a:xfrm>
            <a:off x="1349946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2" name="Rectángulo 1171">
              <a:extLst>
                <a:ext uri="{FF2B5EF4-FFF2-40B4-BE49-F238E27FC236}">
                  <a16:creationId xmlns:a16="http://schemas.microsoft.com/office/drawing/2014/main" id="{29EDD23F-F9D2-2C07-ECDC-8BB9B4025A66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3" name="Elipse 1172">
              <a:extLst>
                <a:ext uri="{FF2B5EF4-FFF2-40B4-BE49-F238E27FC236}">
                  <a16:creationId xmlns:a16="http://schemas.microsoft.com/office/drawing/2014/main" id="{ED8BD067-A7EE-6205-7CB3-48724601DC2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4" name="Grupo 1173">
            <a:extLst>
              <a:ext uri="{FF2B5EF4-FFF2-40B4-BE49-F238E27FC236}">
                <a16:creationId xmlns:a16="http://schemas.microsoft.com/office/drawing/2014/main" id="{15549169-827D-1691-F2BB-A26363145D34}"/>
              </a:ext>
            </a:extLst>
          </p:cNvPr>
          <p:cNvGrpSpPr/>
          <p:nvPr/>
        </p:nvGrpSpPr>
        <p:grpSpPr>
          <a:xfrm>
            <a:off x="1867422" y="4241366"/>
            <a:ext cx="517477" cy="518119"/>
            <a:chOff x="3836988" y="933102"/>
            <a:chExt cx="731279" cy="732186"/>
          </a:xfrm>
          <a:solidFill>
            <a:srgbClr val="599369"/>
          </a:solidFill>
        </p:grpSpPr>
        <p:sp>
          <p:nvSpPr>
            <p:cNvPr id="1175" name="Rectángulo 1174">
              <a:extLst>
                <a:ext uri="{FF2B5EF4-FFF2-40B4-BE49-F238E27FC236}">
                  <a16:creationId xmlns:a16="http://schemas.microsoft.com/office/drawing/2014/main" id="{75E4061C-E5A0-33D9-8AC1-EF2DEFFA3D8C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6" name="Elipse 1175">
              <a:extLst>
                <a:ext uri="{FF2B5EF4-FFF2-40B4-BE49-F238E27FC236}">
                  <a16:creationId xmlns:a16="http://schemas.microsoft.com/office/drawing/2014/main" id="{83DF8530-78FB-323F-C9F3-CAB65894811B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77" name="Grupo 1176">
            <a:extLst>
              <a:ext uri="{FF2B5EF4-FFF2-40B4-BE49-F238E27FC236}">
                <a16:creationId xmlns:a16="http://schemas.microsoft.com/office/drawing/2014/main" id="{A55A772C-36E9-A4D5-1171-F99D8489977F}"/>
              </a:ext>
            </a:extLst>
          </p:cNvPr>
          <p:cNvGrpSpPr/>
          <p:nvPr/>
        </p:nvGrpSpPr>
        <p:grpSpPr>
          <a:xfrm>
            <a:off x="5884646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78" name="Rectángulo 1177">
              <a:extLst>
                <a:ext uri="{FF2B5EF4-FFF2-40B4-BE49-F238E27FC236}">
                  <a16:creationId xmlns:a16="http://schemas.microsoft.com/office/drawing/2014/main" id="{1A406218-EFB4-DCCF-6D39-56502064A78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9" name="Elipse 1178">
              <a:extLst>
                <a:ext uri="{FF2B5EF4-FFF2-40B4-BE49-F238E27FC236}">
                  <a16:creationId xmlns:a16="http://schemas.microsoft.com/office/drawing/2014/main" id="{9C72C726-660D-E099-EE94-2DDDF8D66265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89" name="Grupo 1188">
            <a:extLst>
              <a:ext uri="{FF2B5EF4-FFF2-40B4-BE49-F238E27FC236}">
                <a16:creationId xmlns:a16="http://schemas.microsoft.com/office/drawing/2014/main" id="{284D674C-075B-308E-8BA3-FE3B67CB6335}"/>
              </a:ext>
            </a:extLst>
          </p:cNvPr>
          <p:cNvGrpSpPr/>
          <p:nvPr/>
        </p:nvGrpSpPr>
        <p:grpSpPr>
          <a:xfrm>
            <a:off x="6402428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0" name="Rectángulo 1189">
              <a:extLst>
                <a:ext uri="{FF2B5EF4-FFF2-40B4-BE49-F238E27FC236}">
                  <a16:creationId xmlns:a16="http://schemas.microsoft.com/office/drawing/2014/main" id="{A30F1D4F-F33B-FD1B-E69C-E65D9CB33461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1" name="Elipse 1190">
              <a:extLst>
                <a:ext uri="{FF2B5EF4-FFF2-40B4-BE49-F238E27FC236}">
                  <a16:creationId xmlns:a16="http://schemas.microsoft.com/office/drawing/2014/main" id="{8360E900-DF25-9996-9A23-009662E9AE78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2" name="Grupo 1191">
            <a:extLst>
              <a:ext uri="{FF2B5EF4-FFF2-40B4-BE49-F238E27FC236}">
                <a16:creationId xmlns:a16="http://schemas.microsoft.com/office/drawing/2014/main" id="{E2644DC0-1C34-0FB4-0313-D7740AB152F3}"/>
              </a:ext>
            </a:extLst>
          </p:cNvPr>
          <p:cNvGrpSpPr/>
          <p:nvPr/>
        </p:nvGrpSpPr>
        <p:grpSpPr>
          <a:xfrm>
            <a:off x="6919905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3" name="Rectángulo 1192">
              <a:extLst>
                <a:ext uri="{FF2B5EF4-FFF2-40B4-BE49-F238E27FC236}">
                  <a16:creationId xmlns:a16="http://schemas.microsoft.com/office/drawing/2014/main" id="{67083D81-DEC8-4A19-E1D5-81260F8ED89A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4" name="Elipse 1193">
              <a:extLst>
                <a:ext uri="{FF2B5EF4-FFF2-40B4-BE49-F238E27FC236}">
                  <a16:creationId xmlns:a16="http://schemas.microsoft.com/office/drawing/2014/main" id="{A878F53E-6833-214A-D28E-C9E957BED5D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7BA9AD1F-14FD-AA43-903F-14C48403FE26}"/>
              </a:ext>
            </a:extLst>
          </p:cNvPr>
          <p:cNvGrpSpPr/>
          <p:nvPr/>
        </p:nvGrpSpPr>
        <p:grpSpPr>
          <a:xfrm>
            <a:off x="7437380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6" name="Rectángulo 1195">
              <a:extLst>
                <a:ext uri="{FF2B5EF4-FFF2-40B4-BE49-F238E27FC236}">
                  <a16:creationId xmlns:a16="http://schemas.microsoft.com/office/drawing/2014/main" id="{8FF7B794-26C7-5DC0-57F4-FA1831CF9155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7" name="Elipse 1196">
              <a:extLst>
                <a:ext uri="{FF2B5EF4-FFF2-40B4-BE49-F238E27FC236}">
                  <a16:creationId xmlns:a16="http://schemas.microsoft.com/office/drawing/2014/main" id="{D4818A90-1B90-4C66-8DA2-D7BCCF94C427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BE1B07E5-4A75-95EE-FF4E-1DB5A170D4BD}"/>
              </a:ext>
            </a:extLst>
          </p:cNvPr>
          <p:cNvGrpSpPr/>
          <p:nvPr/>
        </p:nvGrpSpPr>
        <p:grpSpPr>
          <a:xfrm>
            <a:off x="7954857" y="3723247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0553E54-E782-1299-D5B7-1272ADF4053B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0" name="Elipse 1199">
              <a:extLst>
                <a:ext uri="{FF2B5EF4-FFF2-40B4-BE49-F238E27FC236}">
                  <a16:creationId xmlns:a16="http://schemas.microsoft.com/office/drawing/2014/main" id="{864F5536-3EA8-A74E-762B-159009307D19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1" name="Grupo 1200">
            <a:extLst>
              <a:ext uri="{FF2B5EF4-FFF2-40B4-BE49-F238E27FC236}">
                <a16:creationId xmlns:a16="http://schemas.microsoft.com/office/drawing/2014/main" id="{E55DD1AE-A669-B3FE-841B-507CC956B902}"/>
              </a:ext>
            </a:extLst>
          </p:cNvPr>
          <p:cNvGrpSpPr/>
          <p:nvPr/>
        </p:nvGrpSpPr>
        <p:grpSpPr>
          <a:xfrm>
            <a:off x="5884952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2" name="Rectángulo 1201">
              <a:extLst>
                <a:ext uri="{FF2B5EF4-FFF2-40B4-BE49-F238E27FC236}">
                  <a16:creationId xmlns:a16="http://schemas.microsoft.com/office/drawing/2014/main" id="{378A7513-1ED3-D4F2-27B4-EBF9CFAD0D99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3" name="Elipse 1202">
              <a:extLst>
                <a:ext uri="{FF2B5EF4-FFF2-40B4-BE49-F238E27FC236}">
                  <a16:creationId xmlns:a16="http://schemas.microsoft.com/office/drawing/2014/main" id="{B90D1D80-0945-632D-24F7-E170B228A79E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04" name="Grupo 1203">
            <a:extLst>
              <a:ext uri="{FF2B5EF4-FFF2-40B4-BE49-F238E27FC236}">
                <a16:creationId xmlns:a16="http://schemas.microsoft.com/office/drawing/2014/main" id="{5F256849-B3BB-8A12-8135-2E1F406D43A8}"/>
              </a:ext>
            </a:extLst>
          </p:cNvPr>
          <p:cNvGrpSpPr/>
          <p:nvPr/>
        </p:nvGrpSpPr>
        <p:grpSpPr>
          <a:xfrm>
            <a:off x="6402428" y="4241366"/>
            <a:ext cx="517477" cy="518119"/>
            <a:chOff x="3836988" y="933102"/>
            <a:chExt cx="731279" cy="732186"/>
          </a:xfrm>
          <a:solidFill>
            <a:schemeClr val="accent5">
              <a:lumMod val="50000"/>
            </a:schemeClr>
          </a:solidFill>
        </p:grpSpPr>
        <p:sp>
          <p:nvSpPr>
            <p:cNvPr id="1205" name="Rectángulo 1204">
              <a:extLst>
                <a:ext uri="{FF2B5EF4-FFF2-40B4-BE49-F238E27FC236}">
                  <a16:creationId xmlns:a16="http://schemas.microsoft.com/office/drawing/2014/main" id="{39E3898B-7C13-93B2-7C65-5D6F9F9029C7}"/>
                </a:ext>
              </a:extLst>
            </p:cNvPr>
            <p:cNvSpPr/>
            <p:nvPr/>
          </p:nvSpPr>
          <p:spPr>
            <a:xfrm>
              <a:off x="3836988" y="933102"/>
              <a:ext cx="731279" cy="73218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6" name="Elipse 1205">
              <a:extLst>
                <a:ext uri="{FF2B5EF4-FFF2-40B4-BE49-F238E27FC236}">
                  <a16:creationId xmlns:a16="http://schemas.microsoft.com/office/drawing/2014/main" id="{629CD822-763C-E094-A80B-068387A5411A}"/>
                </a:ext>
              </a:extLst>
            </p:cNvPr>
            <p:cNvSpPr/>
            <p:nvPr/>
          </p:nvSpPr>
          <p:spPr>
            <a:xfrm>
              <a:off x="4022627" y="1119195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870583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10494</TotalTime>
  <Words>482</Words>
  <Application>Microsoft Macintosh PowerPoint</Application>
  <PresentationFormat>A4 (210 x 297 mm)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Adorable</vt:lpstr>
      <vt:lpstr>Arial</vt:lpstr>
      <vt:lpstr>Calibri</vt:lpstr>
      <vt:lpstr>Calibri Light</vt:lpstr>
      <vt:lpstr>CCVUELTAALCOLE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18</cp:revision>
  <dcterms:created xsi:type="dcterms:W3CDTF">2025-05-23T18:06:15Z</dcterms:created>
  <dcterms:modified xsi:type="dcterms:W3CDTF">2025-06-01T09:29:00Z</dcterms:modified>
</cp:coreProperties>
</file>