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7" r:id="rId2"/>
  </p:sldIdLst>
  <p:sldSz cx="10045700" cy="7778750"/>
  <p:notesSz cx="10045700" cy="77787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E65"/>
    <a:srgbClr val="F07EBD"/>
    <a:srgbClr val="F7ED00"/>
    <a:srgbClr val="EB5361"/>
    <a:srgbClr val="E11A2C"/>
    <a:srgbClr val="C1E9F9"/>
    <a:srgbClr val="F07C84"/>
    <a:srgbClr val="D71928"/>
    <a:srgbClr val="F8AEFC"/>
    <a:srgbClr val="8600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23" autoAdjust="0"/>
    <p:restoredTop sz="94674"/>
  </p:normalViewPr>
  <p:slideViewPr>
    <p:cSldViewPr>
      <p:cViewPr varScale="1">
        <p:scale>
          <a:sx n="93" d="100"/>
          <a:sy n="93" d="100"/>
        </p:scale>
        <p:origin x="2448" y="10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89600" y="0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46B66-60BF-490D-8544-FD248F4C5ABB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28988" y="973138"/>
            <a:ext cx="3387725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4888" y="3743325"/>
            <a:ext cx="8035925" cy="30638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8225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89600" y="7388225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5B4AC-0851-4225-8499-F71C9C2C43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63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45B4AC-0851-4225-8499-F71C9C2C433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608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3427" y="2411412"/>
            <a:ext cx="8538845" cy="16335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6855" y="4356100"/>
            <a:ext cx="7031990" cy="19446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28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7353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2895" y="474281"/>
            <a:ext cx="9439909" cy="629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285" y="1789112"/>
            <a:ext cx="9041130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5538" y="7234237"/>
            <a:ext cx="3214624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285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32904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D2CE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291596" y="523391"/>
            <a:ext cx="9462508" cy="655764"/>
            <a:chOff x="124460" y="375920"/>
            <a:chExt cx="9827260" cy="889000"/>
          </a:xfrm>
          <a:solidFill>
            <a:srgbClr val="F07EBD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noFill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976300" y="384175"/>
            <a:ext cx="673069" cy="1303440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2024-2025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4741" y="75087"/>
            <a:ext cx="1402040" cy="820291"/>
          </a:xfrm>
          <a:prstGeom prst="rect">
            <a:avLst/>
          </a:prstGeom>
        </p:spPr>
      </p:pic>
      <p:graphicFrame>
        <p:nvGraphicFramePr>
          <p:cNvPr id="161" name="object 10">
            <a:extLst>
              <a:ext uri="{FF2B5EF4-FFF2-40B4-BE49-F238E27FC236}">
                <a16:creationId xmlns:a16="http://schemas.microsoft.com/office/drawing/2014/main" id="{F715D84F-DD3C-BBF5-17E9-0480B46CDB4F}"/>
              </a:ext>
            </a:extLst>
          </p:cNvPr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aphicFrame>
        <p:nvGraphicFramePr>
          <p:cNvPr id="162" name="Tabla 161">
            <a:extLst>
              <a:ext uri="{FF2B5EF4-FFF2-40B4-BE49-F238E27FC236}">
                <a16:creationId xmlns:a16="http://schemas.microsoft.com/office/drawing/2014/main" id="{E4D4D8E7-2768-C52E-22BE-87A04D3E66D4}"/>
              </a:ext>
            </a:extLst>
          </p:cNvPr>
          <p:cNvGraphicFramePr>
            <a:graphicFrameLocks noGrp="1"/>
          </p:cNvGraphicFramePr>
          <p:nvPr/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graphicFrame>
        <p:nvGraphicFramePr>
          <p:cNvPr id="37" name="object 11">
            <a:extLst>
              <a:ext uri="{FF2B5EF4-FFF2-40B4-BE49-F238E27FC236}">
                <a16:creationId xmlns:a16="http://schemas.microsoft.com/office/drawing/2014/main" id="{F6740D84-08D6-DCF5-A4A7-03563E448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25221"/>
              </p:ext>
            </p:extLst>
          </p:nvPr>
        </p:nvGraphicFramePr>
        <p:xfrm>
          <a:off x="198506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8" name="object 12">
            <a:extLst>
              <a:ext uri="{FF2B5EF4-FFF2-40B4-BE49-F238E27FC236}">
                <a16:creationId xmlns:a16="http://schemas.microsoft.com/office/drawing/2014/main" id="{A40E1C9A-DC72-B477-4086-FB1B1E7472C9}"/>
              </a:ext>
            </a:extLst>
          </p:cNvPr>
          <p:cNvGrpSpPr/>
          <p:nvPr/>
        </p:nvGrpSpPr>
        <p:grpSpPr>
          <a:xfrm>
            <a:off x="2042972" y="1169543"/>
            <a:ext cx="808990" cy="335280"/>
            <a:chOff x="2077085" y="1591056"/>
            <a:chExt cx="808990" cy="335280"/>
          </a:xfrm>
        </p:grpSpPr>
        <p:pic>
          <p:nvPicPr>
            <p:cNvPr id="39" name="object 13">
              <a:extLst>
                <a:ext uri="{FF2B5EF4-FFF2-40B4-BE49-F238E27FC236}">
                  <a16:creationId xmlns:a16="http://schemas.microsoft.com/office/drawing/2014/main" id="{FBED02FE-CDA1-81E7-7BBF-625D53A6555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40" name="object 14">
              <a:extLst>
                <a:ext uri="{FF2B5EF4-FFF2-40B4-BE49-F238E27FC236}">
                  <a16:creationId xmlns:a16="http://schemas.microsoft.com/office/drawing/2014/main" id="{AC8F6A45-1169-CCED-8129-839CF2F5FF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41" name="object 15">
              <a:extLst>
                <a:ext uri="{FF2B5EF4-FFF2-40B4-BE49-F238E27FC236}">
                  <a16:creationId xmlns:a16="http://schemas.microsoft.com/office/drawing/2014/main" id="{BE4671E7-FE91-C91D-42B9-7BFA577CFF33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43" name="object 16">
            <a:extLst>
              <a:ext uri="{FF2B5EF4-FFF2-40B4-BE49-F238E27FC236}">
                <a16:creationId xmlns:a16="http://schemas.microsoft.com/office/drawing/2014/main" id="{6D9052BB-2035-CFFC-7C3D-DE1EA3E8BCF8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32328" y="1188910"/>
            <a:ext cx="538480" cy="270700"/>
          </a:xfrm>
          <a:prstGeom prst="rect">
            <a:avLst/>
          </a:prstGeom>
        </p:spPr>
      </p:pic>
      <p:graphicFrame>
        <p:nvGraphicFramePr>
          <p:cNvPr id="44" name="object 26">
            <a:extLst>
              <a:ext uri="{FF2B5EF4-FFF2-40B4-BE49-F238E27FC236}">
                <a16:creationId xmlns:a16="http://schemas.microsoft.com/office/drawing/2014/main" id="{97446402-D95D-A2A5-1197-0CE1E07BA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045052"/>
              </p:ext>
            </p:extLst>
          </p:nvPr>
        </p:nvGraphicFramePr>
        <p:xfrm>
          <a:off x="3403602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object 27">
            <a:extLst>
              <a:ext uri="{FF2B5EF4-FFF2-40B4-BE49-F238E27FC236}">
                <a16:creationId xmlns:a16="http://schemas.microsoft.com/office/drawing/2014/main" id="{5BF24CD6-4081-D21A-A5D9-D4A1FA3CC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213569"/>
              </p:ext>
            </p:extLst>
          </p:nvPr>
        </p:nvGraphicFramePr>
        <p:xfrm>
          <a:off x="47942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object 28">
            <a:extLst>
              <a:ext uri="{FF2B5EF4-FFF2-40B4-BE49-F238E27FC236}">
                <a16:creationId xmlns:a16="http://schemas.microsoft.com/office/drawing/2014/main" id="{DAB743DB-6E15-2135-EC90-CC60E95BD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98950"/>
              </p:ext>
            </p:extLst>
          </p:nvPr>
        </p:nvGraphicFramePr>
        <p:xfrm>
          <a:off x="61658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9" name="object 30">
            <a:extLst>
              <a:ext uri="{FF2B5EF4-FFF2-40B4-BE49-F238E27FC236}">
                <a16:creationId xmlns:a16="http://schemas.microsoft.com/office/drawing/2014/main" id="{ECA79991-0222-3C00-EB25-4081F1902A9B}"/>
              </a:ext>
            </a:extLst>
          </p:cNvPr>
          <p:cNvGrpSpPr/>
          <p:nvPr/>
        </p:nvGrpSpPr>
        <p:grpSpPr>
          <a:xfrm>
            <a:off x="3443401" y="1175893"/>
            <a:ext cx="809625" cy="335280"/>
            <a:chOff x="3477514" y="1597406"/>
            <a:chExt cx="809625" cy="335280"/>
          </a:xfrm>
        </p:grpSpPr>
        <p:pic>
          <p:nvPicPr>
            <p:cNvPr id="50" name="object 31">
              <a:extLst>
                <a:ext uri="{FF2B5EF4-FFF2-40B4-BE49-F238E27FC236}">
                  <a16:creationId xmlns:a16="http://schemas.microsoft.com/office/drawing/2014/main" id="{E23560CA-B1CE-7114-4102-859B42B8602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51" name="object 32">
              <a:extLst>
                <a:ext uri="{FF2B5EF4-FFF2-40B4-BE49-F238E27FC236}">
                  <a16:creationId xmlns:a16="http://schemas.microsoft.com/office/drawing/2014/main" id="{97970A0A-17E6-7A98-F6F1-FFD6BE45A7CE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52" name="object 33">
              <a:extLst>
                <a:ext uri="{FF2B5EF4-FFF2-40B4-BE49-F238E27FC236}">
                  <a16:creationId xmlns:a16="http://schemas.microsoft.com/office/drawing/2014/main" id="{2C8AE361-8048-CFD9-CC69-DDDCEB716320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53" name="object 34">
            <a:extLst>
              <a:ext uri="{FF2B5EF4-FFF2-40B4-BE49-F238E27FC236}">
                <a16:creationId xmlns:a16="http://schemas.microsoft.com/office/drawing/2014/main" id="{06B0D728-A215-008D-1E02-0BAC7EE35DAE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33138" y="1195578"/>
            <a:ext cx="538479" cy="270383"/>
          </a:xfrm>
          <a:prstGeom prst="rect">
            <a:avLst/>
          </a:prstGeom>
        </p:spPr>
      </p:pic>
      <p:grpSp>
        <p:nvGrpSpPr>
          <p:cNvPr id="54" name="object 35">
            <a:extLst>
              <a:ext uri="{FF2B5EF4-FFF2-40B4-BE49-F238E27FC236}">
                <a16:creationId xmlns:a16="http://schemas.microsoft.com/office/drawing/2014/main" id="{A819552A-9ACC-156E-8FD4-5E478DBF9241}"/>
              </a:ext>
            </a:extLst>
          </p:cNvPr>
          <p:cNvGrpSpPr/>
          <p:nvPr/>
        </p:nvGrpSpPr>
        <p:grpSpPr>
          <a:xfrm>
            <a:off x="4838496" y="1160907"/>
            <a:ext cx="809625" cy="335280"/>
            <a:chOff x="4872609" y="1582420"/>
            <a:chExt cx="809625" cy="335280"/>
          </a:xfrm>
        </p:grpSpPr>
        <p:pic>
          <p:nvPicPr>
            <p:cNvPr id="55" name="object 36">
              <a:extLst>
                <a:ext uri="{FF2B5EF4-FFF2-40B4-BE49-F238E27FC236}">
                  <a16:creationId xmlns:a16="http://schemas.microsoft.com/office/drawing/2014/main" id="{F5865D70-4C30-B8BC-56C9-A23CF11230B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56" name="object 37">
              <a:extLst>
                <a:ext uri="{FF2B5EF4-FFF2-40B4-BE49-F238E27FC236}">
                  <a16:creationId xmlns:a16="http://schemas.microsoft.com/office/drawing/2014/main" id="{BAE50265-5490-897A-5E52-F742C6FB2675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58" name="object 38">
              <a:extLst>
                <a:ext uri="{FF2B5EF4-FFF2-40B4-BE49-F238E27FC236}">
                  <a16:creationId xmlns:a16="http://schemas.microsoft.com/office/drawing/2014/main" id="{A4B5250A-8F97-6A76-930F-EA6470D0D2B4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63" name="object 39">
            <a:extLst>
              <a:ext uri="{FF2B5EF4-FFF2-40B4-BE49-F238E27FC236}">
                <a16:creationId xmlns:a16="http://schemas.microsoft.com/office/drawing/2014/main" id="{496D9710-93BF-7BB7-54D3-60FA5DEC76EA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527852" y="1180274"/>
            <a:ext cx="539114" cy="271081"/>
          </a:xfrm>
          <a:prstGeom prst="rect">
            <a:avLst/>
          </a:prstGeom>
        </p:spPr>
      </p:pic>
      <p:grpSp>
        <p:nvGrpSpPr>
          <p:cNvPr id="128" name="object 40">
            <a:extLst>
              <a:ext uri="{FF2B5EF4-FFF2-40B4-BE49-F238E27FC236}">
                <a16:creationId xmlns:a16="http://schemas.microsoft.com/office/drawing/2014/main" id="{5BD3A7F1-B041-5247-0083-8F36D01DCD1D}"/>
              </a:ext>
            </a:extLst>
          </p:cNvPr>
          <p:cNvGrpSpPr/>
          <p:nvPr/>
        </p:nvGrpSpPr>
        <p:grpSpPr>
          <a:xfrm>
            <a:off x="6229146" y="1169543"/>
            <a:ext cx="809625" cy="335280"/>
            <a:chOff x="6263259" y="1591056"/>
            <a:chExt cx="809625" cy="335280"/>
          </a:xfrm>
        </p:grpSpPr>
        <p:pic>
          <p:nvPicPr>
            <p:cNvPr id="129" name="object 41">
              <a:extLst>
                <a:ext uri="{FF2B5EF4-FFF2-40B4-BE49-F238E27FC236}">
                  <a16:creationId xmlns:a16="http://schemas.microsoft.com/office/drawing/2014/main" id="{18EA6D5C-9CE8-5AF7-8440-9305E9FBCE1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130" name="object 42">
              <a:extLst>
                <a:ext uri="{FF2B5EF4-FFF2-40B4-BE49-F238E27FC236}">
                  <a16:creationId xmlns:a16="http://schemas.microsoft.com/office/drawing/2014/main" id="{AD24A48D-ED29-4488-4B6F-189AE686E7B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131" name="object 43">
              <a:extLst>
                <a:ext uri="{FF2B5EF4-FFF2-40B4-BE49-F238E27FC236}">
                  <a16:creationId xmlns:a16="http://schemas.microsoft.com/office/drawing/2014/main" id="{659EA2F0-7F31-7384-DEC0-10C811547FD2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132" name="object 44">
            <a:extLst>
              <a:ext uri="{FF2B5EF4-FFF2-40B4-BE49-F238E27FC236}">
                <a16:creationId xmlns:a16="http://schemas.microsoft.com/office/drawing/2014/main" id="{C6837ACE-6D2D-4ACF-A22A-A70A1A7AE8B5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18502" y="1188910"/>
            <a:ext cx="538479" cy="270700"/>
          </a:xfrm>
          <a:prstGeom prst="rect">
            <a:avLst/>
          </a:prstGeom>
        </p:spPr>
      </p:pic>
      <p:graphicFrame>
        <p:nvGraphicFramePr>
          <p:cNvPr id="133" name="object 29">
            <a:extLst>
              <a:ext uri="{FF2B5EF4-FFF2-40B4-BE49-F238E27FC236}">
                <a16:creationId xmlns:a16="http://schemas.microsoft.com/office/drawing/2014/main" id="{853F7287-E507-3E44-235E-45D6FD7E6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37685"/>
              </p:ext>
            </p:extLst>
          </p:nvPr>
        </p:nvGraphicFramePr>
        <p:xfrm>
          <a:off x="755535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+mn-lt"/>
                          <a:cs typeface="Calibri"/>
                        </a:rPr>
                        <a:t>31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4" name="object 45">
            <a:extLst>
              <a:ext uri="{FF2B5EF4-FFF2-40B4-BE49-F238E27FC236}">
                <a16:creationId xmlns:a16="http://schemas.microsoft.com/office/drawing/2014/main" id="{E068D40F-E447-1295-DB4E-FDDDD7257B2E}"/>
              </a:ext>
            </a:extLst>
          </p:cNvPr>
          <p:cNvGrpSpPr/>
          <p:nvPr/>
        </p:nvGrpSpPr>
        <p:grpSpPr>
          <a:xfrm>
            <a:off x="7613395" y="1169543"/>
            <a:ext cx="809625" cy="335280"/>
            <a:chOff x="7657718" y="1591056"/>
            <a:chExt cx="809625" cy="335280"/>
          </a:xfrm>
        </p:grpSpPr>
        <p:pic>
          <p:nvPicPr>
            <p:cNvPr id="135" name="object 46">
              <a:extLst>
                <a:ext uri="{FF2B5EF4-FFF2-40B4-BE49-F238E27FC236}">
                  <a16:creationId xmlns:a16="http://schemas.microsoft.com/office/drawing/2014/main" id="{5CA3C20C-7884-E02E-240F-A4DA981E088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136" name="object 47">
              <a:extLst>
                <a:ext uri="{FF2B5EF4-FFF2-40B4-BE49-F238E27FC236}">
                  <a16:creationId xmlns:a16="http://schemas.microsoft.com/office/drawing/2014/main" id="{01DE0CFF-45BB-D3E2-8A7E-D00C6E71F13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137" name="object 48">
              <a:extLst>
                <a:ext uri="{FF2B5EF4-FFF2-40B4-BE49-F238E27FC236}">
                  <a16:creationId xmlns:a16="http://schemas.microsoft.com/office/drawing/2014/main" id="{2FEC3927-98BA-B6C7-1019-797299429221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138" name="object 49">
            <a:extLst>
              <a:ext uri="{FF2B5EF4-FFF2-40B4-BE49-F238E27FC236}">
                <a16:creationId xmlns:a16="http://schemas.microsoft.com/office/drawing/2014/main" id="{C7A91864-7594-32EC-06B0-3E610C1519F9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02752" y="1188910"/>
            <a:ext cx="538480" cy="270700"/>
          </a:xfrm>
          <a:prstGeom prst="rect">
            <a:avLst/>
          </a:prstGeom>
        </p:spPr>
      </p:pic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FC1AAD0F-1070-973D-CA34-815C6AAFA6D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350" y="244331"/>
            <a:ext cx="1969248" cy="358987"/>
          </a:xfrm>
          <a:prstGeom prst="rect">
            <a:avLst/>
          </a:prstGeom>
        </p:spPr>
      </p:pic>
      <p:pic>
        <p:nvPicPr>
          <p:cNvPr id="6" name="Imagen 5" descr="Dibujo animado de un personaje animado&#10;&#10;El contenido generado por IA puede ser incorrecto.">
            <a:extLst>
              <a:ext uri="{FF2B5EF4-FFF2-40B4-BE49-F238E27FC236}">
                <a16:creationId xmlns:a16="http://schemas.microsoft.com/office/drawing/2014/main" id="{571C394E-86B8-583B-5C7B-3BF463B2696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14" y="825999"/>
            <a:ext cx="974687" cy="974687"/>
          </a:xfrm>
          <a:prstGeom prst="rect">
            <a:avLst/>
          </a:prstGeom>
        </p:spPr>
      </p:pic>
      <p:pic>
        <p:nvPicPr>
          <p:cNvPr id="8" name="Imagen 7" descr="Dibujo animado de un animal con la boca abierta&#10;&#10;El contenido generado por IA puede ser incorrecto.">
            <a:extLst>
              <a:ext uri="{FF2B5EF4-FFF2-40B4-BE49-F238E27FC236}">
                <a16:creationId xmlns:a16="http://schemas.microsoft.com/office/drawing/2014/main" id="{54213784-8EFF-A4ED-EB9D-1D35975282B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67" y="875165"/>
            <a:ext cx="819647" cy="90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652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1920</TotalTime>
  <Words>95</Words>
  <Application>Microsoft Office PowerPoint</Application>
  <PresentationFormat>Personalizado</PresentationFormat>
  <Paragraphs>97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Calibri</vt:lpstr>
      <vt:lpstr>CCMediterraneo</vt:lpstr>
      <vt:lpstr>Tahoma</vt:lpstr>
      <vt:lpstr>Times New Roman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Arnulfo Acosta</dc:creator>
  <cp:lastModifiedBy>María Olivares</cp:lastModifiedBy>
  <cp:revision>7</cp:revision>
  <dcterms:created xsi:type="dcterms:W3CDTF">2023-08-12T09:08:04Z</dcterms:created>
  <dcterms:modified xsi:type="dcterms:W3CDTF">2025-06-17T10:48:21Z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2023-07-09T00:00:00Z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2023-08-12T00:00:00Z</vt:filetime>
  </property>
</Properties>
</file>