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7" r:id="rId2"/>
  </p:sldIdLst>
  <p:sldSz cx="10045700" cy="7778750"/>
  <p:notesSz cx="10045700" cy="7778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E65"/>
    <a:srgbClr val="F07EBD"/>
    <a:srgbClr val="F7ED00"/>
    <a:srgbClr val="EB5361"/>
    <a:srgbClr val="E11A2C"/>
    <a:srgbClr val="C1E9F9"/>
    <a:srgbClr val="F07C84"/>
    <a:srgbClr val="D71928"/>
    <a:srgbClr val="F8AEFC"/>
    <a:srgbClr val="860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23" autoAdjust="0"/>
    <p:restoredTop sz="94674"/>
  </p:normalViewPr>
  <p:slideViewPr>
    <p:cSldViewPr>
      <p:cViewPr varScale="1">
        <p:scale>
          <a:sx n="93" d="100"/>
          <a:sy n="93" d="100"/>
        </p:scale>
        <p:origin x="2448" y="10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89600" y="0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46B66-60BF-490D-8544-FD248F4C5ABB}" type="datetimeFigureOut">
              <a:rPr lang="es-ES" smtClean="0"/>
              <a:t>17/06/2025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973138"/>
            <a:ext cx="3387725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4888" y="3743325"/>
            <a:ext cx="8035925" cy="3063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8225"/>
            <a:ext cx="4352925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89600" y="7388225"/>
            <a:ext cx="4354513" cy="3905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B4AC-0851-4225-8499-F71C9C2C43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3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5B4AC-0851-4225-8499-F71C9C2C433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60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427" y="2411412"/>
            <a:ext cx="8538845" cy="1633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855" y="4356100"/>
            <a:ext cx="7031990" cy="1944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28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3535" y="1789112"/>
            <a:ext cx="4369879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895" y="474281"/>
            <a:ext cx="9439909" cy="629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285" y="1789112"/>
            <a:ext cx="9041130" cy="5133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5538" y="7234237"/>
            <a:ext cx="3214624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285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2904" y="7234237"/>
            <a:ext cx="2310511" cy="388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5570" y="184150"/>
            <a:ext cx="9814560" cy="7434580"/>
          </a:xfrm>
          <a:custGeom>
            <a:avLst/>
            <a:gdLst/>
            <a:ahLst/>
            <a:cxnLst/>
            <a:rect l="l" t="t" r="r" b="b"/>
            <a:pathLst>
              <a:path w="9814560" h="7434580">
                <a:moveTo>
                  <a:pt x="0" y="7434580"/>
                </a:moveTo>
                <a:lnTo>
                  <a:pt x="9814560" y="7434580"/>
                </a:lnTo>
                <a:lnTo>
                  <a:pt x="9814560" y="0"/>
                </a:lnTo>
                <a:lnTo>
                  <a:pt x="0" y="0"/>
                </a:lnTo>
                <a:lnTo>
                  <a:pt x="0" y="7434580"/>
                </a:lnTo>
                <a:close/>
              </a:path>
            </a:pathLst>
          </a:custGeom>
          <a:ln w="38100">
            <a:solidFill>
              <a:srgbClr val="D2CEF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291596" y="523391"/>
            <a:ext cx="9462508" cy="655764"/>
            <a:chOff x="124460" y="375920"/>
            <a:chExt cx="9827260" cy="889000"/>
          </a:xfrm>
          <a:solidFill>
            <a:srgbClr val="F07EBD"/>
          </a:solidFill>
        </p:grpSpPr>
        <p:sp>
          <p:nvSpPr>
            <p:cNvPr id="18" name="object 18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0"/>
                  </a:moveTo>
                  <a:lnTo>
                    <a:pt x="0" y="876300"/>
                  </a:lnTo>
                  <a:lnTo>
                    <a:pt x="9814560" y="701040"/>
                  </a:lnTo>
                  <a:lnTo>
                    <a:pt x="9814560" y="175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0810" y="382270"/>
              <a:ext cx="9814560" cy="876300"/>
            </a:xfrm>
            <a:custGeom>
              <a:avLst/>
              <a:gdLst/>
              <a:ahLst/>
              <a:cxnLst/>
              <a:rect l="l" t="t" r="r" b="b"/>
              <a:pathLst>
                <a:path w="9814560" h="876300">
                  <a:moveTo>
                    <a:pt x="0" y="876300"/>
                  </a:moveTo>
                  <a:lnTo>
                    <a:pt x="0" y="0"/>
                  </a:lnTo>
                  <a:lnTo>
                    <a:pt x="9814560" y="175260"/>
                  </a:lnTo>
                  <a:lnTo>
                    <a:pt x="9814560" y="70104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12700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976300" y="384175"/>
            <a:ext cx="673069" cy="1303440"/>
          </a:xfrm>
          <a:prstGeom prst="rect">
            <a:avLst/>
          </a:prstGeom>
        </p:spPr>
        <p:txBody>
          <a:bodyPr vert="vert270" wrap="square" lIns="0" tIns="508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Asistencias</a:t>
            </a:r>
          </a:p>
          <a:p>
            <a:pPr marL="26034" marR="5080" indent="-13970">
              <a:lnSpc>
                <a:spcPct val="101899"/>
              </a:lnSpc>
              <a:spcBef>
                <a:spcPts val="240"/>
              </a:spcBef>
            </a:pPr>
            <a:r>
              <a:rPr sz="1400" b="1" spc="100" dirty="0">
                <a:latin typeface="CCMediterraneo" panose="02000603000000000000" pitchFamily="2" charset="0"/>
                <a:ea typeface="CCMediterraneo" panose="02000603000000000000" pitchFamily="2" charset="0"/>
                <a:cs typeface="Trebuchet MS"/>
              </a:rPr>
              <a:t>Justificadas  Faltas</a:t>
            </a:r>
          </a:p>
        </p:txBody>
      </p:sp>
      <p:sp>
        <p:nvSpPr>
          <p:cNvPr id="57" name="object 4">
            <a:extLst>
              <a:ext uri="{FF2B5EF4-FFF2-40B4-BE49-F238E27FC236}">
                <a16:creationId xmlns:a16="http://schemas.microsoft.com/office/drawing/2014/main" id="{5505E52D-0C35-32BF-0F54-069A200F7641}"/>
              </a:ext>
            </a:extLst>
          </p:cNvPr>
          <p:cNvSpPr txBox="1"/>
          <p:nvPr/>
        </p:nvSpPr>
        <p:spPr>
          <a:xfrm>
            <a:off x="8074024" y="229443"/>
            <a:ext cx="1781429" cy="28341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1750" spc="-95" dirty="0">
                <a:latin typeface="Trebuchet MS"/>
                <a:cs typeface="Trebuchet MS"/>
              </a:rPr>
              <a:t>CURSO 2024-2025</a:t>
            </a:r>
            <a:endParaRPr sz="1750" dirty="0">
              <a:latin typeface="Trebuchet MS"/>
              <a:cs typeface="Trebuchet MS"/>
            </a:endParaRPr>
          </a:p>
        </p:txBody>
      </p:sp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626152C5-D914-8946-B7D0-F2F20BAC0823}"/>
              </a:ext>
            </a:extLst>
          </p:cNvPr>
          <p:cNvGraphicFramePr>
            <a:graphicFrameLocks noGrp="1"/>
          </p:cNvGraphicFramePr>
          <p:nvPr/>
        </p:nvGraphicFramePr>
        <p:xfrm>
          <a:off x="3382328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0" name="Tabla 59">
            <a:extLst>
              <a:ext uri="{FF2B5EF4-FFF2-40B4-BE49-F238E27FC236}">
                <a16:creationId xmlns:a16="http://schemas.microsoft.com/office/drawing/2014/main" id="{AE66FFE7-533F-77AA-BFB1-5311C6F4F904}"/>
              </a:ext>
            </a:extLst>
          </p:cNvPr>
          <p:cNvGraphicFramePr>
            <a:graphicFrameLocks noGrp="1"/>
          </p:cNvGraphicFramePr>
          <p:nvPr/>
        </p:nvGraphicFramePr>
        <p:xfrm>
          <a:off x="479425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1" name="Tabla 60">
            <a:extLst>
              <a:ext uri="{FF2B5EF4-FFF2-40B4-BE49-F238E27FC236}">
                <a16:creationId xmlns:a16="http://schemas.microsoft.com/office/drawing/2014/main" id="{B12821C4-0D2A-B653-9097-BFE289F4BCB8}"/>
              </a:ext>
            </a:extLst>
          </p:cNvPr>
          <p:cNvGraphicFramePr>
            <a:graphicFrameLocks noGrp="1"/>
          </p:cNvGraphicFramePr>
          <p:nvPr/>
        </p:nvGraphicFramePr>
        <p:xfrm>
          <a:off x="6172640" y="1792800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09518881-5E5E-68D1-9BA8-449A85891415}"/>
              </a:ext>
            </a:extLst>
          </p:cNvPr>
          <p:cNvGraphicFramePr>
            <a:graphicFrameLocks noGrp="1"/>
          </p:cNvGraphicFramePr>
          <p:nvPr/>
        </p:nvGraphicFramePr>
        <p:xfrm>
          <a:off x="7569495" y="1789694"/>
          <a:ext cx="1169380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2437927969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4095164783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74556129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332409185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586869919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7596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6326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59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5137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2717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22904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69184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79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816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9333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2929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4113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46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9807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13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68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81692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09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896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1068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8624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42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2799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050783"/>
                  </a:ext>
                </a:extLst>
              </a:tr>
            </a:tbl>
          </a:graphicData>
        </a:graphic>
      </p:graphicFrame>
      <p:pic>
        <p:nvPicPr>
          <p:cNvPr id="160" name="Imagen 159">
            <a:extLst>
              <a:ext uri="{FF2B5EF4-FFF2-40B4-BE49-F238E27FC236}">
                <a16:creationId xmlns:a16="http://schemas.microsoft.com/office/drawing/2014/main" id="{ECF1EF5B-A87A-0C11-D8B0-08C3711FC0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4741" y="75087"/>
            <a:ext cx="1402040" cy="820291"/>
          </a:xfrm>
          <a:prstGeom prst="rect">
            <a:avLst/>
          </a:prstGeom>
        </p:spPr>
      </p:pic>
      <p:graphicFrame>
        <p:nvGraphicFramePr>
          <p:cNvPr id="161" name="object 10">
            <a:extLst>
              <a:ext uri="{FF2B5EF4-FFF2-40B4-BE49-F238E27FC236}">
                <a16:creationId xmlns:a16="http://schemas.microsoft.com/office/drawing/2014/main" id="{F715D84F-DD3C-BBF5-17E9-0480B46CDB4F}"/>
              </a:ext>
            </a:extLst>
          </p:cNvPr>
          <p:cNvGraphicFramePr>
            <a:graphicFrameLocks noGrp="1"/>
          </p:cNvGraphicFramePr>
          <p:nvPr/>
        </p:nvGraphicFramePr>
        <p:xfrm>
          <a:off x="274008" y="1800686"/>
          <a:ext cx="2880845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2.-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35" dirty="0">
                          <a:latin typeface="Tahoma"/>
                          <a:cs typeface="Tahoma"/>
                        </a:rPr>
                        <a:t>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4.-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5.-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000" spc="-100" dirty="0">
                          <a:latin typeface="Tahoma"/>
                          <a:cs typeface="Tahoma"/>
                        </a:rPr>
                        <a:t>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20" dirty="0">
                          <a:latin typeface="Tahoma"/>
                          <a:cs typeface="Tahoma"/>
                        </a:rPr>
                        <a:t>7.-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05" dirty="0">
                          <a:latin typeface="Tahoma"/>
                          <a:cs typeface="Tahoma"/>
                        </a:rPr>
                        <a:t>8.-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9.-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14" dirty="0">
                          <a:latin typeface="Tahoma"/>
                          <a:cs typeface="Tahoma"/>
                        </a:rPr>
                        <a:t>10.-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85" dirty="0">
                          <a:latin typeface="Tahoma"/>
                          <a:cs typeface="Tahoma"/>
                        </a:rPr>
                        <a:t>11.-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12.-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70" dirty="0">
                          <a:latin typeface="Tahoma"/>
                          <a:cs typeface="Tahoma"/>
                        </a:rPr>
                        <a:t>13.-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14.-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15.-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45" dirty="0">
                          <a:latin typeface="Tahoma"/>
                          <a:cs typeface="Tahoma"/>
                        </a:rPr>
                        <a:t>16.-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60" dirty="0">
                          <a:latin typeface="Tahoma"/>
                          <a:cs typeface="Tahoma"/>
                        </a:rPr>
                        <a:t>17.-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18.-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150" dirty="0">
                          <a:latin typeface="Tahoma"/>
                          <a:cs typeface="Tahoma"/>
                        </a:rPr>
                        <a:t>19.-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000" spc="-80" dirty="0">
                          <a:latin typeface="Tahoma"/>
                          <a:cs typeface="Tahoma"/>
                        </a:rPr>
                        <a:t>20.-</a:t>
                      </a:r>
                      <a:endParaRPr sz="1000" dirty="0">
                        <a:latin typeface="Tahom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21.-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2990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22.-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23.-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318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8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24.-</a:t>
                      </a:r>
                      <a:endParaRPr sz="1000" spc="-8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01492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es-ES" sz="1000" spc="-160" dirty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25.-</a:t>
                      </a: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52069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spc="-16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709324"/>
                  </a:ext>
                </a:extLst>
              </a:tr>
            </a:tbl>
          </a:graphicData>
        </a:graphic>
      </p:graphicFrame>
      <p:graphicFrame>
        <p:nvGraphicFramePr>
          <p:cNvPr id="162" name="Tabla 161">
            <a:extLst>
              <a:ext uri="{FF2B5EF4-FFF2-40B4-BE49-F238E27FC236}">
                <a16:creationId xmlns:a16="http://schemas.microsoft.com/office/drawing/2014/main" id="{E4D4D8E7-2768-C52E-22BE-87A04D3E66D4}"/>
              </a:ext>
            </a:extLst>
          </p:cNvPr>
          <p:cNvGraphicFramePr>
            <a:graphicFrameLocks noGrp="1"/>
          </p:cNvGraphicFramePr>
          <p:nvPr/>
        </p:nvGraphicFramePr>
        <p:xfrm>
          <a:off x="8941586" y="1782709"/>
          <a:ext cx="701628" cy="5472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876">
                  <a:extLst>
                    <a:ext uri="{9D8B030D-6E8A-4147-A177-3AD203B41FA5}">
                      <a16:colId xmlns:a16="http://schemas.microsoft.com/office/drawing/2014/main" val="151185832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2923622418"/>
                    </a:ext>
                  </a:extLst>
                </a:gridCol>
                <a:gridCol w="233876">
                  <a:extLst>
                    <a:ext uri="{9D8B030D-6E8A-4147-A177-3AD203B41FA5}">
                      <a16:colId xmlns:a16="http://schemas.microsoft.com/office/drawing/2014/main" val="3321575955"/>
                    </a:ext>
                  </a:extLst>
                </a:gridCol>
              </a:tblGrid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84324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0873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00021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41081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960027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035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5495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2334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67845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0917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343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455196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19568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775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863172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52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5674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57076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51287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02425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154750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999093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7403838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20904"/>
                  </a:ext>
                </a:extLst>
              </a:tr>
              <a:tr h="218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4A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274247"/>
                  </a:ext>
                </a:extLst>
              </a:tr>
            </a:tbl>
          </a:graphicData>
        </a:graphic>
      </p:graphicFrame>
      <p:graphicFrame>
        <p:nvGraphicFramePr>
          <p:cNvPr id="37" name="object 11">
            <a:extLst>
              <a:ext uri="{FF2B5EF4-FFF2-40B4-BE49-F238E27FC236}">
                <a16:creationId xmlns:a16="http://schemas.microsoft.com/office/drawing/2014/main" id="{F6740D84-08D6-DCF5-A4A7-03563E448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25221"/>
              </p:ext>
            </p:extLst>
          </p:nvPr>
        </p:nvGraphicFramePr>
        <p:xfrm>
          <a:off x="198506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8" name="object 12">
            <a:extLst>
              <a:ext uri="{FF2B5EF4-FFF2-40B4-BE49-F238E27FC236}">
                <a16:creationId xmlns:a16="http://schemas.microsoft.com/office/drawing/2014/main" id="{A40E1C9A-DC72-B477-4086-FB1B1E7472C9}"/>
              </a:ext>
            </a:extLst>
          </p:cNvPr>
          <p:cNvGrpSpPr/>
          <p:nvPr/>
        </p:nvGrpSpPr>
        <p:grpSpPr>
          <a:xfrm>
            <a:off x="2042972" y="1169543"/>
            <a:ext cx="808990" cy="335280"/>
            <a:chOff x="2077085" y="1591056"/>
            <a:chExt cx="808990" cy="335280"/>
          </a:xfrm>
        </p:grpSpPr>
        <p:pic>
          <p:nvPicPr>
            <p:cNvPr id="39" name="object 13">
              <a:extLst>
                <a:ext uri="{FF2B5EF4-FFF2-40B4-BE49-F238E27FC236}">
                  <a16:creationId xmlns:a16="http://schemas.microsoft.com/office/drawing/2014/main" id="{FBED02FE-CDA1-81E7-7BBF-625D53A6555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77085" y="1591056"/>
              <a:ext cx="264160" cy="335279"/>
            </a:xfrm>
            <a:prstGeom prst="rect">
              <a:avLst/>
            </a:prstGeom>
          </p:spPr>
        </p:pic>
        <p:pic>
          <p:nvPicPr>
            <p:cNvPr id="40" name="object 14">
              <a:extLst>
                <a:ext uri="{FF2B5EF4-FFF2-40B4-BE49-F238E27FC236}">
                  <a16:creationId xmlns:a16="http://schemas.microsoft.com/office/drawing/2014/main" id="{AC8F6A45-1169-CCED-8129-839CF2F5FF0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0155" y="1609979"/>
              <a:ext cx="375919" cy="269239"/>
            </a:xfrm>
            <a:prstGeom prst="rect">
              <a:avLst/>
            </a:prstGeom>
          </p:spPr>
        </p:pic>
        <p:pic>
          <p:nvPicPr>
            <p:cNvPr id="41" name="object 15">
              <a:extLst>
                <a:ext uri="{FF2B5EF4-FFF2-40B4-BE49-F238E27FC236}">
                  <a16:creationId xmlns:a16="http://schemas.microsoft.com/office/drawing/2014/main" id="{BE4671E7-FE91-C91D-42B9-7BFA577CFF33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78380" y="1609725"/>
              <a:ext cx="375919" cy="269239"/>
            </a:xfrm>
            <a:prstGeom prst="rect">
              <a:avLst/>
            </a:prstGeom>
          </p:spPr>
        </p:pic>
      </p:grpSp>
      <p:pic>
        <p:nvPicPr>
          <p:cNvPr id="43" name="object 16">
            <a:extLst>
              <a:ext uri="{FF2B5EF4-FFF2-40B4-BE49-F238E27FC236}">
                <a16:creationId xmlns:a16="http://schemas.microsoft.com/office/drawing/2014/main" id="{6D9052BB-2035-CFFC-7C3D-DE1EA3E8BCF8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32328" y="1188910"/>
            <a:ext cx="538480" cy="270700"/>
          </a:xfrm>
          <a:prstGeom prst="rect">
            <a:avLst/>
          </a:prstGeom>
        </p:spPr>
      </p:pic>
      <p:graphicFrame>
        <p:nvGraphicFramePr>
          <p:cNvPr id="44" name="object 26">
            <a:extLst>
              <a:ext uri="{FF2B5EF4-FFF2-40B4-BE49-F238E27FC236}">
                <a16:creationId xmlns:a16="http://schemas.microsoft.com/office/drawing/2014/main" id="{97446402-D95D-A2A5-1197-0CE1E07BA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45052"/>
              </p:ext>
            </p:extLst>
          </p:nvPr>
        </p:nvGraphicFramePr>
        <p:xfrm>
          <a:off x="3403602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5" name="object 27">
            <a:extLst>
              <a:ext uri="{FF2B5EF4-FFF2-40B4-BE49-F238E27FC236}">
                <a16:creationId xmlns:a16="http://schemas.microsoft.com/office/drawing/2014/main" id="{5BF24CD6-4081-D21A-A5D9-D4A1FA3CC6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13569"/>
              </p:ext>
            </p:extLst>
          </p:nvPr>
        </p:nvGraphicFramePr>
        <p:xfrm>
          <a:off x="47942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object 28">
            <a:extLst>
              <a:ext uri="{FF2B5EF4-FFF2-40B4-BE49-F238E27FC236}">
                <a16:creationId xmlns:a16="http://schemas.microsoft.com/office/drawing/2014/main" id="{DAB743DB-6E15-2135-EC90-CC60E95BD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8950"/>
              </p:ext>
            </p:extLst>
          </p:nvPr>
        </p:nvGraphicFramePr>
        <p:xfrm>
          <a:off x="6165850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9" name="object 30">
            <a:extLst>
              <a:ext uri="{FF2B5EF4-FFF2-40B4-BE49-F238E27FC236}">
                <a16:creationId xmlns:a16="http://schemas.microsoft.com/office/drawing/2014/main" id="{ECA79991-0222-3C00-EB25-4081F1902A9B}"/>
              </a:ext>
            </a:extLst>
          </p:cNvPr>
          <p:cNvGrpSpPr/>
          <p:nvPr/>
        </p:nvGrpSpPr>
        <p:grpSpPr>
          <a:xfrm>
            <a:off x="3443401" y="1175893"/>
            <a:ext cx="809625" cy="335280"/>
            <a:chOff x="3477514" y="1597406"/>
            <a:chExt cx="809625" cy="335280"/>
          </a:xfrm>
        </p:grpSpPr>
        <p:pic>
          <p:nvPicPr>
            <p:cNvPr id="50" name="object 31">
              <a:extLst>
                <a:ext uri="{FF2B5EF4-FFF2-40B4-BE49-F238E27FC236}">
                  <a16:creationId xmlns:a16="http://schemas.microsoft.com/office/drawing/2014/main" id="{E23560CA-B1CE-7114-4102-859B42B86027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7514" y="1597406"/>
              <a:ext cx="264795" cy="335279"/>
            </a:xfrm>
            <a:prstGeom prst="rect">
              <a:avLst/>
            </a:prstGeom>
          </p:spPr>
        </p:pic>
        <p:pic>
          <p:nvPicPr>
            <p:cNvPr id="51" name="object 32">
              <a:extLst>
                <a:ext uri="{FF2B5EF4-FFF2-40B4-BE49-F238E27FC236}">
                  <a16:creationId xmlns:a16="http://schemas.microsoft.com/office/drawing/2014/main" id="{97970A0A-17E6-7A98-F6F1-FFD6BE45A7CE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0965" y="1616329"/>
              <a:ext cx="375920" cy="269239"/>
            </a:xfrm>
            <a:prstGeom prst="rect">
              <a:avLst/>
            </a:prstGeom>
          </p:spPr>
        </p:pic>
        <p:pic>
          <p:nvPicPr>
            <p:cNvPr id="52" name="object 33">
              <a:extLst>
                <a:ext uri="{FF2B5EF4-FFF2-40B4-BE49-F238E27FC236}">
                  <a16:creationId xmlns:a16="http://schemas.microsoft.com/office/drawing/2014/main" id="{2C8AE361-8048-CFD9-CC69-DDDCEB71632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78809" y="1616075"/>
              <a:ext cx="375920" cy="269239"/>
            </a:xfrm>
            <a:prstGeom prst="rect">
              <a:avLst/>
            </a:prstGeom>
          </p:spPr>
        </p:pic>
      </p:grpSp>
      <p:pic>
        <p:nvPicPr>
          <p:cNvPr id="53" name="object 34">
            <a:extLst>
              <a:ext uri="{FF2B5EF4-FFF2-40B4-BE49-F238E27FC236}">
                <a16:creationId xmlns:a16="http://schemas.microsoft.com/office/drawing/2014/main" id="{06B0D728-A215-008D-1E02-0BAC7EE35DAE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33138" y="1195578"/>
            <a:ext cx="538479" cy="270383"/>
          </a:xfrm>
          <a:prstGeom prst="rect">
            <a:avLst/>
          </a:prstGeom>
        </p:spPr>
      </p:pic>
      <p:grpSp>
        <p:nvGrpSpPr>
          <p:cNvPr id="54" name="object 35">
            <a:extLst>
              <a:ext uri="{FF2B5EF4-FFF2-40B4-BE49-F238E27FC236}">
                <a16:creationId xmlns:a16="http://schemas.microsoft.com/office/drawing/2014/main" id="{A819552A-9ACC-156E-8FD4-5E478DBF9241}"/>
              </a:ext>
            </a:extLst>
          </p:cNvPr>
          <p:cNvGrpSpPr/>
          <p:nvPr/>
        </p:nvGrpSpPr>
        <p:grpSpPr>
          <a:xfrm>
            <a:off x="4838496" y="1160907"/>
            <a:ext cx="809625" cy="335280"/>
            <a:chOff x="4872609" y="1582420"/>
            <a:chExt cx="809625" cy="335280"/>
          </a:xfrm>
        </p:grpSpPr>
        <p:pic>
          <p:nvPicPr>
            <p:cNvPr id="55" name="object 36">
              <a:extLst>
                <a:ext uri="{FF2B5EF4-FFF2-40B4-BE49-F238E27FC236}">
                  <a16:creationId xmlns:a16="http://schemas.microsoft.com/office/drawing/2014/main" id="{F5865D70-4C30-B8BC-56C9-A23CF11230B4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72609" y="1582420"/>
              <a:ext cx="264160" cy="335279"/>
            </a:xfrm>
            <a:prstGeom prst="rect">
              <a:avLst/>
            </a:prstGeom>
          </p:spPr>
        </p:pic>
        <p:pic>
          <p:nvPicPr>
            <p:cNvPr id="56" name="object 37">
              <a:extLst>
                <a:ext uri="{FF2B5EF4-FFF2-40B4-BE49-F238E27FC236}">
                  <a16:creationId xmlns:a16="http://schemas.microsoft.com/office/drawing/2014/main" id="{BAE50265-5490-897A-5E52-F742C6FB2675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05679" y="1601152"/>
              <a:ext cx="376554" cy="269557"/>
            </a:xfrm>
            <a:prstGeom prst="rect">
              <a:avLst/>
            </a:prstGeom>
          </p:spPr>
        </p:pic>
        <p:pic>
          <p:nvPicPr>
            <p:cNvPr id="58" name="object 38">
              <a:extLst>
                <a:ext uri="{FF2B5EF4-FFF2-40B4-BE49-F238E27FC236}">
                  <a16:creationId xmlns:a16="http://schemas.microsoft.com/office/drawing/2014/main" id="{A4B5250A-8F97-6A76-930F-EA6470D0D2B4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73904" y="1601216"/>
              <a:ext cx="375920" cy="269239"/>
            </a:xfrm>
            <a:prstGeom prst="rect">
              <a:avLst/>
            </a:prstGeom>
          </p:spPr>
        </p:pic>
      </p:grpSp>
      <p:pic>
        <p:nvPicPr>
          <p:cNvPr id="63" name="object 39">
            <a:extLst>
              <a:ext uri="{FF2B5EF4-FFF2-40B4-BE49-F238E27FC236}">
                <a16:creationId xmlns:a16="http://schemas.microsoft.com/office/drawing/2014/main" id="{496D9710-93BF-7BB7-54D3-60FA5DEC76EA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527852" y="1180274"/>
            <a:ext cx="539114" cy="271081"/>
          </a:xfrm>
          <a:prstGeom prst="rect">
            <a:avLst/>
          </a:prstGeom>
        </p:spPr>
      </p:pic>
      <p:grpSp>
        <p:nvGrpSpPr>
          <p:cNvPr id="128" name="object 40">
            <a:extLst>
              <a:ext uri="{FF2B5EF4-FFF2-40B4-BE49-F238E27FC236}">
                <a16:creationId xmlns:a16="http://schemas.microsoft.com/office/drawing/2014/main" id="{5BD3A7F1-B041-5247-0083-8F36D01DCD1D}"/>
              </a:ext>
            </a:extLst>
          </p:cNvPr>
          <p:cNvGrpSpPr/>
          <p:nvPr/>
        </p:nvGrpSpPr>
        <p:grpSpPr>
          <a:xfrm>
            <a:off x="6229146" y="1169543"/>
            <a:ext cx="809625" cy="335280"/>
            <a:chOff x="6263259" y="1591056"/>
            <a:chExt cx="809625" cy="335280"/>
          </a:xfrm>
        </p:grpSpPr>
        <p:pic>
          <p:nvPicPr>
            <p:cNvPr id="129" name="object 41">
              <a:extLst>
                <a:ext uri="{FF2B5EF4-FFF2-40B4-BE49-F238E27FC236}">
                  <a16:creationId xmlns:a16="http://schemas.microsoft.com/office/drawing/2014/main" id="{18EA6D5C-9CE8-5AF7-8440-9305E9FBCE1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63259" y="1591056"/>
              <a:ext cx="264160" cy="335279"/>
            </a:xfrm>
            <a:prstGeom prst="rect">
              <a:avLst/>
            </a:prstGeom>
          </p:spPr>
        </p:pic>
        <p:pic>
          <p:nvPicPr>
            <p:cNvPr id="130" name="object 42">
              <a:extLst>
                <a:ext uri="{FF2B5EF4-FFF2-40B4-BE49-F238E27FC236}">
                  <a16:creationId xmlns:a16="http://schemas.microsoft.com/office/drawing/2014/main" id="{AD24A48D-ED29-4488-4B6F-189AE686E7B5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96456" y="1609979"/>
              <a:ext cx="375920" cy="269239"/>
            </a:xfrm>
            <a:prstGeom prst="rect">
              <a:avLst/>
            </a:prstGeom>
          </p:spPr>
        </p:pic>
        <p:pic>
          <p:nvPicPr>
            <p:cNvPr id="131" name="object 43">
              <a:extLst>
                <a:ext uri="{FF2B5EF4-FFF2-40B4-BE49-F238E27FC236}">
                  <a16:creationId xmlns:a16="http://schemas.microsoft.com/office/drawing/2014/main" id="{659EA2F0-7F31-7384-DEC0-10C811547FD2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64300" y="1609725"/>
              <a:ext cx="376554" cy="269239"/>
            </a:xfrm>
            <a:prstGeom prst="rect">
              <a:avLst/>
            </a:prstGeom>
          </p:spPr>
        </p:pic>
      </p:grpSp>
      <p:pic>
        <p:nvPicPr>
          <p:cNvPr id="132" name="object 44">
            <a:extLst>
              <a:ext uri="{FF2B5EF4-FFF2-40B4-BE49-F238E27FC236}">
                <a16:creationId xmlns:a16="http://schemas.microsoft.com/office/drawing/2014/main" id="{C6837ACE-6D2D-4ACF-A22A-A70A1A7AE8B5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18502" y="1188910"/>
            <a:ext cx="538479" cy="270700"/>
          </a:xfrm>
          <a:prstGeom prst="rect">
            <a:avLst/>
          </a:prstGeom>
        </p:spPr>
      </p:pic>
      <p:graphicFrame>
        <p:nvGraphicFramePr>
          <p:cNvPr id="133" name="object 29">
            <a:extLst>
              <a:ext uri="{FF2B5EF4-FFF2-40B4-BE49-F238E27FC236}">
                <a16:creationId xmlns:a16="http://schemas.microsoft.com/office/drawing/2014/main" id="{853F7287-E507-3E44-235E-45D6FD7E6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337685"/>
              </p:ext>
            </p:extLst>
          </p:nvPr>
        </p:nvGraphicFramePr>
        <p:xfrm>
          <a:off x="7555357" y="1146175"/>
          <a:ext cx="1162048" cy="529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9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005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spc="-10" dirty="0">
                          <a:solidFill>
                            <a:srgbClr val="006FC0"/>
                          </a:solidFill>
                          <a:latin typeface="+mn-lt"/>
                          <a:cs typeface="Calibri"/>
                        </a:rPr>
                        <a:t>31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ct val="10000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b">
                    <a:lnL w="12700">
                      <a:solidFill>
                        <a:srgbClr val="A4A4A4"/>
                      </a:solidFill>
                      <a:prstDash val="solid"/>
                    </a:lnL>
                    <a:lnR w="12700">
                      <a:solidFill>
                        <a:srgbClr val="A4A4A4"/>
                      </a:solidFill>
                      <a:prstDash val="solid"/>
                    </a:lnR>
                    <a:lnT w="12700">
                      <a:solidFill>
                        <a:srgbClr val="A4A4A4"/>
                      </a:solidFill>
                      <a:prstDash val="solid"/>
                    </a:lnT>
                    <a:lnB w="28575">
                      <a:solidFill>
                        <a:srgbClr val="A4A4A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4" name="object 45">
            <a:extLst>
              <a:ext uri="{FF2B5EF4-FFF2-40B4-BE49-F238E27FC236}">
                <a16:creationId xmlns:a16="http://schemas.microsoft.com/office/drawing/2014/main" id="{E068D40F-E447-1295-DB4E-FDDDD7257B2E}"/>
              </a:ext>
            </a:extLst>
          </p:cNvPr>
          <p:cNvGrpSpPr/>
          <p:nvPr/>
        </p:nvGrpSpPr>
        <p:grpSpPr>
          <a:xfrm>
            <a:off x="7613395" y="1169543"/>
            <a:ext cx="809625" cy="335280"/>
            <a:chOff x="7657718" y="1591056"/>
            <a:chExt cx="809625" cy="335280"/>
          </a:xfrm>
        </p:grpSpPr>
        <p:pic>
          <p:nvPicPr>
            <p:cNvPr id="135" name="object 46">
              <a:extLst>
                <a:ext uri="{FF2B5EF4-FFF2-40B4-BE49-F238E27FC236}">
                  <a16:creationId xmlns:a16="http://schemas.microsoft.com/office/drawing/2014/main" id="{5CA3C20C-7884-E02E-240F-A4DA981E0885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57718" y="1591056"/>
              <a:ext cx="264159" cy="335279"/>
            </a:xfrm>
            <a:prstGeom prst="rect">
              <a:avLst/>
            </a:prstGeom>
          </p:spPr>
        </p:pic>
        <p:pic>
          <p:nvPicPr>
            <p:cNvPr id="136" name="object 47">
              <a:extLst>
                <a:ext uri="{FF2B5EF4-FFF2-40B4-BE49-F238E27FC236}">
                  <a16:creationId xmlns:a16="http://schemas.microsoft.com/office/drawing/2014/main" id="{01DE0CFF-45BB-D3E2-8A7E-D00C6E71F139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90915" y="1609979"/>
              <a:ext cx="375920" cy="269239"/>
            </a:xfrm>
            <a:prstGeom prst="rect">
              <a:avLst/>
            </a:prstGeom>
          </p:spPr>
        </p:pic>
        <p:pic>
          <p:nvPicPr>
            <p:cNvPr id="137" name="object 48">
              <a:extLst>
                <a:ext uri="{FF2B5EF4-FFF2-40B4-BE49-F238E27FC236}">
                  <a16:creationId xmlns:a16="http://schemas.microsoft.com/office/drawing/2014/main" id="{2FEC3927-98BA-B6C7-1019-797299429221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9013" y="1609725"/>
              <a:ext cx="375920" cy="269239"/>
            </a:xfrm>
            <a:prstGeom prst="rect">
              <a:avLst/>
            </a:prstGeom>
          </p:spPr>
        </p:pic>
      </p:grpSp>
      <p:pic>
        <p:nvPicPr>
          <p:cNvPr id="138" name="object 49">
            <a:extLst>
              <a:ext uri="{FF2B5EF4-FFF2-40B4-BE49-F238E27FC236}">
                <a16:creationId xmlns:a16="http://schemas.microsoft.com/office/drawing/2014/main" id="{C7A91864-7594-32EC-06B0-3E610C1519F9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02752" y="1188910"/>
            <a:ext cx="538480" cy="270700"/>
          </a:xfrm>
          <a:prstGeom prst="rect">
            <a:avLst/>
          </a:prstGeom>
        </p:spPr>
      </p:pic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FC1AAD0F-1070-973D-CA34-815C6AAFA6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350" y="244331"/>
            <a:ext cx="1969248" cy="358987"/>
          </a:xfrm>
          <a:prstGeom prst="rect">
            <a:avLst/>
          </a:prstGeom>
        </p:spPr>
      </p:pic>
      <p:pic>
        <p:nvPicPr>
          <p:cNvPr id="6" name="Imagen 5" descr="Dibujo animado de un personaje animado&#10;&#10;El contenido generado por IA puede ser incorrecto.">
            <a:extLst>
              <a:ext uri="{FF2B5EF4-FFF2-40B4-BE49-F238E27FC236}">
                <a16:creationId xmlns:a16="http://schemas.microsoft.com/office/drawing/2014/main" id="{571C394E-86B8-583B-5C7B-3BF463B2696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014" y="825999"/>
            <a:ext cx="974687" cy="974687"/>
          </a:xfrm>
          <a:prstGeom prst="rect">
            <a:avLst/>
          </a:prstGeom>
        </p:spPr>
      </p:pic>
      <p:pic>
        <p:nvPicPr>
          <p:cNvPr id="8" name="Imagen 7" descr="Dibujo animado de un animal con la boca abierta&#10;&#10;El contenido generado por IA puede ser incorrecto.">
            <a:extLst>
              <a:ext uri="{FF2B5EF4-FFF2-40B4-BE49-F238E27FC236}">
                <a16:creationId xmlns:a16="http://schemas.microsoft.com/office/drawing/2014/main" id="{54213784-8EFF-A4ED-EB9D-1D35975282B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7" y="875165"/>
            <a:ext cx="819647" cy="90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5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95</Words>
  <Application>Microsoft Office PowerPoint</Application>
  <PresentationFormat>Personalizado</PresentationFormat>
  <Paragraphs>97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CCMediterraneo</vt:lpstr>
      <vt:lpstr>Tahoma</vt:lpstr>
      <vt:lpstr>Times New Roman</vt:lpstr>
      <vt:lpstr>Trebuchet MS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Arnulfo Acosta</dc:creator>
  <cp:lastModifiedBy>María Olivares</cp:lastModifiedBy>
  <cp:revision>7</cp:revision>
  <dcterms:created xsi:type="dcterms:W3CDTF">2023-08-12T09:08:04Z</dcterms:created>
  <dcterms:modified xsi:type="dcterms:W3CDTF">2025-06-17T10:48:21Z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2023-07-09T00:00:00Z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2023-08-12T00:00:00Z</vt:filetime>
  </property>
</Properties>
</file>