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72" r:id="rId2"/>
    <p:sldId id="270" r:id="rId3"/>
    <p:sldId id="271" r:id="rId4"/>
    <p:sldId id="269" r:id="rId5"/>
  </p:sldIdLst>
  <p:sldSz cx="6858000" cy="9906000" type="A4"/>
  <p:notesSz cx="6858000" cy="9906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 varScale="1">
        <p:scale>
          <a:sx n="46" d="100"/>
          <a:sy n="46" d="100"/>
        </p:scale>
        <p:origin x="2794" y="264"/>
      </p:cViewPr>
      <p:guideLst>
        <p:guide orient="horz" pos="1728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bel Martinez" userId="2c06ba84a840261a" providerId="LiveId" clId="{0AFEA32E-9F82-4DE7-B786-4575D72EF81D}"/>
    <pc:docChg chg="modSld sldOrd">
      <pc:chgData name="Maribel Martinez" userId="2c06ba84a840261a" providerId="LiveId" clId="{0AFEA32E-9F82-4DE7-B786-4575D72EF81D}" dt="2025-08-23T09:38:58.818" v="1"/>
      <pc:docMkLst>
        <pc:docMk/>
      </pc:docMkLst>
      <pc:sldChg chg="ord">
        <pc:chgData name="Maribel Martinez" userId="2c06ba84a840261a" providerId="LiveId" clId="{0AFEA32E-9F82-4DE7-B786-4575D72EF81D}" dt="2025-08-23T09:38:58.818" v="1"/>
        <pc:sldMkLst>
          <pc:docMk/>
          <pc:sldMk cId="3764881851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A5B14-DEE2-4572-8ACC-F000CE0A4734}" type="datetimeFigureOut">
              <a:rPr lang="es-ES" smtClean="0"/>
              <a:t>21/08/2025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238250"/>
            <a:ext cx="231457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67263"/>
            <a:ext cx="54864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47856-875F-416D-AD7E-13167E3D30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157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FF000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FF000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FF000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1188" y="297178"/>
            <a:ext cx="6189345" cy="9400540"/>
          </a:xfrm>
          <a:custGeom>
            <a:avLst/>
            <a:gdLst/>
            <a:ahLst/>
            <a:cxnLst/>
            <a:rect l="l" t="t" r="r" b="b"/>
            <a:pathLst>
              <a:path w="6189345" h="9400540">
                <a:moveTo>
                  <a:pt x="0" y="0"/>
                </a:moveTo>
                <a:lnTo>
                  <a:pt x="6188964" y="0"/>
                </a:lnTo>
                <a:lnTo>
                  <a:pt x="6188964" y="9400032"/>
                </a:lnTo>
                <a:lnTo>
                  <a:pt x="0" y="9400032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880" y="401058"/>
            <a:ext cx="5930749" cy="910388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996" y="975360"/>
            <a:ext cx="2634234" cy="133578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9295" y="975360"/>
            <a:ext cx="3437380" cy="133578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8571" y="1706879"/>
            <a:ext cx="3859528" cy="13357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50491" y="2438399"/>
            <a:ext cx="3615688" cy="1335786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066800" y="990600"/>
            <a:ext cx="4800600" cy="2667000"/>
          </a:xfrm>
          <a:custGeom>
            <a:avLst/>
            <a:gdLst/>
            <a:ahLst/>
            <a:cxnLst/>
            <a:rect l="l" t="t" r="r" b="b"/>
            <a:pathLst>
              <a:path w="4800600" h="2667000">
                <a:moveTo>
                  <a:pt x="4356092" y="0"/>
                </a:moveTo>
                <a:lnTo>
                  <a:pt x="444506" y="0"/>
                </a:lnTo>
                <a:lnTo>
                  <a:pt x="396072" y="2608"/>
                </a:lnTo>
                <a:lnTo>
                  <a:pt x="349149" y="10252"/>
                </a:lnTo>
                <a:lnTo>
                  <a:pt x="304008" y="22661"/>
                </a:lnTo>
                <a:lnTo>
                  <a:pt x="260919" y="39563"/>
                </a:lnTo>
                <a:lnTo>
                  <a:pt x="220155" y="60688"/>
                </a:lnTo>
                <a:lnTo>
                  <a:pt x="181986" y="85764"/>
                </a:lnTo>
                <a:lnTo>
                  <a:pt x="146684" y="114519"/>
                </a:lnTo>
                <a:lnTo>
                  <a:pt x="114519" y="146684"/>
                </a:lnTo>
                <a:lnTo>
                  <a:pt x="85764" y="181986"/>
                </a:lnTo>
                <a:lnTo>
                  <a:pt x="60688" y="220155"/>
                </a:lnTo>
                <a:lnTo>
                  <a:pt x="39563" y="260919"/>
                </a:lnTo>
                <a:lnTo>
                  <a:pt x="22661" y="304008"/>
                </a:lnTo>
                <a:lnTo>
                  <a:pt x="10252" y="349149"/>
                </a:lnTo>
                <a:lnTo>
                  <a:pt x="2608" y="396072"/>
                </a:lnTo>
                <a:lnTo>
                  <a:pt x="0" y="444506"/>
                </a:lnTo>
                <a:lnTo>
                  <a:pt x="0" y="2222492"/>
                </a:lnTo>
                <a:lnTo>
                  <a:pt x="2608" y="2270926"/>
                </a:lnTo>
                <a:lnTo>
                  <a:pt x="10252" y="2317849"/>
                </a:lnTo>
                <a:lnTo>
                  <a:pt x="22661" y="2362991"/>
                </a:lnTo>
                <a:lnTo>
                  <a:pt x="39563" y="2406079"/>
                </a:lnTo>
                <a:lnTo>
                  <a:pt x="60688" y="2446843"/>
                </a:lnTo>
                <a:lnTo>
                  <a:pt x="85764" y="2485012"/>
                </a:lnTo>
                <a:lnTo>
                  <a:pt x="114519" y="2520315"/>
                </a:lnTo>
                <a:lnTo>
                  <a:pt x="146684" y="2552479"/>
                </a:lnTo>
                <a:lnTo>
                  <a:pt x="181986" y="2581235"/>
                </a:lnTo>
                <a:lnTo>
                  <a:pt x="220155" y="2606311"/>
                </a:lnTo>
                <a:lnTo>
                  <a:pt x="260919" y="2627436"/>
                </a:lnTo>
                <a:lnTo>
                  <a:pt x="304008" y="2644338"/>
                </a:lnTo>
                <a:lnTo>
                  <a:pt x="349149" y="2656747"/>
                </a:lnTo>
                <a:lnTo>
                  <a:pt x="396072" y="2664391"/>
                </a:lnTo>
                <a:lnTo>
                  <a:pt x="444506" y="2667000"/>
                </a:lnTo>
                <a:lnTo>
                  <a:pt x="4356092" y="2667000"/>
                </a:lnTo>
                <a:lnTo>
                  <a:pt x="4404526" y="2664391"/>
                </a:lnTo>
                <a:lnTo>
                  <a:pt x="4451449" y="2656747"/>
                </a:lnTo>
                <a:lnTo>
                  <a:pt x="4496591" y="2644338"/>
                </a:lnTo>
                <a:lnTo>
                  <a:pt x="4539679" y="2627436"/>
                </a:lnTo>
                <a:lnTo>
                  <a:pt x="4580443" y="2606311"/>
                </a:lnTo>
                <a:lnTo>
                  <a:pt x="4618612" y="2581235"/>
                </a:lnTo>
                <a:lnTo>
                  <a:pt x="4653915" y="2552479"/>
                </a:lnTo>
                <a:lnTo>
                  <a:pt x="4686079" y="2520315"/>
                </a:lnTo>
                <a:lnTo>
                  <a:pt x="4714835" y="2485012"/>
                </a:lnTo>
                <a:lnTo>
                  <a:pt x="4739911" y="2446843"/>
                </a:lnTo>
                <a:lnTo>
                  <a:pt x="4761036" y="2406079"/>
                </a:lnTo>
                <a:lnTo>
                  <a:pt x="4777938" y="2362991"/>
                </a:lnTo>
                <a:lnTo>
                  <a:pt x="4790347" y="2317849"/>
                </a:lnTo>
                <a:lnTo>
                  <a:pt x="4797991" y="2270926"/>
                </a:lnTo>
                <a:lnTo>
                  <a:pt x="4800600" y="2222492"/>
                </a:lnTo>
                <a:lnTo>
                  <a:pt x="4800600" y="444506"/>
                </a:lnTo>
                <a:lnTo>
                  <a:pt x="4797991" y="396072"/>
                </a:lnTo>
                <a:lnTo>
                  <a:pt x="4790347" y="349149"/>
                </a:lnTo>
                <a:lnTo>
                  <a:pt x="4777938" y="304008"/>
                </a:lnTo>
                <a:lnTo>
                  <a:pt x="4761036" y="260919"/>
                </a:lnTo>
                <a:lnTo>
                  <a:pt x="4739911" y="220155"/>
                </a:lnTo>
                <a:lnTo>
                  <a:pt x="4714835" y="181986"/>
                </a:lnTo>
                <a:lnTo>
                  <a:pt x="4686079" y="146684"/>
                </a:lnTo>
                <a:lnTo>
                  <a:pt x="4653915" y="114519"/>
                </a:lnTo>
                <a:lnTo>
                  <a:pt x="4618612" y="85764"/>
                </a:lnTo>
                <a:lnTo>
                  <a:pt x="4580443" y="60688"/>
                </a:lnTo>
                <a:lnTo>
                  <a:pt x="4539679" y="39563"/>
                </a:lnTo>
                <a:lnTo>
                  <a:pt x="4496591" y="22661"/>
                </a:lnTo>
                <a:lnTo>
                  <a:pt x="4451449" y="10252"/>
                </a:lnTo>
                <a:lnTo>
                  <a:pt x="4404526" y="2608"/>
                </a:lnTo>
                <a:lnTo>
                  <a:pt x="43560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66800" y="990600"/>
            <a:ext cx="4800600" cy="2667000"/>
          </a:xfrm>
          <a:custGeom>
            <a:avLst/>
            <a:gdLst/>
            <a:ahLst/>
            <a:cxnLst/>
            <a:rect l="l" t="t" r="r" b="b"/>
            <a:pathLst>
              <a:path w="4800600" h="2667000">
                <a:moveTo>
                  <a:pt x="0" y="444507"/>
                </a:moveTo>
                <a:lnTo>
                  <a:pt x="2608" y="396073"/>
                </a:lnTo>
                <a:lnTo>
                  <a:pt x="10252" y="349149"/>
                </a:lnTo>
                <a:lnTo>
                  <a:pt x="22661" y="304008"/>
                </a:lnTo>
                <a:lnTo>
                  <a:pt x="39563" y="260920"/>
                </a:lnTo>
                <a:lnTo>
                  <a:pt x="60688" y="220155"/>
                </a:lnTo>
                <a:lnTo>
                  <a:pt x="85764" y="181986"/>
                </a:lnTo>
                <a:lnTo>
                  <a:pt x="114519" y="146684"/>
                </a:lnTo>
                <a:lnTo>
                  <a:pt x="146684" y="114519"/>
                </a:lnTo>
                <a:lnTo>
                  <a:pt x="181986" y="85764"/>
                </a:lnTo>
                <a:lnTo>
                  <a:pt x="220155" y="60688"/>
                </a:lnTo>
                <a:lnTo>
                  <a:pt x="260920" y="39563"/>
                </a:lnTo>
                <a:lnTo>
                  <a:pt x="304008" y="22661"/>
                </a:lnTo>
                <a:lnTo>
                  <a:pt x="349149" y="10252"/>
                </a:lnTo>
                <a:lnTo>
                  <a:pt x="396073" y="2608"/>
                </a:lnTo>
                <a:lnTo>
                  <a:pt x="444507" y="0"/>
                </a:lnTo>
                <a:lnTo>
                  <a:pt x="4356093" y="0"/>
                </a:lnTo>
                <a:lnTo>
                  <a:pt x="4404527" y="2608"/>
                </a:lnTo>
                <a:lnTo>
                  <a:pt x="4451450" y="10252"/>
                </a:lnTo>
                <a:lnTo>
                  <a:pt x="4496591" y="22661"/>
                </a:lnTo>
                <a:lnTo>
                  <a:pt x="4539680" y="39563"/>
                </a:lnTo>
                <a:lnTo>
                  <a:pt x="4580444" y="60688"/>
                </a:lnTo>
                <a:lnTo>
                  <a:pt x="4618613" y="85764"/>
                </a:lnTo>
                <a:lnTo>
                  <a:pt x="4653915" y="114519"/>
                </a:lnTo>
                <a:lnTo>
                  <a:pt x="4686080" y="146684"/>
                </a:lnTo>
                <a:lnTo>
                  <a:pt x="4714836" y="181986"/>
                </a:lnTo>
                <a:lnTo>
                  <a:pt x="4739911" y="220155"/>
                </a:lnTo>
                <a:lnTo>
                  <a:pt x="4761036" y="260920"/>
                </a:lnTo>
                <a:lnTo>
                  <a:pt x="4777938" y="304008"/>
                </a:lnTo>
                <a:lnTo>
                  <a:pt x="4790347" y="349149"/>
                </a:lnTo>
                <a:lnTo>
                  <a:pt x="4797991" y="396073"/>
                </a:lnTo>
                <a:lnTo>
                  <a:pt x="4800600" y="444507"/>
                </a:lnTo>
                <a:lnTo>
                  <a:pt x="4800600" y="2222493"/>
                </a:lnTo>
                <a:lnTo>
                  <a:pt x="4797991" y="2270926"/>
                </a:lnTo>
                <a:lnTo>
                  <a:pt x="4790347" y="2317850"/>
                </a:lnTo>
                <a:lnTo>
                  <a:pt x="4777938" y="2362991"/>
                </a:lnTo>
                <a:lnTo>
                  <a:pt x="4761036" y="2406079"/>
                </a:lnTo>
                <a:lnTo>
                  <a:pt x="4739911" y="2446844"/>
                </a:lnTo>
                <a:lnTo>
                  <a:pt x="4714836" y="2485012"/>
                </a:lnTo>
                <a:lnTo>
                  <a:pt x="4686080" y="2520315"/>
                </a:lnTo>
                <a:lnTo>
                  <a:pt x="4653915" y="2552479"/>
                </a:lnTo>
                <a:lnTo>
                  <a:pt x="4618613" y="2581235"/>
                </a:lnTo>
                <a:lnTo>
                  <a:pt x="4580444" y="2606311"/>
                </a:lnTo>
                <a:lnTo>
                  <a:pt x="4539680" y="2627436"/>
                </a:lnTo>
                <a:lnTo>
                  <a:pt x="4496591" y="2644338"/>
                </a:lnTo>
                <a:lnTo>
                  <a:pt x="4451450" y="2656747"/>
                </a:lnTo>
                <a:lnTo>
                  <a:pt x="4404527" y="2664391"/>
                </a:lnTo>
                <a:lnTo>
                  <a:pt x="4356093" y="2667000"/>
                </a:lnTo>
                <a:lnTo>
                  <a:pt x="444507" y="2667000"/>
                </a:lnTo>
                <a:lnTo>
                  <a:pt x="396073" y="2664391"/>
                </a:lnTo>
                <a:lnTo>
                  <a:pt x="349149" y="2656747"/>
                </a:lnTo>
                <a:lnTo>
                  <a:pt x="304008" y="2644338"/>
                </a:lnTo>
                <a:lnTo>
                  <a:pt x="260920" y="2627436"/>
                </a:lnTo>
                <a:lnTo>
                  <a:pt x="220155" y="2606311"/>
                </a:lnTo>
                <a:lnTo>
                  <a:pt x="181986" y="2581235"/>
                </a:lnTo>
                <a:lnTo>
                  <a:pt x="146684" y="2552479"/>
                </a:lnTo>
                <a:lnTo>
                  <a:pt x="114519" y="2520315"/>
                </a:lnTo>
                <a:lnTo>
                  <a:pt x="85764" y="2485012"/>
                </a:lnTo>
                <a:lnTo>
                  <a:pt x="60688" y="2446844"/>
                </a:lnTo>
                <a:lnTo>
                  <a:pt x="39563" y="2406079"/>
                </a:lnTo>
                <a:lnTo>
                  <a:pt x="22661" y="2362991"/>
                </a:lnTo>
                <a:lnTo>
                  <a:pt x="10252" y="2317850"/>
                </a:lnTo>
                <a:lnTo>
                  <a:pt x="2608" y="2270926"/>
                </a:lnTo>
                <a:lnTo>
                  <a:pt x="0" y="2222493"/>
                </a:lnTo>
                <a:lnTo>
                  <a:pt x="0" y="44450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FF000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1188" y="297178"/>
            <a:ext cx="6189345" cy="9400540"/>
          </a:xfrm>
          <a:custGeom>
            <a:avLst/>
            <a:gdLst/>
            <a:ahLst/>
            <a:cxnLst/>
            <a:rect l="l" t="t" r="r" b="b"/>
            <a:pathLst>
              <a:path w="6189345" h="9400540">
                <a:moveTo>
                  <a:pt x="0" y="0"/>
                </a:moveTo>
                <a:lnTo>
                  <a:pt x="6188964" y="0"/>
                </a:lnTo>
                <a:lnTo>
                  <a:pt x="6188964" y="9400032"/>
                </a:lnTo>
                <a:lnTo>
                  <a:pt x="0" y="9400032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880" y="401058"/>
            <a:ext cx="5930749" cy="910388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996" y="975360"/>
            <a:ext cx="2634234" cy="133578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9295" y="975360"/>
            <a:ext cx="3437380" cy="133578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8571" y="1706879"/>
            <a:ext cx="3859528" cy="13357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50491" y="2438399"/>
            <a:ext cx="3615688" cy="1335786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835443" y="990600"/>
            <a:ext cx="5032375" cy="2667000"/>
          </a:xfrm>
          <a:custGeom>
            <a:avLst/>
            <a:gdLst/>
            <a:ahLst/>
            <a:cxnLst/>
            <a:rect l="l" t="t" r="r" b="b"/>
            <a:pathLst>
              <a:path w="5032375" h="2667000">
                <a:moveTo>
                  <a:pt x="4587449" y="0"/>
                </a:moveTo>
                <a:lnTo>
                  <a:pt x="444506" y="0"/>
                </a:lnTo>
                <a:lnTo>
                  <a:pt x="396072" y="2608"/>
                </a:lnTo>
                <a:lnTo>
                  <a:pt x="349149" y="10252"/>
                </a:lnTo>
                <a:lnTo>
                  <a:pt x="304007" y="22661"/>
                </a:lnTo>
                <a:lnTo>
                  <a:pt x="260919" y="39563"/>
                </a:lnTo>
                <a:lnTo>
                  <a:pt x="220155" y="60688"/>
                </a:lnTo>
                <a:lnTo>
                  <a:pt x="181986" y="85764"/>
                </a:lnTo>
                <a:lnTo>
                  <a:pt x="146684" y="114519"/>
                </a:lnTo>
                <a:lnTo>
                  <a:pt x="114519" y="146684"/>
                </a:lnTo>
                <a:lnTo>
                  <a:pt x="85763" y="181986"/>
                </a:lnTo>
                <a:lnTo>
                  <a:pt x="60688" y="220155"/>
                </a:lnTo>
                <a:lnTo>
                  <a:pt x="39563" y="260919"/>
                </a:lnTo>
                <a:lnTo>
                  <a:pt x="22661" y="304008"/>
                </a:lnTo>
                <a:lnTo>
                  <a:pt x="10252" y="349149"/>
                </a:lnTo>
                <a:lnTo>
                  <a:pt x="2608" y="396072"/>
                </a:lnTo>
                <a:lnTo>
                  <a:pt x="0" y="444506"/>
                </a:lnTo>
                <a:lnTo>
                  <a:pt x="0" y="2222493"/>
                </a:lnTo>
                <a:lnTo>
                  <a:pt x="2608" y="2270927"/>
                </a:lnTo>
                <a:lnTo>
                  <a:pt x="10252" y="2317850"/>
                </a:lnTo>
                <a:lnTo>
                  <a:pt x="22661" y="2362991"/>
                </a:lnTo>
                <a:lnTo>
                  <a:pt x="39563" y="2406080"/>
                </a:lnTo>
                <a:lnTo>
                  <a:pt x="60688" y="2446844"/>
                </a:lnTo>
                <a:lnTo>
                  <a:pt x="85763" y="2485013"/>
                </a:lnTo>
                <a:lnTo>
                  <a:pt x="114519" y="2520315"/>
                </a:lnTo>
                <a:lnTo>
                  <a:pt x="146684" y="2552480"/>
                </a:lnTo>
                <a:lnTo>
                  <a:pt x="181986" y="2581235"/>
                </a:lnTo>
                <a:lnTo>
                  <a:pt x="220155" y="2606311"/>
                </a:lnTo>
                <a:lnTo>
                  <a:pt x="260919" y="2627436"/>
                </a:lnTo>
                <a:lnTo>
                  <a:pt x="304007" y="2644338"/>
                </a:lnTo>
                <a:lnTo>
                  <a:pt x="349149" y="2656747"/>
                </a:lnTo>
                <a:lnTo>
                  <a:pt x="396072" y="2664391"/>
                </a:lnTo>
                <a:lnTo>
                  <a:pt x="444506" y="2667000"/>
                </a:lnTo>
                <a:lnTo>
                  <a:pt x="4587449" y="2667000"/>
                </a:lnTo>
                <a:lnTo>
                  <a:pt x="4635883" y="2664391"/>
                </a:lnTo>
                <a:lnTo>
                  <a:pt x="4682806" y="2656747"/>
                </a:lnTo>
                <a:lnTo>
                  <a:pt x="4727947" y="2644338"/>
                </a:lnTo>
                <a:lnTo>
                  <a:pt x="4771035" y="2627436"/>
                </a:lnTo>
                <a:lnTo>
                  <a:pt x="4811799" y="2606311"/>
                </a:lnTo>
                <a:lnTo>
                  <a:pt x="4849968" y="2581235"/>
                </a:lnTo>
                <a:lnTo>
                  <a:pt x="4885270" y="2552480"/>
                </a:lnTo>
                <a:lnTo>
                  <a:pt x="4917435" y="2520315"/>
                </a:lnTo>
                <a:lnTo>
                  <a:pt x="4946191" y="2485013"/>
                </a:lnTo>
                <a:lnTo>
                  <a:pt x="4971266" y="2446844"/>
                </a:lnTo>
                <a:lnTo>
                  <a:pt x="4992391" y="2406080"/>
                </a:lnTo>
                <a:lnTo>
                  <a:pt x="5009293" y="2362991"/>
                </a:lnTo>
                <a:lnTo>
                  <a:pt x="5021702" y="2317850"/>
                </a:lnTo>
                <a:lnTo>
                  <a:pt x="5029346" y="2270927"/>
                </a:lnTo>
                <a:lnTo>
                  <a:pt x="5031954" y="2222493"/>
                </a:lnTo>
                <a:lnTo>
                  <a:pt x="5031954" y="444506"/>
                </a:lnTo>
                <a:lnTo>
                  <a:pt x="5029346" y="396072"/>
                </a:lnTo>
                <a:lnTo>
                  <a:pt x="5021702" y="349149"/>
                </a:lnTo>
                <a:lnTo>
                  <a:pt x="5009293" y="304008"/>
                </a:lnTo>
                <a:lnTo>
                  <a:pt x="4992391" y="260919"/>
                </a:lnTo>
                <a:lnTo>
                  <a:pt x="4971266" y="220155"/>
                </a:lnTo>
                <a:lnTo>
                  <a:pt x="4946191" y="181986"/>
                </a:lnTo>
                <a:lnTo>
                  <a:pt x="4917435" y="146684"/>
                </a:lnTo>
                <a:lnTo>
                  <a:pt x="4885270" y="114519"/>
                </a:lnTo>
                <a:lnTo>
                  <a:pt x="4849968" y="85764"/>
                </a:lnTo>
                <a:lnTo>
                  <a:pt x="4811799" y="60688"/>
                </a:lnTo>
                <a:lnTo>
                  <a:pt x="4771035" y="39563"/>
                </a:lnTo>
                <a:lnTo>
                  <a:pt x="4727947" y="22661"/>
                </a:lnTo>
                <a:lnTo>
                  <a:pt x="4682806" y="10252"/>
                </a:lnTo>
                <a:lnTo>
                  <a:pt x="4635883" y="2608"/>
                </a:lnTo>
                <a:lnTo>
                  <a:pt x="45874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35443" y="990600"/>
            <a:ext cx="5032375" cy="2667000"/>
          </a:xfrm>
          <a:custGeom>
            <a:avLst/>
            <a:gdLst/>
            <a:ahLst/>
            <a:cxnLst/>
            <a:rect l="l" t="t" r="r" b="b"/>
            <a:pathLst>
              <a:path w="5032375" h="2667000">
                <a:moveTo>
                  <a:pt x="0" y="444506"/>
                </a:moveTo>
                <a:lnTo>
                  <a:pt x="2608" y="396072"/>
                </a:lnTo>
                <a:lnTo>
                  <a:pt x="10252" y="349149"/>
                </a:lnTo>
                <a:lnTo>
                  <a:pt x="22661" y="304008"/>
                </a:lnTo>
                <a:lnTo>
                  <a:pt x="39563" y="260919"/>
                </a:lnTo>
                <a:lnTo>
                  <a:pt x="60688" y="220155"/>
                </a:lnTo>
                <a:lnTo>
                  <a:pt x="85763" y="181986"/>
                </a:lnTo>
                <a:lnTo>
                  <a:pt x="114519" y="146684"/>
                </a:lnTo>
                <a:lnTo>
                  <a:pt x="146684" y="114519"/>
                </a:lnTo>
                <a:lnTo>
                  <a:pt x="181986" y="85763"/>
                </a:lnTo>
                <a:lnTo>
                  <a:pt x="220155" y="60688"/>
                </a:lnTo>
                <a:lnTo>
                  <a:pt x="260919" y="39563"/>
                </a:lnTo>
                <a:lnTo>
                  <a:pt x="304007" y="22661"/>
                </a:lnTo>
                <a:lnTo>
                  <a:pt x="349148" y="10252"/>
                </a:lnTo>
                <a:lnTo>
                  <a:pt x="396072" y="2608"/>
                </a:lnTo>
                <a:lnTo>
                  <a:pt x="444505" y="0"/>
                </a:lnTo>
                <a:lnTo>
                  <a:pt x="4587449" y="0"/>
                </a:lnTo>
                <a:lnTo>
                  <a:pt x="4635882" y="2608"/>
                </a:lnTo>
                <a:lnTo>
                  <a:pt x="4682806" y="10252"/>
                </a:lnTo>
                <a:lnTo>
                  <a:pt x="4727947" y="22661"/>
                </a:lnTo>
                <a:lnTo>
                  <a:pt x="4771035" y="39563"/>
                </a:lnTo>
                <a:lnTo>
                  <a:pt x="4811799" y="60688"/>
                </a:lnTo>
                <a:lnTo>
                  <a:pt x="4849968" y="85763"/>
                </a:lnTo>
                <a:lnTo>
                  <a:pt x="4885270" y="114519"/>
                </a:lnTo>
                <a:lnTo>
                  <a:pt x="4917435" y="146684"/>
                </a:lnTo>
                <a:lnTo>
                  <a:pt x="4946191" y="181986"/>
                </a:lnTo>
                <a:lnTo>
                  <a:pt x="4971266" y="220155"/>
                </a:lnTo>
                <a:lnTo>
                  <a:pt x="4992391" y="260919"/>
                </a:lnTo>
                <a:lnTo>
                  <a:pt x="5009293" y="304008"/>
                </a:lnTo>
                <a:lnTo>
                  <a:pt x="5021702" y="349149"/>
                </a:lnTo>
                <a:lnTo>
                  <a:pt x="5029346" y="396072"/>
                </a:lnTo>
                <a:lnTo>
                  <a:pt x="5031955" y="444506"/>
                </a:lnTo>
                <a:lnTo>
                  <a:pt x="5031955" y="2222494"/>
                </a:lnTo>
                <a:lnTo>
                  <a:pt x="5029346" y="2270927"/>
                </a:lnTo>
                <a:lnTo>
                  <a:pt x="5021702" y="2317851"/>
                </a:lnTo>
                <a:lnTo>
                  <a:pt x="5009293" y="2362992"/>
                </a:lnTo>
                <a:lnTo>
                  <a:pt x="4992391" y="2406080"/>
                </a:lnTo>
                <a:lnTo>
                  <a:pt x="4971266" y="2446844"/>
                </a:lnTo>
                <a:lnTo>
                  <a:pt x="4946191" y="2485013"/>
                </a:lnTo>
                <a:lnTo>
                  <a:pt x="4917435" y="2520315"/>
                </a:lnTo>
                <a:lnTo>
                  <a:pt x="4885270" y="2552480"/>
                </a:lnTo>
                <a:lnTo>
                  <a:pt x="4849968" y="2581236"/>
                </a:lnTo>
                <a:lnTo>
                  <a:pt x="4811799" y="2606311"/>
                </a:lnTo>
                <a:lnTo>
                  <a:pt x="4771035" y="2627436"/>
                </a:lnTo>
                <a:lnTo>
                  <a:pt x="4727947" y="2644338"/>
                </a:lnTo>
                <a:lnTo>
                  <a:pt x="4682806" y="2656747"/>
                </a:lnTo>
                <a:lnTo>
                  <a:pt x="4635882" y="2664391"/>
                </a:lnTo>
                <a:lnTo>
                  <a:pt x="4587449" y="2667000"/>
                </a:lnTo>
                <a:lnTo>
                  <a:pt x="444505" y="2667000"/>
                </a:lnTo>
                <a:lnTo>
                  <a:pt x="396072" y="2664391"/>
                </a:lnTo>
                <a:lnTo>
                  <a:pt x="349148" y="2656747"/>
                </a:lnTo>
                <a:lnTo>
                  <a:pt x="304007" y="2644338"/>
                </a:lnTo>
                <a:lnTo>
                  <a:pt x="260919" y="2627436"/>
                </a:lnTo>
                <a:lnTo>
                  <a:pt x="220155" y="2606311"/>
                </a:lnTo>
                <a:lnTo>
                  <a:pt x="181986" y="2581236"/>
                </a:lnTo>
                <a:lnTo>
                  <a:pt x="146684" y="2552480"/>
                </a:lnTo>
                <a:lnTo>
                  <a:pt x="114519" y="2520315"/>
                </a:lnTo>
                <a:lnTo>
                  <a:pt x="85763" y="2485013"/>
                </a:lnTo>
                <a:lnTo>
                  <a:pt x="60688" y="2446844"/>
                </a:lnTo>
                <a:lnTo>
                  <a:pt x="39563" y="2406080"/>
                </a:lnTo>
                <a:lnTo>
                  <a:pt x="22661" y="2362992"/>
                </a:lnTo>
                <a:lnTo>
                  <a:pt x="10252" y="2317851"/>
                </a:lnTo>
                <a:lnTo>
                  <a:pt x="2608" y="2270927"/>
                </a:lnTo>
                <a:lnTo>
                  <a:pt x="0" y="2222494"/>
                </a:lnTo>
                <a:lnTo>
                  <a:pt x="0" y="44450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1188" y="297178"/>
            <a:ext cx="6189345" cy="9400540"/>
          </a:xfrm>
          <a:custGeom>
            <a:avLst/>
            <a:gdLst/>
            <a:ahLst/>
            <a:cxnLst/>
            <a:rect l="l" t="t" r="r" b="b"/>
            <a:pathLst>
              <a:path w="6189345" h="9400540">
                <a:moveTo>
                  <a:pt x="0" y="0"/>
                </a:moveTo>
                <a:lnTo>
                  <a:pt x="6188964" y="0"/>
                </a:lnTo>
                <a:lnTo>
                  <a:pt x="6188964" y="9400032"/>
                </a:lnTo>
                <a:lnTo>
                  <a:pt x="0" y="9400032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2880" y="401058"/>
            <a:ext cx="5930749" cy="910388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9996" y="975360"/>
            <a:ext cx="2634234" cy="133578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49295" y="975360"/>
            <a:ext cx="3437380" cy="133578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28571" y="1706879"/>
            <a:ext cx="3859528" cy="13357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0491" y="2438399"/>
            <a:ext cx="3615688" cy="13357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7403" y="737107"/>
            <a:ext cx="5243193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FF000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DB7C695-9930-B9BE-F25F-9BDD34956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464D57B-4F56-16F8-1AB6-D0BD4DA362BB}"/>
              </a:ext>
            </a:extLst>
          </p:cNvPr>
          <p:cNvSpPr txBox="1"/>
          <p:nvPr/>
        </p:nvSpPr>
        <p:spPr>
          <a:xfrm>
            <a:off x="616799" y="264641"/>
            <a:ext cx="5700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GMomster" panose="02000603000000000000" pitchFamily="2" charset="0"/>
                <a:ea typeface="AGMomster" panose="02000603000000000000" pitchFamily="2" charset="0"/>
              </a:rPr>
              <a:t>Las huellas de mis compis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097BBAD-7D4D-8AC1-8BAC-C702F7FC6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" r="8607" b="23816"/>
          <a:stretch>
            <a:fillRect/>
          </a:stretch>
        </p:blipFill>
        <p:spPr bwMode="auto">
          <a:xfrm>
            <a:off x="198763" y="163104"/>
            <a:ext cx="6430637" cy="942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1C69E7D-A227-1E46-797F-186EDDA0FB83}"/>
              </a:ext>
            </a:extLst>
          </p:cNvPr>
          <p:cNvSpPr/>
          <p:nvPr/>
        </p:nvSpPr>
        <p:spPr>
          <a:xfrm>
            <a:off x="228600" y="106661"/>
            <a:ext cx="6477000" cy="9534698"/>
          </a:xfrm>
          <a:custGeom>
            <a:avLst/>
            <a:gdLst>
              <a:gd name="connsiteX0" fmla="*/ 0 w 6477000"/>
              <a:gd name="connsiteY0" fmla="*/ 0 h 9534698"/>
              <a:gd name="connsiteX1" fmla="*/ 459278 w 6477000"/>
              <a:gd name="connsiteY1" fmla="*/ 0 h 9534698"/>
              <a:gd name="connsiteX2" fmla="*/ 1112866 w 6477000"/>
              <a:gd name="connsiteY2" fmla="*/ 0 h 9534698"/>
              <a:gd name="connsiteX3" fmla="*/ 1636915 w 6477000"/>
              <a:gd name="connsiteY3" fmla="*/ 0 h 9534698"/>
              <a:gd name="connsiteX4" fmla="*/ 2290503 w 6477000"/>
              <a:gd name="connsiteY4" fmla="*/ 0 h 9534698"/>
              <a:gd name="connsiteX5" fmla="*/ 2685011 w 6477000"/>
              <a:gd name="connsiteY5" fmla="*/ 0 h 9534698"/>
              <a:gd name="connsiteX6" fmla="*/ 3403369 w 6477000"/>
              <a:gd name="connsiteY6" fmla="*/ 0 h 9534698"/>
              <a:gd name="connsiteX7" fmla="*/ 3797877 w 6477000"/>
              <a:gd name="connsiteY7" fmla="*/ 0 h 9534698"/>
              <a:gd name="connsiteX8" fmla="*/ 4257155 w 6477000"/>
              <a:gd name="connsiteY8" fmla="*/ 0 h 9534698"/>
              <a:gd name="connsiteX9" fmla="*/ 4716434 w 6477000"/>
              <a:gd name="connsiteY9" fmla="*/ 0 h 9534698"/>
              <a:gd name="connsiteX10" fmla="*/ 5110942 w 6477000"/>
              <a:gd name="connsiteY10" fmla="*/ 0 h 9534698"/>
              <a:gd name="connsiteX11" fmla="*/ 5634990 w 6477000"/>
              <a:gd name="connsiteY11" fmla="*/ 0 h 9534698"/>
              <a:gd name="connsiteX12" fmla="*/ 6477000 w 6477000"/>
              <a:gd name="connsiteY12" fmla="*/ 0 h 9534698"/>
              <a:gd name="connsiteX13" fmla="*/ 6477000 w 6477000"/>
              <a:gd name="connsiteY13" fmla="*/ 786613 h 9534698"/>
              <a:gd name="connsiteX14" fmla="*/ 6477000 w 6477000"/>
              <a:gd name="connsiteY14" fmla="*/ 1573225 h 9534698"/>
              <a:gd name="connsiteX15" fmla="*/ 6477000 w 6477000"/>
              <a:gd name="connsiteY15" fmla="*/ 1883103 h 9534698"/>
              <a:gd name="connsiteX16" fmla="*/ 6477000 w 6477000"/>
              <a:gd name="connsiteY16" fmla="*/ 2288328 h 9534698"/>
              <a:gd name="connsiteX17" fmla="*/ 6477000 w 6477000"/>
              <a:gd name="connsiteY17" fmla="*/ 2979593 h 9534698"/>
              <a:gd name="connsiteX18" fmla="*/ 6477000 w 6477000"/>
              <a:gd name="connsiteY18" fmla="*/ 3575512 h 9534698"/>
              <a:gd name="connsiteX19" fmla="*/ 6477000 w 6477000"/>
              <a:gd name="connsiteY19" fmla="*/ 4266777 h 9534698"/>
              <a:gd name="connsiteX20" fmla="*/ 6477000 w 6477000"/>
              <a:gd name="connsiteY20" fmla="*/ 4958043 h 9534698"/>
              <a:gd name="connsiteX21" fmla="*/ 6477000 w 6477000"/>
              <a:gd name="connsiteY21" fmla="*/ 5363268 h 9534698"/>
              <a:gd name="connsiteX22" fmla="*/ 6477000 w 6477000"/>
              <a:gd name="connsiteY22" fmla="*/ 6149880 h 9534698"/>
              <a:gd name="connsiteX23" fmla="*/ 6477000 w 6477000"/>
              <a:gd name="connsiteY23" fmla="*/ 6650452 h 9534698"/>
              <a:gd name="connsiteX24" fmla="*/ 6477000 w 6477000"/>
              <a:gd name="connsiteY24" fmla="*/ 7055677 h 9534698"/>
              <a:gd name="connsiteX25" fmla="*/ 6477000 w 6477000"/>
              <a:gd name="connsiteY25" fmla="*/ 7365554 h 9534698"/>
              <a:gd name="connsiteX26" fmla="*/ 6477000 w 6477000"/>
              <a:gd name="connsiteY26" fmla="*/ 7961473 h 9534698"/>
              <a:gd name="connsiteX27" fmla="*/ 6477000 w 6477000"/>
              <a:gd name="connsiteY27" fmla="*/ 8557391 h 9534698"/>
              <a:gd name="connsiteX28" fmla="*/ 6477000 w 6477000"/>
              <a:gd name="connsiteY28" fmla="*/ 9534698 h 9534698"/>
              <a:gd name="connsiteX29" fmla="*/ 6017722 w 6477000"/>
              <a:gd name="connsiteY29" fmla="*/ 9534698 h 9534698"/>
              <a:gd name="connsiteX30" fmla="*/ 5558444 w 6477000"/>
              <a:gd name="connsiteY30" fmla="*/ 9534698 h 9534698"/>
              <a:gd name="connsiteX31" fmla="*/ 4904855 w 6477000"/>
              <a:gd name="connsiteY31" fmla="*/ 9534698 h 9534698"/>
              <a:gd name="connsiteX32" fmla="*/ 4380807 w 6477000"/>
              <a:gd name="connsiteY32" fmla="*/ 9534698 h 9534698"/>
              <a:gd name="connsiteX33" fmla="*/ 3986299 w 6477000"/>
              <a:gd name="connsiteY33" fmla="*/ 9534698 h 9534698"/>
              <a:gd name="connsiteX34" fmla="*/ 3397481 w 6477000"/>
              <a:gd name="connsiteY34" fmla="*/ 9534698 h 9534698"/>
              <a:gd name="connsiteX35" fmla="*/ 2808663 w 6477000"/>
              <a:gd name="connsiteY35" fmla="*/ 9534698 h 9534698"/>
              <a:gd name="connsiteX36" fmla="*/ 2284615 w 6477000"/>
              <a:gd name="connsiteY36" fmla="*/ 9534698 h 9534698"/>
              <a:gd name="connsiteX37" fmla="*/ 1695796 w 6477000"/>
              <a:gd name="connsiteY37" fmla="*/ 9534698 h 9534698"/>
              <a:gd name="connsiteX38" fmla="*/ 1042208 w 6477000"/>
              <a:gd name="connsiteY38" fmla="*/ 9534698 h 9534698"/>
              <a:gd name="connsiteX39" fmla="*/ 0 w 6477000"/>
              <a:gd name="connsiteY39" fmla="*/ 9534698 h 9534698"/>
              <a:gd name="connsiteX40" fmla="*/ 0 w 6477000"/>
              <a:gd name="connsiteY40" fmla="*/ 9034126 h 9534698"/>
              <a:gd name="connsiteX41" fmla="*/ 0 w 6477000"/>
              <a:gd name="connsiteY41" fmla="*/ 8247514 h 9534698"/>
              <a:gd name="connsiteX42" fmla="*/ 0 w 6477000"/>
              <a:gd name="connsiteY42" fmla="*/ 7651595 h 9534698"/>
              <a:gd name="connsiteX43" fmla="*/ 0 w 6477000"/>
              <a:gd name="connsiteY43" fmla="*/ 6960330 h 9534698"/>
              <a:gd name="connsiteX44" fmla="*/ 0 w 6477000"/>
              <a:gd name="connsiteY44" fmla="*/ 6459758 h 9534698"/>
              <a:gd name="connsiteX45" fmla="*/ 0 w 6477000"/>
              <a:gd name="connsiteY45" fmla="*/ 5863839 h 9534698"/>
              <a:gd name="connsiteX46" fmla="*/ 0 w 6477000"/>
              <a:gd name="connsiteY46" fmla="*/ 5172574 h 9534698"/>
              <a:gd name="connsiteX47" fmla="*/ 0 w 6477000"/>
              <a:gd name="connsiteY47" fmla="*/ 4576655 h 9534698"/>
              <a:gd name="connsiteX48" fmla="*/ 0 w 6477000"/>
              <a:gd name="connsiteY48" fmla="*/ 4076083 h 9534698"/>
              <a:gd name="connsiteX49" fmla="*/ 0 w 6477000"/>
              <a:gd name="connsiteY49" fmla="*/ 3766206 h 9534698"/>
              <a:gd name="connsiteX50" fmla="*/ 0 w 6477000"/>
              <a:gd name="connsiteY50" fmla="*/ 3074940 h 9534698"/>
              <a:gd name="connsiteX51" fmla="*/ 0 w 6477000"/>
              <a:gd name="connsiteY51" fmla="*/ 2574368 h 9534698"/>
              <a:gd name="connsiteX52" fmla="*/ 0 w 6477000"/>
              <a:gd name="connsiteY52" fmla="*/ 2264491 h 9534698"/>
              <a:gd name="connsiteX53" fmla="*/ 0 w 6477000"/>
              <a:gd name="connsiteY53" fmla="*/ 1954613 h 9534698"/>
              <a:gd name="connsiteX54" fmla="*/ 0 w 6477000"/>
              <a:gd name="connsiteY54" fmla="*/ 1644735 h 9534698"/>
              <a:gd name="connsiteX55" fmla="*/ 0 w 6477000"/>
              <a:gd name="connsiteY55" fmla="*/ 858123 h 9534698"/>
              <a:gd name="connsiteX56" fmla="*/ 0 w 6477000"/>
              <a:gd name="connsiteY56" fmla="*/ 0 h 953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477000" h="9534698" extrusionOk="0">
                <a:moveTo>
                  <a:pt x="0" y="0"/>
                </a:moveTo>
                <a:cubicBezTo>
                  <a:pt x="216942" y="-43857"/>
                  <a:pt x="263314" y="1392"/>
                  <a:pt x="459278" y="0"/>
                </a:cubicBezTo>
                <a:cubicBezTo>
                  <a:pt x="655242" y="-1392"/>
                  <a:pt x="888884" y="34270"/>
                  <a:pt x="1112866" y="0"/>
                </a:cubicBezTo>
                <a:cubicBezTo>
                  <a:pt x="1336848" y="-34270"/>
                  <a:pt x="1447879" y="20284"/>
                  <a:pt x="1636915" y="0"/>
                </a:cubicBezTo>
                <a:cubicBezTo>
                  <a:pt x="1825951" y="-20284"/>
                  <a:pt x="2046081" y="61515"/>
                  <a:pt x="2290503" y="0"/>
                </a:cubicBezTo>
                <a:cubicBezTo>
                  <a:pt x="2534925" y="-61515"/>
                  <a:pt x="2599751" y="31504"/>
                  <a:pt x="2685011" y="0"/>
                </a:cubicBezTo>
                <a:cubicBezTo>
                  <a:pt x="2770271" y="-31504"/>
                  <a:pt x="3199971" y="40890"/>
                  <a:pt x="3403369" y="0"/>
                </a:cubicBezTo>
                <a:cubicBezTo>
                  <a:pt x="3606767" y="-40890"/>
                  <a:pt x="3635741" y="6671"/>
                  <a:pt x="3797877" y="0"/>
                </a:cubicBezTo>
                <a:cubicBezTo>
                  <a:pt x="3960013" y="-6671"/>
                  <a:pt x="4089794" y="2865"/>
                  <a:pt x="4257155" y="0"/>
                </a:cubicBezTo>
                <a:cubicBezTo>
                  <a:pt x="4424516" y="-2865"/>
                  <a:pt x="4559292" y="22031"/>
                  <a:pt x="4716434" y="0"/>
                </a:cubicBezTo>
                <a:cubicBezTo>
                  <a:pt x="4873576" y="-22031"/>
                  <a:pt x="4953907" y="24258"/>
                  <a:pt x="5110942" y="0"/>
                </a:cubicBezTo>
                <a:cubicBezTo>
                  <a:pt x="5267977" y="-24258"/>
                  <a:pt x="5378493" y="41258"/>
                  <a:pt x="5634990" y="0"/>
                </a:cubicBezTo>
                <a:cubicBezTo>
                  <a:pt x="5891487" y="-41258"/>
                  <a:pt x="6260513" y="37188"/>
                  <a:pt x="6477000" y="0"/>
                </a:cubicBezTo>
                <a:cubicBezTo>
                  <a:pt x="6562181" y="363926"/>
                  <a:pt x="6456241" y="625612"/>
                  <a:pt x="6477000" y="786613"/>
                </a:cubicBezTo>
                <a:cubicBezTo>
                  <a:pt x="6497759" y="947614"/>
                  <a:pt x="6440566" y="1412240"/>
                  <a:pt x="6477000" y="1573225"/>
                </a:cubicBezTo>
                <a:cubicBezTo>
                  <a:pt x="6513434" y="1734210"/>
                  <a:pt x="6461924" y="1788676"/>
                  <a:pt x="6477000" y="1883103"/>
                </a:cubicBezTo>
                <a:cubicBezTo>
                  <a:pt x="6492076" y="1977530"/>
                  <a:pt x="6463684" y="2130509"/>
                  <a:pt x="6477000" y="2288328"/>
                </a:cubicBezTo>
                <a:cubicBezTo>
                  <a:pt x="6490316" y="2446148"/>
                  <a:pt x="6467457" y="2795179"/>
                  <a:pt x="6477000" y="2979593"/>
                </a:cubicBezTo>
                <a:cubicBezTo>
                  <a:pt x="6486543" y="3164008"/>
                  <a:pt x="6423294" y="3437932"/>
                  <a:pt x="6477000" y="3575512"/>
                </a:cubicBezTo>
                <a:cubicBezTo>
                  <a:pt x="6530706" y="3713092"/>
                  <a:pt x="6422260" y="4000060"/>
                  <a:pt x="6477000" y="4266777"/>
                </a:cubicBezTo>
                <a:cubicBezTo>
                  <a:pt x="6531740" y="4533494"/>
                  <a:pt x="6406961" y="4802037"/>
                  <a:pt x="6477000" y="4958043"/>
                </a:cubicBezTo>
                <a:cubicBezTo>
                  <a:pt x="6547039" y="5114049"/>
                  <a:pt x="6429162" y="5238382"/>
                  <a:pt x="6477000" y="5363268"/>
                </a:cubicBezTo>
                <a:cubicBezTo>
                  <a:pt x="6524838" y="5488155"/>
                  <a:pt x="6458318" y="5941889"/>
                  <a:pt x="6477000" y="6149880"/>
                </a:cubicBezTo>
                <a:cubicBezTo>
                  <a:pt x="6495682" y="6357871"/>
                  <a:pt x="6472475" y="6463533"/>
                  <a:pt x="6477000" y="6650452"/>
                </a:cubicBezTo>
                <a:cubicBezTo>
                  <a:pt x="6481525" y="6837371"/>
                  <a:pt x="6447550" y="6914118"/>
                  <a:pt x="6477000" y="7055677"/>
                </a:cubicBezTo>
                <a:cubicBezTo>
                  <a:pt x="6506450" y="7197237"/>
                  <a:pt x="6451957" y="7294931"/>
                  <a:pt x="6477000" y="7365554"/>
                </a:cubicBezTo>
                <a:cubicBezTo>
                  <a:pt x="6502043" y="7436177"/>
                  <a:pt x="6423677" y="7737443"/>
                  <a:pt x="6477000" y="7961473"/>
                </a:cubicBezTo>
                <a:cubicBezTo>
                  <a:pt x="6530323" y="8185503"/>
                  <a:pt x="6418959" y="8273474"/>
                  <a:pt x="6477000" y="8557391"/>
                </a:cubicBezTo>
                <a:cubicBezTo>
                  <a:pt x="6535041" y="8841308"/>
                  <a:pt x="6363854" y="9194703"/>
                  <a:pt x="6477000" y="9534698"/>
                </a:cubicBezTo>
                <a:cubicBezTo>
                  <a:pt x="6377271" y="9546100"/>
                  <a:pt x="6159614" y="9532260"/>
                  <a:pt x="6017722" y="9534698"/>
                </a:cubicBezTo>
                <a:cubicBezTo>
                  <a:pt x="5875830" y="9537136"/>
                  <a:pt x="5786118" y="9525922"/>
                  <a:pt x="5558444" y="9534698"/>
                </a:cubicBezTo>
                <a:cubicBezTo>
                  <a:pt x="5330770" y="9543474"/>
                  <a:pt x="5225412" y="9504579"/>
                  <a:pt x="4904855" y="9534698"/>
                </a:cubicBezTo>
                <a:cubicBezTo>
                  <a:pt x="4584298" y="9564817"/>
                  <a:pt x="4507699" y="9520328"/>
                  <a:pt x="4380807" y="9534698"/>
                </a:cubicBezTo>
                <a:cubicBezTo>
                  <a:pt x="4253915" y="9549068"/>
                  <a:pt x="4165796" y="9509757"/>
                  <a:pt x="3986299" y="9534698"/>
                </a:cubicBezTo>
                <a:cubicBezTo>
                  <a:pt x="3806802" y="9559639"/>
                  <a:pt x="3600721" y="9480824"/>
                  <a:pt x="3397481" y="9534698"/>
                </a:cubicBezTo>
                <a:cubicBezTo>
                  <a:pt x="3194241" y="9588572"/>
                  <a:pt x="2962930" y="9480883"/>
                  <a:pt x="2808663" y="9534698"/>
                </a:cubicBezTo>
                <a:cubicBezTo>
                  <a:pt x="2654396" y="9588513"/>
                  <a:pt x="2420761" y="9474662"/>
                  <a:pt x="2284615" y="9534698"/>
                </a:cubicBezTo>
                <a:cubicBezTo>
                  <a:pt x="2148469" y="9594734"/>
                  <a:pt x="1894958" y="9482829"/>
                  <a:pt x="1695796" y="9534698"/>
                </a:cubicBezTo>
                <a:cubicBezTo>
                  <a:pt x="1496634" y="9586567"/>
                  <a:pt x="1306006" y="9470755"/>
                  <a:pt x="1042208" y="9534698"/>
                </a:cubicBezTo>
                <a:cubicBezTo>
                  <a:pt x="778410" y="9598641"/>
                  <a:pt x="335345" y="9511181"/>
                  <a:pt x="0" y="9534698"/>
                </a:cubicBezTo>
                <a:cubicBezTo>
                  <a:pt x="-23453" y="9392149"/>
                  <a:pt x="54941" y="9254760"/>
                  <a:pt x="0" y="9034126"/>
                </a:cubicBezTo>
                <a:cubicBezTo>
                  <a:pt x="-54941" y="8813492"/>
                  <a:pt x="91761" y="8530844"/>
                  <a:pt x="0" y="8247514"/>
                </a:cubicBezTo>
                <a:cubicBezTo>
                  <a:pt x="-91761" y="7964184"/>
                  <a:pt x="53726" y="7816924"/>
                  <a:pt x="0" y="7651595"/>
                </a:cubicBezTo>
                <a:cubicBezTo>
                  <a:pt x="-53726" y="7486266"/>
                  <a:pt x="20373" y="7244642"/>
                  <a:pt x="0" y="6960330"/>
                </a:cubicBezTo>
                <a:cubicBezTo>
                  <a:pt x="-20373" y="6676018"/>
                  <a:pt x="28257" y="6658145"/>
                  <a:pt x="0" y="6459758"/>
                </a:cubicBezTo>
                <a:cubicBezTo>
                  <a:pt x="-28257" y="6261371"/>
                  <a:pt x="7153" y="6075903"/>
                  <a:pt x="0" y="5863839"/>
                </a:cubicBezTo>
                <a:cubicBezTo>
                  <a:pt x="-7153" y="5651775"/>
                  <a:pt x="50081" y="5487560"/>
                  <a:pt x="0" y="5172574"/>
                </a:cubicBezTo>
                <a:cubicBezTo>
                  <a:pt x="-50081" y="4857589"/>
                  <a:pt x="66044" y="4735072"/>
                  <a:pt x="0" y="4576655"/>
                </a:cubicBezTo>
                <a:cubicBezTo>
                  <a:pt x="-66044" y="4418238"/>
                  <a:pt x="58861" y="4316829"/>
                  <a:pt x="0" y="4076083"/>
                </a:cubicBezTo>
                <a:cubicBezTo>
                  <a:pt x="-58861" y="3835337"/>
                  <a:pt x="36938" y="3914663"/>
                  <a:pt x="0" y="3766206"/>
                </a:cubicBezTo>
                <a:cubicBezTo>
                  <a:pt x="-36938" y="3617749"/>
                  <a:pt x="75914" y="3290712"/>
                  <a:pt x="0" y="3074940"/>
                </a:cubicBezTo>
                <a:cubicBezTo>
                  <a:pt x="-75914" y="2859168"/>
                  <a:pt x="30422" y="2800921"/>
                  <a:pt x="0" y="2574368"/>
                </a:cubicBezTo>
                <a:cubicBezTo>
                  <a:pt x="-30422" y="2347815"/>
                  <a:pt x="19204" y="2348370"/>
                  <a:pt x="0" y="2264491"/>
                </a:cubicBezTo>
                <a:cubicBezTo>
                  <a:pt x="-19204" y="2180612"/>
                  <a:pt x="36806" y="2022908"/>
                  <a:pt x="0" y="1954613"/>
                </a:cubicBezTo>
                <a:cubicBezTo>
                  <a:pt x="-36806" y="1886318"/>
                  <a:pt x="18630" y="1777454"/>
                  <a:pt x="0" y="1644735"/>
                </a:cubicBezTo>
                <a:cubicBezTo>
                  <a:pt x="-18630" y="1512016"/>
                  <a:pt x="34216" y="1161999"/>
                  <a:pt x="0" y="858123"/>
                </a:cubicBezTo>
                <a:cubicBezTo>
                  <a:pt x="-34216" y="554247"/>
                  <a:pt x="31874" y="213262"/>
                  <a:pt x="0" y="0"/>
                </a:cubicBezTo>
                <a:close/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1344787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7981884-AA10-BCBD-E506-94526C5CF0F5}"/>
              </a:ext>
            </a:extLst>
          </p:cNvPr>
          <p:cNvSpPr txBox="1"/>
          <p:nvPr/>
        </p:nvSpPr>
        <p:spPr>
          <a:xfrm>
            <a:off x="4850874" y="6217075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SEÑO</a:t>
            </a:r>
          </a:p>
          <a:p>
            <a:pPr algn="ctr"/>
            <a:r>
              <a:rPr lang="es-ES" dirty="0"/>
              <a:t> MARIBEL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4CB8DF5-82B6-8D33-1735-26E2EC39606E}"/>
              </a:ext>
            </a:extLst>
          </p:cNvPr>
          <p:cNvSpPr txBox="1"/>
          <p:nvPr/>
        </p:nvSpPr>
        <p:spPr>
          <a:xfrm>
            <a:off x="3836648" y="8534400"/>
            <a:ext cx="27927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GMomster" panose="02000603000000000000" pitchFamily="2" charset="0"/>
                <a:ea typeface="AGMomster" panose="02000603000000000000" pitchFamily="2" charset="0"/>
              </a:rPr>
              <a:t>CURSO 2025-2026</a:t>
            </a:r>
          </a:p>
        </p:txBody>
      </p:sp>
    </p:spTree>
    <p:extLst>
      <p:ext uri="{BB962C8B-B14F-4D97-AF65-F5344CB8AC3E}">
        <p14:creationId xmlns:p14="http://schemas.microsoft.com/office/powerpoint/2010/main" val="241745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CE13570-B016-7DC4-3CBD-3970A0F3E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D639E29-6530-C7DF-3893-A797AF9F5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609600"/>
            <a:ext cx="8991600" cy="1271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0A56C3C-40E4-7CB0-C79C-5C7F0C9710AF}"/>
              </a:ext>
            </a:extLst>
          </p:cNvPr>
          <p:cNvSpPr txBox="1"/>
          <p:nvPr/>
        </p:nvSpPr>
        <p:spPr>
          <a:xfrm>
            <a:off x="616799" y="264641"/>
            <a:ext cx="5147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GMomster" panose="02000603000000000000" pitchFamily="2" charset="0"/>
                <a:ea typeface="AGMomster" panose="02000603000000000000" pitchFamily="2" charset="0"/>
              </a:rPr>
              <a:t>Las huellas de mi clase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0EF9C39-CCA6-BC46-A4B7-B090AC7C941B}"/>
              </a:ext>
            </a:extLst>
          </p:cNvPr>
          <p:cNvSpPr/>
          <p:nvPr/>
        </p:nvSpPr>
        <p:spPr>
          <a:xfrm>
            <a:off x="228600" y="228600"/>
            <a:ext cx="6477000" cy="9448800"/>
          </a:xfrm>
          <a:custGeom>
            <a:avLst/>
            <a:gdLst>
              <a:gd name="connsiteX0" fmla="*/ 0 w 6477000"/>
              <a:gd name="connsiteY0" fmla="*/ 0 h 9448800"/>
              <a:gd name="connsiteX1" fmla="*/ 459278 w 6477000"/>
              <a:gd name="connsiteY1" fmla="*/ 0 h 9448800"/>
              <a:gd name="connsiteX2" fmla="*/ 1112866 w 6477000"/>
              <a:gd name="connsiteY2" fmla="*/ 0 h 9448800"/>
              <a:gd name="connsiteX3" fmla="*/ 1636915 w 6477000"/>
              <a:gd name="connsiteY3" fmla="*/ 0 h 9448800"/>
              <a:gd name="connsiteX4" fmla="*/ 2290503 w 6477000"/>
              <a:gd name="connsiteY4" fmla="*/ 0 h 9448800"/>
              <a:gd name="connsiteX5" fmla="*/ 2685011 w 6477000"/>
              <a:gd name="connsiteY5" fmla="*/ 0 h 9448800"/>
              <a:gd name="connsiteX6" fmla="*/ 3403369 w 6477000"/>
              <a:gd name="connsiteY6" fmla="*/ 0 h 9448800"/>
              <a:gd name="connsiteX7" fmla="*/ 3797877 w 6477000"/>
              <a:gd name="connsiteY7" fmla="*/ 0 h 9448800"/>
              <a:gd name="connsiteX8" fmla="*/ 4257155 w 6477000"/>
              <a:gd name="connsiteY8" fmla="*/ 0 h 9448800"/>
              <a:gd name="connsiteX9" fmla="*/ 4716434 w 6477000"/>
              <a:gd name="connsiteY9" fmla="*/ 0 h 9448800"/>
              <a:gd name="connsiteX10" fmla="*/ 5110942 w 6477000"/>
              <a:gd name="connsiteY10" fmla="*/ 0 h 9448800"/>
              <a:gd name="connsiteX11" fmla="*/ 5634990 w 6477000"/>
              <a:gd name="connsiteY11" fmla="*/ 0 h 9448800"/>
              <a:gd name="connsiteX12" fmla="*/ 6477000 w 6477000"/>
              <a:gd name="connsiteY12" fmla="*/ 0 h 9448800"/>
              <a:gd name="connsiteX13" fmla="*/ 6477000 w 6477000"/>
              <a:gd name="connsiteY13" fmla="*/ 779526 h 9448800"/>
              <a:gd name="connsiteX14" fmla="*/ 6477000 w 6477000"/>
              <a:gd name="connsiteY14" fmla="*/ 1559052 h 9448800"/>
              <a:gd name="connsiteX15" fmla="*/ 6477000 w 6477000"/>
              <a:gd name="connsiteY15" fmla="*/ 1866138 h 9448800"/>
              <a:gd name="connsiteX16" fmla="*/ 6477000 w 6477000"/>
              <a:gd name="connsiteY16" fmla="*/ 2267712 h 9448800"/>
              <a:gd name="connsiteX17" fmla="*/ 6477000 w 6477000"/>
              <a:gd name="connsiteY17" fmla="*/ 2952750 h 9448800"/>
              <a:gd name="connsiteX18" fmla="*/ 6477000 w 6477000"/>
              <a:gd name="connsiteY18" fmla="*/ 3543300 h 9448800"/>
              <a:gd name="connsiteX19" fmla="*/ 6477000 w 6477000"/>
              <a:gd name="connsiteY19" fmla="*/ 4228338 h 9448800"/>
              <a:gd name="connsiteX20" fmla="*/ 6477000 w 6477000"/>
              <a:gd name="connsiteY20" fmla="*/ 4913376 h 9448800"/>
              <a:gd name="connsiteX21" fmla="*/ 6477000 w 6477000"/>
              <a:gd name="connsiteY21" fmla="*/ 5314950 h 9448800"/>
              <a:gd name="connsiteX22" fmla="*/ 6477000 w 6477000"/>
              <a:gd name="connsiteY22" fmla="*/ 6094476 h 9448800"/>
              <a:gd name="connsiteX23" fmla="*/ 6477000 w 6477000"/>
              <a:gd name="connsiteY23" fmla="*/ 6590538 h 9448800"/>
              <a:gd name="connsiteX24" fmla="*/ 6477000 w 6477000"/>
              <a:gd name="connsiteY24" fmla="*/ 6992112 h 9448800"/>
              <a:gd name="connsiteX25" fmla="*/ 6477000 w 6477000"/>
              <a:gd name="connsiteY25" fmla="*/ 7299198 h 9448800"/>
              <a:gd name="connsiteX26" fmla="*/ 6477000 w 6477000"/>
              <a:gd name="connsiteY26" fmla="*/ 7889748 h 9448800"/>
              <a:gd name="connsiteX27" fmla="*/ 6477000 w 6477000"/>
              <a:gd name="connsiteY27" fmla="*/ 8480298 h 9448800"/>
              <a:gd name="connsiteX28" fmla="*/ 6477000 w 6477000"/>
              <a:gd name="connsiteY28" fmla="*/ 9448800 h 9448800"/>
              <a:gd name="connsiteX29" fmla="*/ 6017722 w 6477000"/>
              <a:gd name="connsiteY29" fmla="*/ 9448800 h 9448800"/>
              <a:gd name="connsiteX30" fmla="*/ 5558444 w 6477000"/>
              <a:gd name="connsiteY30" fmla="*/ 9448800 h 9448800"/>
              <a:gd name="connsiteX31" fmla="*/ 4904855 w 6477000"/>
              <a:gd name="connsiteY31" fmla="*/ 9448800 h 9448800"/>
              <a:gd name="connsiteX32" fmla="*/ 4380807 w 6477000"/>
              <a:gd name="connsiteY32" fmla="*/ 9448800 h 9448800"/>
              <a:gd name="connsiteX33" fmla="*/ 3986299 w 6477000"/>
              <a:gd name="connsiteY33" fmla="*/ 9448800 h 9448800"/>
              <a:gd name="connsiteX34" fmla="*/ 3397481 w 6477000"/>
              <a:gd name="connsiteY34" fmla="*/ 9448800 h 9448800"/>
              <a:gd name="connsiteX35" fmla="*/ 2808663 w 6477000"/>
              <a:gd name="connsiteY35" fmla="*/ 9448800 h 9448800"/>
              <a:gd name="connsiteX36" fmla="*/ 2284615 w 6477000"/>
              <a:gd name="connsiteY36" fmla="*/ 9448800 h 9448800"/>
              <a:gd name="connsiteX37" fmla="*/ 1695796 w 6477000"/>
              <a:gd name="connsiteY37" fmla="*/ 9448800 h 9448800"/>
              <a:gd name="connsiteX38" fmla="*/ 1042208 w 6477000"/>
              <a:gd name="connsiteY38" fmla="*/ 9448800 h 9448800"/>
              <a:gd name="connsiteX39" fmla="*/ 0 w 6477000"/>
              <a:gd name="connsiteY39" fmla="*/ 9448800 h 9448800"/>
              <a:gd name="connsiteX40" fmla="*/ 0 w 6477000"/>
              <a:gd name="connsiteY40" fmla="*/ 8952738 h 9448800"/>
              <a:gd name="connsiteX41" fmla="*/ 0 w 6477000"/>
              <a:gd name="connsiteY41" fmla="*/ 8173212 h 9448800"/>
              <a:gd name="connsiteX42" fmla="*/ 0 w 6477000"/>
              <a:gd name="connsiteY42" fmla="*/ 7582662 h 9448800"/>
              <a:gd name="connsiteX43" fmla="*/ 0 w 6477000"/>
              <a:gd name="connsiteY43" fmla="*/ 6897624 h 9448800"/>
              <a:gd name="connsiteX44" fmla="*/ 0 w 6477000"/>
              <a:gd name="connsiteY44" fmla="*/ 6401562 h 9448800"/>
              <a:gd name="connsiteX45" fmla="*/ 0 w 6477000"/>
              <a:gd name="connsiteY45" fmla="*/ 5811012 h 9448800"/>
              <a:gd name="connsiteX46" fmla="*/ 0 w 6477000"/>
              <a:gd name="connsiteY46" fmla="*/ 5125974 h 9448800"/>
              <a:gd name="connsiteX47" fmla="*/ 0 w 6477000"/>
              <a:gd name="connsiteY47" fmla="*/ 4535424 h 9448800"/>
              <a:gd name="connsiteX48" fmla="*/ 0 w 6477000"/>
              <a:gd name="connsiteY48" fmla="*/ 4039362 h 9448800"/>
              <a:gd name="connsiteX49" fmla="*/ 0 w 6477000"/>
              <a:gd name="connsiteY49" fmla="*/ 3732276 h 9448800"/>
              <a:gd name="connsiteX50" fmla="*/ 0 w 6477000"/>
              <a:gd name="connsiteY50" fmla="*/ 3047238 h 9448800"/>
              <a:gd name="connsiteX51" fmla="*/ 0 w 6477000"/>
              <a:gd name="connsiteY51" fmla="*/ 2551176 h 9448800"/>
              <a:gd name="connsiteX52" fmla="*/ 0 w 6477000"/>
              <a:gd name="connsiteY52" fmla="*/ 2244090 h 9448800"/>
              <a:gd name="connsiteX53" fmla="*/ 0 w 6477000"/>
              <a:gd name="connsiteY53" fmla="*/ 1937004 h 9448800"/>
              <a:gd name="connsiteX54" fmla="*/ 0 w 6477000"/>
              <a:gd name="connsiteY54" fmla="*/ 1629918 h 9448800"/>
              <a:gd name="connsiteX55" fmla="*/ 0 w 6477000"/>
              <a:gd name="connsiteY55" fmla="*/ 850392 h 9448800"/>
              <a:gd name="connsiteX56" fmla="*/ 0 w 6477000"/>
              <a:gd name="connsiteY56" fmla="*/ 0 h 94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477000" h="9448800" extrusionOk="0">
                <a:moveTo>
                  <a:pt x="0" y="0"/>
                </a:moveTo>
                <a:cubicBezTo>
                  <a:pt x="216942" y="-43857"/>
                  <a:pt x="263314" y="1392"/>
                  <a:pt x="459278" y="0"/>
                </a:cubicBezTo>
                <a:cubicBezTo>
                  <a:pt x="655242" y="-1392"/>
                  <a:pt x="888884" y="34270"/>
                  <a:pt x="1112866" y="0"/>
                </a:cubicBezTo>
                <a:cubicBezTo>
                  <a:pt x="1336848" y="-34270"/>
                  <a:pt x="1447879" y="20284"/>
                  <a:pt x="1636915" y="0"/>
                </a:cubicBezTo>
                <a:cubicBezTo>
                  <a:pt x="1825951" y="-20284"/>
                  <a:pt x="2046081" y="61515"/>
                  <a:pt x="2290503" y="0"/>
                </a:cubicBezTo>
                <a:cubicBezTo>
                  <a:pt x="2534925" y="-61515"/>
                  <a:pt x="2599751" y="31504"/>
                  <a:pt x="2685011" y="0"/>
                </a:cubicBezTo>
                <a:cubicBezTo>
                  <a:pt x="2770271" y="-31504"/>
                  <a:pt x="3199971" y="40890"/>
                  <a:pt x="3403369" y="0"/>
                </a:cubicBezTo>
                <a:cubicBezTo>
                  <a:pt x="3606767" y="-40890"/>
                  <a:pt x="3635741" y="6671"/>
                  <a:pt x="3797877" y="0"/>
                </a:cubicBezTo>
                <a:cubicBezTo>
                  <a:pt x="3960013" y="-6671"/>
                  <a:pt x="4089794" y="2865"/>
                  <a:pt x="4257155" y="0"/>
                </a:cubicBezTo>
                <a:cubicBezTo>
                  <a:pt x="4424516" y="-2865"/>
                  <a:pt x="4559292" y="22031"/>
                  <a:pt x="4716434" y="0"/>
                </a:cubicBezTo>
                <a:cubicBezTo>
                  <a:pt x="4873576" y="-22031"/>
                  <a:pt x="4953907" y="24258"/>
                  <a:pt x="5110942" y="0"/>
                </a:cubicBezTo>
                <a:cubicBezTo>
                  <a:pt x="5267977" y="-24258"/>
                  <a:pt x="5378493" y="41258"/>
                  <a:pt x="5634990" y="0"/>
                </a:cubicBezTo>
                <a:cubicBezTo>
                  <a:pt x="5891487" y="-41258"/>
                  <a:pt x="6260513" y="37188"/>
                  <a:pt x="6477000" y="0"/>
                </a:cubicBezTo>
                <a:cubicBezTo>
                  <a:pt x="6497970" y="238130"/>
                  <a:pt x="6475188" y="558700"/>
                  <a:pt x="6477000" y="779526"/>
                </a:cubicBezTo>
                <a:cubicBezTo>
                  <a:pt x="6478812" y="1000352"/>
                  <a:pt x="6464341" y="1306286"/>
                  <a:pt x="6477000" y="1559052"/>
                </a:cubicBezTo>
                <a:cubicBezTo>
                  <a:pt x="6489659" y="1811818"/>
                  <a:pt x="6468660" y="1717088"/>
                  <a:pt x="6477000" y="1866138"/>
                </a:cubicBezTo>
                <a:cubicBezTo>
                  <a:pt x="6485340" y="2015188"/>
                  <a:pt x="6448560" y="2133217"/>
                  <a:pt x="6477000" y="2267712"/>
                </a:cubicBezTo>
                <a:cubicBezTo>
                  <a:pt x="6505440" y="2402207"/>
                  <a:pt x="6462973" y="2767135"/>
                  <a:pt x="6477000" y="2952750"/>
                </a:cubicBezTo>
                <a:cubicBezTo>
                  <a:pt x="6491027" y="3138365"/>
                  <a:pt x="6433839" y="3304732"/>
                  <a:pt x="6477000" y="3543300"/>
                </a:cubicBezTo>
                <a:cubicBezTo>
                  <a:pt x="6520161" y="3781868"/>
                  <a:pt x="6472417" y="3923407"/>
                  <a:pt x="6477000" y="4228338"/>
                </a:cubicBezTo>
                <a:cubicBezTo>
                  <a:pt x="6481583" y="4533269"/>
                  <a:pt x="6467025" y="4598014"/>
                  <a:pt x="6477000" y="4913376"/>
                </a:cubicBezTo>
                <a:cubicBezTo>
                  <a:pt x="6486975" y="5228738"/>
                  <a:pt x="6443156" y="5213790"/>
                  <a:pt x="6477000" y="5314950"/>
                </a:cubicBezTo>
                <a:cubicBezTo>
                  <a:pt x="6510844" y="5416110"/>
                  <a:pt x="6434815" y="5846555"/>
                  <a:pt x="6477000" y="6094476"/>
                </a:cubicBezTo>
                <a:cubicBezTo>
                  <a:pt x="6519185" y="6342397"/>
                  <a:pt x="6463368" y="6456174"/>
                  <a:pt x="6477000" y="6590538"/>
                </a:cubicBezTo>
                <a:cubicBezTo>
                  <a:pt x="6490632" y="6724902"/>
                  <a:pt x="6443865" y="6847727"/>
                  <a:pt x="6477000" y="6992112"/>
                </a:cubicBezTo>
                <a:cubicBezTo>
                  <a:pt x="6510135" y="7136497"/>
                  <a:pt x="6458566" y="7178242"/>
                  <a:pt x="6477000" y="7299198"/>
                </a:cubicBezTo>
                <a:cubicBezTo>
                  <a:pt x="6495434" y="7420154"/>
                  <a:pt x="6449969" y="7741192"/>
                  <a:pt x="6477000" y="7889748"/>
                </a:cubicBezTo>
                <a:cubicBezTo>
                  <a:pt x="6504031" y="8038304"/>
                  <a:pt x="6453410" y="8246765"/>
                  <a:pt x="6477000" y="8480298"/>
                </a:cubicBezTo>
                <a:cubicBezTo>
                  <a:pt x="6500590" y="8713831"/>
                  <a:pt x="6408505" y="9096218"/>
                  <a:pt x="6477000" y="9448800"/>
                </a:cubicBezTo>
                <a:cubicBezTo>
                  <a:pt x="6377271" y="9460202"/>
                  <a:pt x="6159614" y="9446362"/>
                  <a:pt x="6017722" y="9448800"/>
                </a:cubicBezTo>
                <a:cubicBezTo>
                  <a:pt x="5875830" y="9451238"/>
                  <a:pt x="5786118" y="9440024"/>
                  <a:pt x="5558444" y="9448800"/>
                </a:cubicBezTo>
                <a:cubicBezTo>
                  <a:pt x="5330770" y="9457576"/>
                  <a:pt x="5225412" y="9418681"/>
                  <a:pt x="4904855" y="9448800"/>
                </a:cubicBezTo>
                <a:cubicBezTo>
                  <a:pt x="4584298" y="9478919"/>
                  <a:pt x="4507699" y="9434430"/>
                  <a:pt x="4380807" y="9448800"/>
                </a:cubicBezTo>
                <a:cubicBezTo>
                  <a:pt x="4253915" y="9463170"/>
                  <a:pt x="4165796" y="9423859"/>
                  <a:pt x="3986299" y="9448800"/>
                </a:cubicBezTo>
                <a:cubicBezTo>
                  <a:pt x="3806802" y="9473741"/>
                  <a:pt x="3600721" y="9394926"/>
                  <a:pt x="3397481" y="9448800"/>
                </a:cubicBezTo>
                <a:cubicBezTo>
                  <a:pt x="3194241" y="9502674"/>
                  <a:pt x="2962930" y="9394985"/>
                  <a:pt x="2808663" y="9448800"/>
                </a:cubicBezTo>
                <a:cubicBezTo>
                  <a:pt x="2654396" y="9502615"/>
                  <a:pt x="2420761" y="9388764"/>
                  <a:pt x="2284615" y="9448800"/>
                </a:cubicBezTo>
                <a:cubicBezTo>
                  <a:pt x="2148469" y="9508836"/>
                  <a:pt x="1894958" y="9396931"/>
                  <a:pt x="1695796" y="9448800"/>
                </a:cubicBezTo>
                <a:cubicBezTo>
                  <a:pt x="1496634" y="9500669"/>
                  <a:pt x="1306006" y="9384857"/>
                  <a:pt x="1042208" y="9448800"/>
                </a:cubicBezTo>
                <a:cubicBezTo>
                  <a:pt x="778410" y="9512743"/>
                  <a:pt x="335345" y="9425283"/>
                  <a:pt x="0" y="9448800"/>
                </a:cubicBezTo>
                <a:cubicBezTo>
                  <a:pt x="-18167" y="9260050"/>
                  <a:pt x="8422" y="9121056"/>
                  <a:pt x="0" y="8952738"/>
                </a:cubicBezTo>
                <a:cubicBezTo>
                  <a:pt x="-8422" y="8784420"/>
                  <a:pt x="67475" y="8458498"/>
                  <a:pt x="0" y="8173212"/>
                </a:cubicBezTo>
                <a:cubicBezTo>
                  <a:pt x="-67475" y="7887926"/>
                  <a:pt x="53119" y="7788250"/>
                  <a:pt x="0" y="7582662"/>
                </a:cubicBezTo>
                <a:cubicBezTo>
                  <a:pt x="-53119" y="7377074"/>
                  <a:pt x="68807" y="7140769"/>
                  <a:pt x="0" y="6897624"/>
                </a:cubicBezTo>
                <a:cubicBezTo>
                  <a:pt x="-68807" y="6654479"/>
                  <a:pt x="50920" y="6625931"/>
                  <a:pt x="0" y="6401562"/>
                </a:cubicBezTo>
                <a:cubicBezTo>
                  <a:pt x="-50920" y="6177193"/>
                  <a:pt x="42408" y="5960558"/>
                  <a:pt x="0" y="5811012"/>
                </a:cubicBezTo>
                <a:cubicBezTo>
                  <a:pt x="-42408" y="5661466"/>
                  <a:pt x="29773" y="5304648"/>
                  <a:pt x="0" y="5125974"/>
                </a:cubicBezTo>
                <a:cubicBezTo>
                  <a:pt x="-29773" y="4947300"/>
                  <a:pt x="47521" y="4829769"/>
                  <a:pt x="0" y="4535424"/>
                </a:cubicBezTo>
                <a:cubicBezTo>
                  <a:pt x="-47521" y="4241079"/>
                  <a:pt x="29411" y="4200244"/>
                  <a:pt x="0" y="4039362"/>
                </a:cubicBezTo>
                <a:cubicBezTo>
                  <a:pt x="-29411" y="3878480"/>
                  <a:pt x="13000" y="3824753"/>
                  <a:pt x="0" y="3732276"/>
                </a:cubicBezTo>
                <a:cubicBezTo>
                  <a:pt x="-13000" y="3639799"/>
                  <a:pt x="61514" y="3386622"/>
                  <a:pt x="0" y="3047238"/>
                </a:cubicBezTo>
                <a:cubicBezTo>
                  <a:pt x="-61514" y="2707854"/>
                  <a:pt x="50043" y="2664707"/>
                  <a:pt x="0" y="2551176"/>
                </a:cubicBezTo>
                <a:cubicBezTo>
                  <a:pt x="-50043" y="2437645"/>
                  <a:pt x="28368" y="2386555"/>
                  <a:pt x="0" y="2244090"/>
                </a:cubicBezTo>
                <a:cubicBezTo>
                  <a:pt x="-28368" y="2101625"/>
                  <a:pt x="23318" y="2021255"/>
                  <a:pt x="0" y="1937004"/>
                </a:cubicBezTo>
                <a:cubicBezTo>
                  <a:pt x="-23318" y="1852753"/>
                  <a:pt x="28876" y="1735570"/>
                  <a:pt x="0" y="1629918"/>
                </a:cubicBezTo>
                <a:cubicBezTo>
                  <a:pt x="-28876" y="1524266"/>
                  <a:pt x="6365" y="1080948"/>
                  <a:pt x="0" y="850392"/>
                </a:cubicBezTo>
                <a:cubicBezTo>
                  <a:pt x="-6365" y="619836"/>
                  <a:pt x="37711" y="301993"/>
                  <a:pt x="0" y="0"/>
                </a:cubicBezTo>
                <a:close/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1344787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B80640-D8ED-E337-6ABB-F734890B89F8}"/>
              </a:ext>
            </a:extLst>
          </p:cNvPr>
          <p:cNvSpPr txBox="1"/>
          <p:nvPr/>
        </p:nvSpPr>
        <p:spPr>
          <a:xfrm>
            <a:off x="3590404" y="5424836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SEÑO</a:t>
            </a:r>
          </a:p>
          <a:p>
            <a:pPr algn="ctr"/>
            <a:r>
              <a:rPr lang="es-ES" dirty="0"/>
              <a:t> MARIBEL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125864-997B-39A2-C117-1A61A09AB8D6}"/>
              </a:ext>
            </a:extLst>
          </p:cNvPr>
          <p:cNvSpPr txBox="1"/>
          <p:nvPr/>
        </p:nvSpPr>
        <p:spPr>
          <a:xfrm>
            <a:off x="4444186" y="86868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CURSO 2025-2026</a:t>
            </a:r>
          </a:p>
        </p:txBody>
      </p:sp>
    </p:spTree>
    <p:extLst>
      <p:ext uri="{BB962C8B-B14F-4D97-AF65-F5344CB8AC3E}">
        <p14:creationId xmlns:p14="http://schemas.microsoft.com/office/powerpoint/2010/main" val="108824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7E9D637-02B6-6E4E-715E-C99BFF4CC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32F488F-48DF-C72A-AEF7-5F9AB1D8A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0"/>
          <a:stretch>
            <a:fillRect/>
          </a:stretch>
        </p:blipFill>
        <p:spPr bwMode="auto">
          <a:xfrm>
            <a:off x="228600" y="-1066801"/>
            <a:ext cx="6629400" cy="1070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D128A8A-AA53-6EBF-FF95-6B33A1307C37}"/>
              </a:ext>
            </a:extLst>
          </p:cNvPr>
          <p:cNvSpPr txBox="1"/>
          <p:nvPr/>
        </p:nvSpPr>
        <p:spPr>
          <a:xfrm>
            <a:off x="616799" y="264641"/>
            <a:ext cx="5147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GMomster" panose="02000603000000000000" pitchFamily="2" charset="0"/>
                <a:ea typeface="AGMomster" panose="02000603000000000000" pitchFamily="2" charset="0"/>
              </a:rPr>
              <a:t>Las huellas de mi clase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FB947FC-65CE-49E3-B91E-A7FA0E7A1481}"/>
              </a:ext>
            </a:extLst>
          </p:cNvPr>
          <p:cNvSpPr/>
          <p:nvPr/>
        </p:nvSpPr>
        <p:spPr>
          <a:xfrm>
            <a:off x="228600" y="228600"/>
            <a:ext cx="6477000" cy="9448800"/>
          </a:xfrm>
          <a:custGeom>
            <a:avLst/>
            <a:gdLst>
              <a:gd name="connsiteX0" fmla="*/ 0 w 6477000"/>
              <a:gd name="connsiteY0" fmla="*/ 0 h 9448800"/>
              <a:gd name="connsiteX1" fmla="*/ 459278 w 6477000"/>
              <a:gd name="connsiteY1" fmla="*/ 0 h 9448800"/>
              <a:gd name="connsiteX2" fmla="*/ 1112866 w 6477000"/>
              <a:gd name="connsiteY2" fmla="*/ 0 h 9448800"/>
              <a:gd name="connsiteX3" fmla="*/ 1636915 w 6477000"/>
              <a:gd name="connsiteY3" fmla="*/ 0 h 9448800"/>
              <a:gd name="connsiteX4" fmla="*/ 2290503 w 6477000"/>
              <a:gd name="connsiteY4" fmla="*/ 0 h 9448800"/>
              <a:gd name="connsiteX5" fmla="*/ 2685011 w 6477000"/>
              <a:gd name="connsiteY5" fmla="*/ 0 h 9448800"/>
              <a:gd name="connsiteX6" fmla="*/ 3403369 w 6477000"/>
              <a:gd name="connsiteY6" fmla="*/ 0 h 9448800"/>
              <a:gd name="connsiteX7" fmla="*/ 3797877 w 6477000"/>
              <a:gd name="connsiteY7" fmla="*/ 0 h 9448800"/>
              <a:gd name="connsiteX8" fmla="*/ 4257155 w 6477000"/>
              <a:gd name="connsiteY8" fmla="*/ 0 h 9448800"/>
              <a:gd name="connsiteX9" fmla="*/ 4716434 w 6477000"/>
              <a:gd name="connsiteY9" fmla="*/ 0 h 9448800"/>
              <a:gd name="connsiteX10" fmla="*/ 5110942 w 6477000"/>
              <a:gd name="connsiteY10" fmla="*/ 0 h 9448800"/>
              <a:gd name="connsiteX11" fmla="*/ 5634990 w 6477000"/>
              <a:gd name="connsiteY11" fmla="*/ 0 h 9448800"/>
              <a:gd name="connsiteX12" fmla="*/ 6477000 w 6477000"/>
              <a:gd name="connsiteY12" fmla="*/ 0 h 9448800"/>
              <a:gd name="connsiteX13" fmla="*/ 6477000 w 6477000"/>
              <a:gd name="connsiteY13" fmla="*/ 779526 h 9448800"/>
              <a:gd name="connsiteX14" fmla="*/ 6477000 w 6477000"/>
              <a:gd name="connsiteY14" fmla="*/ 1559052 h 9448800"/>
              <a:gd name="connsiteX15" fmla="*/ 6477000 w 6477000"/>
              <a:gd name="connsiteY15" fmla="*/ 1866138 h 9448800"/>
              <a:gd name="connsiteX16" fmla="*/ 6477000 w 6477000"/>
              <a:gd name="connsiteY16" fmla="*/ 2267712 h 9448800"/>
              <a:gd name="connsiteX17" fmla="*/ 6477000 w 6477000"/>
              <a:gd name="connsiteY17" fmla="*/ 2952750 h 9448800"/>
              <a:gd name="connsiteX18" fmla="*/ 6477000 w 6477000"/>
              <a:gd name="connsiteY18" fmla="*/ 3543300 h 9448800"/>
              <a:gd name="connsiteX19" fmla="*/ 6477000 w 6477000"/>
              <a:gd name="connsiteY19" fmla="*/ 4228338 h 9448800"/>
              <a:gd name="connsiteX20" fmla="*/ 6477000 w 6477000"/>
              <a:gd name="connsiteY20" fmla="*/ 4913376 h 9448800"/>
              <a:gd name="connsiteX21" fmla="*/ 6477000 w 6477000"/>
              <a:gd name="connsiteY21" fmla="*/ 5314950 h 9448800"/>
              <a:gd name="connsiteX22" fmla="*/ 6477000 w 6477000"/>
              <a:gd name="connsiteY22" fmla="*/ 6094476 h 9448800"/>
              <a:gd name="connsiteX23" fmla="*/ 6477000 w 6477000"/>
              <a:gd name="connsiteY23" fmla="*/ 6590538 h 9448800"/>
              <a:gd name="connsiteX24" fmla="*/ 6477000 w 6477000"/>
              <a:gd name="connsiteY24" fmla="*/ 6992112 h 9448800"/>
              <a:gd name="connsiteX25" fmla="*/ 6477000 w 6477000"/>
              <a:gd name="connsiteY25" fmla="*/ 7299198 h 9448800"/>
              <a:gd name="connsiteX26" fmla="*/ 6477000 w 6477000"/>
              <a:gd name="connsiteY26" fmla="*/ 7889748 h 9448800"/>
              <a:gd name="connsiteX27" fmla="*/ 6477000 w 6477000"/>
              <a:gd name="connsiteY27" fmla="*/ 8480298 h 9448800"/>
              <a:gd name="connsiteX28" fmla="*/ 6477000 w 6477000"/>
              <a:gd name="connsiteY28" fmla="*/ 9448800 h 9448800"/>
              <a:gd name="connsiteX29" fmla="*/ 6017722 w 6477000"/>
              <a:gd name="connsiteY29" fmla="*/ 9448800 h 9448800"/>
              <a:gd name="connsiteX30" fmla="*/ 5558444 w 6477000"/>
              <a:gd name="connsiteY30" fmla="*/ 9448800 h 9448800"/>
              <a:gd name="connsiteX31" fmla="*/ 4904855 w 6477000"/>
              <a:gd name="connsiteY31" fmla="*/ 9448800 h 9448800"/>
              <a:gd name="connsiteX32" fmla="*/ 4380807 w 6477000"/>
              <a:gd name="connsiteY32" fmla="*/ 9448800 h 9448800"/>
              <a:gd name="connsiteX33" fmla="*/ 3986299 w 6477000"/>
              <a:gd name="connsiteY33" fmla="*/ 9448800 h 9448800"/>
              <a:gd name="connsiteX34" fmla="*/ 3397481 w 6477000"/>
              <a:gd name="connsiteY34" fmla="*/ 9448800 h 9448800"/>
              <a:gd name="connsiteX35" fmla="*/ 2808663 w 6477000"/>
              <a:gd name="connsiteY35" fmla="*/ 9448800 h 9448800"/>
              <a:gd name="connsiteX36" fmla="*/ 2284615 w 6477000"/>
              <a:gd name="connsiteY36" fmla="*/ 9448800 h 9448800"/>
              <a:gd name="connsiteX37" fmla="*/ 1695796 w 6477000"/>
              <a:gd name="connsiteY37" fmla="*/ 9448800 h 9448800"/>
              <a:gd name="connsiteX38" fmla="*/ 1042208 w 6477000"/>
              <a:gd name="connsiteY38" fmla="*/ 9448800 h 9448800"/>
              <a:gd name="connsiteX39" fmla="*/ 0 w 6477000"/>
              <a:gd name="connsiteY39" fmla="*/ 9448800 h 9448800"/>
              <a:gd name="connsiteX40" fmla="*/ 0 w 6477000"/>
              <a:gd name="connsiteY40" fmla="*/ 8952738 h 9448800"/>
              <a:gd name="connsiteX41" fmla="*/ 0 w 6477000"/>
              <a:gd name="connsiteY41" fmla="*/ 8173212 h 9448800"/>
              <a:gd name="connsiteX42" fmla="*/ 0 w 6477000"/>
              <a:gd name="connsiteY42" fmla="*/ 7582662 h 9448800"/>
              <a:gd name="connsiteX43" fmla="*/ 0 w 6477000"/>
              <a:gd name="connsiteY43" fmla="*/ 6897624 h 9448800"/>
              <a:gd name="connsiteX44" fmla="*/ 0 w 6477000"/>
              <a:gd name="connsiteY44" fmla="*/ 6401562 h 9448800"/>
              <a:gd name="connsiteX45" fmla="*/ 0 w 6477000"/>
              <a:gd name="connsiteY45" fmla="*/ 5811012 h 9448800"/>
              <a:gd name="connsiteX46" fmla="*/ 0 w 6477000"/>
              <a:gd name="connsiteY46" fmla="*/ 5125974 h 9448800"/>
              <a:gd name="connsiteX47" fmla="*/ 0 w 6477000"/>
              <a:gd name="connsiteY47" fmla="*/ 4535424 h 9448800"/>
              <a:gd name="connsiteX48" fmla="*/ 0 w 6477000"/>
              <a:gd name="connsiteY48" fmla="*/ 4039362 h 9448800"/>
              <a:gd name="connsiteX49" fmla="*/ 0 w 6477000"/>
              <a:gd name="connsiteY49" fmla="*/ 3732276 h 9448800"/>
              <a:gd name="connsiteX50" fmla="*/ 0 w 6477000"/>
              <a:gd name="connsiteY50" fmla="*/ 3047238 h 9448800"/>
              <a:gd name="connsiteX51" fmla="*/ 0 w 6477000"/>
              <a:gd name="connsiteY51" fmla="*/ 2551176 h 9448800"/>
              <a:gd name="connsiteX52" fmla="*/ 0 w 6477000"/>
              <a:gd name="connsiteY52" fmla="*/ 2244090 h 9448800"/>
              <a:gd name="connsiteX53" fmla="*/ 0 w 6477000"/>
              <a:gd name="connsiteY53" fmla="*/ 1937004 h 9448800"/>
              <a:gd name="connsiteX54" fmla="*/ 0 w 6477000"/>
              <a:gd name="connsiteY54" fmla="*/ 1629918 h 9448800"/>
              <a:gd name="connsiteX55" fmla="*/ 0 w 6477000"/>
              <a:gd name="connsiteY55" fmla="*/ 850392 h 9448800"/>
              <a:gd name="connsiteX56" fmla="*/ 0 w 6477000"/>
              <a:gd name="connsiteY56" fmla="*/ 0 h 94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477000" h="9448800" extrusionOk="0">
                <a:moveTo>
                  <a:pt x="0" y="0"/>
                </a:moveTo>
                <a:cubicBezTo>
                  <a:pt x="216942" y="-43857"/>
                  <a:pt x="263314" y="1392"/>
                  <a:pt x="459278" y="0"/>
                </a:cubicBezTo>
                <a:cubicBezTo>
                  <a:pt x="655242" y="-1392"/>
                  <a:pt x="888884" y="34270"/>
                  <a:pt x="1112866" y="0"/>
                </a:cubicBezTo>
                <a:cubicBezTo>
                  <a:pt x="1336848" y="-34270"/>
                  <a:pt x="1447879" y="20284"/>
                  <a:pt x="1636915" y="0"/>
                </a:cubicBezTo>
                <a:cubicBezTo>
                  <a:pt x="1825951" y="-20284"/>
                  <a:pt x="2046081" y="61515"/>
                  <a:pt x="2290503" y="0"/>
                </a:cubicBezTo>
                <a:cubicBezTo>
                  <a:pt x="2534925" y="-61515"/>
                  <a:pt x="2599751" y="31504"/>
                  <a:pt x="2685011" y="0"/>
                </a:cubicBezTo>
                <a:cubicBezTo>
                  <a:pt x="2770271" y="-31504"/>
                  <a:pt x="3199971" y="40890"/>
                  <a:pt x="3403369" y="0"/>
                </a:cubicBezTo>
                <a:cubicBezTo>
                  <a:pt x="3606767" y="-40890"/>
                  <a:pt x="3635741" y="6671"/>
                  <a:pt x="3797877" y="0"/>
                </a:cubicBezTo>
                <a:cubicBezTo>
                  <a:pt x="3960013" y="-6671"/>
                  <a:pt x="4089794" y="2865"/>
                  <a:pt x="4257155" y="0"/>
                </a:cubicBezTo>
                <a:cubicBezTo>
                  <a:pt x="4424516" y="-2865"/>
                  <a:pt x="4559292" y="22031"/>
                  <a:pt x="4716434" y="0"/>
                </a:cubicBezTo>
                <a:cubicBezTo>
                  <a:pt x="4873576" y="-22031"/>
                  <a:pt x="4953907" y="24258"/>
                  <a:pt x="5110942" y="0"/>
                </a:cubicBezTo>
                <a:cubicBezTo>
                  <a:pt x="5267977" y="-24258"/>
                  <a:pt x="5378493" y="41258"/>
                  <a:pt x="5634990" y="0"/>
                </a:cubicBezTo>
                <a:cubicBezTo>
                  <a:pt x="5891487" y="-41258"/>
                  <a:pt x="6260513" y="37188"/>
                  <a:pt x="6477000" y="0"/>
                </a:cubicBezTo>
                <a:cubicBezTo>
                  <a:pt x="6497970" y="238130"/>
                  <a:pt x="6475188" y="558700"/>
                  <a:pt x="6477000" y="779526"/>
                </a:cubicBezTo>
                <a:cubicBezTo>
                  <a:pt x="6478812" y="1000352"/>
                  <a:pt x="6464341" y="1306286"/>
                  <a:pt x="6477000" y="1559052"/>
                </a:cubicBezTo>
                <a:cubicBezTo>
                  <a:pt x="6489659" y="1811818"/>
                  <a:pt x="6468660" y="1717088"/>
                  <a:pt x="6477000" y="1866138"/>
                </a:cubicBezTo>
                <a:cubicBezTo>
                  <a:pt x="6485340" y="2015188"/>
                  <a:pt x="6448560" y="2133217"/>
                  <a:pt x="6477000" y="2267712"/>
                </a:cubicBezTo>
                <a:cubicBezTo>
                  <a:pt x="6505440" y="2402207"/>
                  <a:pt x="6462973" y="2767135"/>
                  <a:pt x="6477000" y="2952750"/>
                </a:cubicBezTo>
                <a:cubicBezTo>
                  <a:pt x="6491027" y="3138365"/>
                  <a:pt x="6433839" y="3304732"/>
                  <a:pt x="6477000" y="3543300"/>
                </a:cubicBezTo>
                <a:cubicBezTo>
                  <a:pt x="6520161" y="3781868"/>
                  <a:pt x="6472417" y="3923407"/>
                  <a:pt x="6477000" y="4228338"/>
                </a:cubicBezTo>
                <a:cubicBezTo>
                  <a:pt x="6481583" y="4533269"/>
                  <a:pt x="6467025" y="4598014"/>
                  <a:pt x="6477000" y="4913376"/>
                </a:cubicBezTo>
                <a:cubicBezTo>
                  <a:pt x="6486975" y="5228738"/>
                  <a:pt x="6443156" y="5213790"/>
                  <a:pt x="6477000" y="5314950"/>
                </a:cubicBezTo>
                <a:cubicBezTo>
                  <a:pt x="6510844" y="5416110"/>
                  <a:pt x="6434815" y="5846555"/>
                  <a:pt x="6477000" y="6094476"/>
                </a:cubicBezTo>
                <a:cubicBezTo>
                  <a:pt x="6519185" y="6342397"/>
                  <a:pt x="6463368" y="6456174"/>
                  <a:pt x="6477000" y="6590538"/>
                </a:cubicBezTo>
                <a:cubicBezTo>
                  <a:pt x="6490632" y="6724902"/>
                  <a:pt x="6443865" y="6847727"/>
                  <a:pt x="6477000" y="6992112"/>
                </a:cubicBezTo>
                <a:cubicBezTo>
                  <a:pt x="6510135" y="7136497"/>
                  <a:pt x="6458566" y="7178242"/>
                  <a:pt x="6477000" y="7299198"/>
                </a:cubicBezTo>
                <a:cubicBezTo>
                  <a:pt x="6495434" y="7420154"/>
                  <a:pt x="6449969" y="7741192"/>
                  <a:pt x="6477000" y="7889748"/>
                </a:cubicBezTo>
                <a:cubicBezTo>
                  <a:pt x="6504031" y="8038304"/>
                  <a:pt x="6453410" y="8246765"/>
                  <a:pt x="6477000" y="8480298"/>
                </a:cubicBezTo>
                <a:cubicBezTo>
                  <a:pt x="6500590" y="8713831"/>
                  <a:pt x="6408505" y="9096218"/>
                  <a:pt x="6477000" y="9448800"/>
                </a:cubicBezTo>
                <a:cubicBezTo>
                  <a:pt x="6377271" y="9460202"/>
                  <a:pt x="6159614" y="9446362"/>
                  <a:pt x="6017722" y="9448800"/>
                </a:cubicBezTo>
                <a:cubicBezTo>
                  <a:pt x="5875830" y="9451238"/>
                  <a:pt x="5786118" y="9440024"/>
                  <a:pt x="5558444" y="9448800"/>
                </a:cubicBezTo>
                <a:cubicBezTo>
                  <a:pt x="5330770" y="9457576"/>
                  <a:pt x="5225412" y="9418681"/>
                  <a:pt x="4904855" y="9448800"/>
                </a:cubicBezTo>
                <a:cubicBezTo>
                  <a:pt x="4584298" y="9478919"/>
                  <a:pt x="4507699" y="9434430"/>
                  <a:pt x="4380807" y="9448800"/>
                </a:cubicBezTo>
                <a:cubicBezTo>
                  <a:pt x="4253915" y="9463170"/>
                  <a:pt x="4165796" y="9423859"/>
                  <a:pt x="3986299" y="9448800"/>
                </a:cubicBezTo>
                <a:cubicBezTo>
                  <a:pt x="3806802" y="9473741"/>
                  <a:pt x="3600721" y="9394926"/>
                  <a:pt x="3397481" y="9448800"/>
                </a:cubicBezTo>
                <a:cubicBezTo>
                  <a:pt x="3194241" y="9502674"/>
                  <a:pt x="2962930" y="9394985"/>
                  <a:pt x="2808663" y="9448800"/>
                </a:cubicBezTo>
                <a:cubicBezTo>
                  <a:pt x="2654396" y="9502615"/>
                  <a:pt x="2420761" y="9388764"/>
                  <a:pt x="2284615" y="9448800"/>
                </a:cubicBezTo>
                <a:cubicBezTo>
                  <a:pt x="2148469" y="9508836"/>
                  <a:pt x="1894958" y="9396931"/>
                  <a:pt x="1695796" y="9448800"/>
                </a:cubicBezTo>
                <a:cubicBezTo>
                  <a:pt x="1496634" y="9500669"/>
                  <a:pt x="1306006" y="9384857"/>
                  <a:pt x="1042208" y="9448800"/>
                </a:cubicBezTo>
                <a:cubicBezTo>
                  <a:pt x="778410" y="9512743"/>
                  <a:pt x="335345" y="9425283"/>
                  <a:pt x="0" y="9448800"/>
                </a:cubicBezTo>
                <a:cubicBezTo>
                  <a:pt x="-18167" y="9260050"/>
                  <a:pt x="8422" y="9121056"/>
                  <a:pt x="0" y="8952738"/>
                </a:cubicBezTo>
                <a:cubicBezTo>
                  <a:pt x="-8422" y="8784420"/>
                  <a:pt x="67475" y="8458498"/>
                  <a:pt x="0" y="8173212"/>
                </a:cubicBezTo>
                <a:cubicBezTo>
                  <a:pt x="-67475" y="7887926"/>
                  <a:pt x="53119" y="7788250"/>
                  <a:pt x="0" y="7582662"/>
                </a:cubicBezTo>
                <a:cubicBezTo>
                  <a:pt x="-53119" y="7377074"/>
                  <a:pt x="68807" y="7140769"/>
                  <a:pt x="0" y="6897624"/>
                </a:cubicBezTo>
                <a:cubicBezTo>
                  <a:pt x="-68807" y="6654479"/>
                  <a:pt x="50920" y="6625931"/>
                  <a:pt x="0" y="6401562"/>
                </a:cubicBezTo>
                <a:cubicBezTo>
                  <a:pt x="-50920" y="6177193"/>
                  <a:pt x="42408" y="5960558"/>
                  <a:pt x="0" y="5811012"/>
                </a:cubicBezTo>
                <a:cubicBezTo>
                  <a:pt x="-42408" y="5661466"/>
                  <a:pt x="29773" y="5304648"/>
                  <a:pt x="0" y="5125974"/>
                </a:cubicBezTo>
                <a:cubicBezTo>
                  <a:pt x="-29773" y="4947300"/>
                  <a:pt x="47521" y="4829769"/>
                  <a:pt x="0" y="4535424"/>
                </a:cubicBezTo>
                <a:cubicBezTo>
                  <a:pt x="-47521" y="4241079"/>
                  <a:pt x="29411" y="4200244"/>
                  <a:pt x="0" y="4039362"/>
                </a:cubicBezTo>
                <a:cubicBezTo>
                  <a:pt x="-29411" y="3878480"/>
                  <a:pt x="13000" y="3824753"/>
                  <a:pt x="0" y="3732276"/>
                </a:cubicBezTo>
                <a:cubicBezTo>
                  <a:pt x="-13000" y="3639799"/>
                  <a:pt x="61514" y="3386622"/>
                  <a:pt x="0" y="3047238"/>
                </a:cubicBezTo>
                <a:cubicBezTo>
                  <a:pt x="-61514" y="2707854"/>
                  <a:pt x="50043" y="2664707"/>
                  <a:pt x="0" y="2551176"/>
                </a:cubicBezTo>
                <a:cubicBezTo>
                  <a:pt x="-50043" y="2437645"/>
                  <a:pt x="28368" y="2386555"/>
                  <a:pt x="0" y="2244090"/>
                </a:cubicBezTo>
                <a:cubicBezTo>
                  <a:pt x="-28368" y="2101625"/>
                  <a:pt x="23318" y="2021255"/>
                  <a:pt x="0" y="1937004"/>
                </a:cubicBezTo>
                <a:cubicBezTo>
                  <a:pt x="-23318" y="1852753"/>
                  <a:pt x="28876" y="1735570"/>
                  <a:pt x="0" y="1629918"/>
                </a:cubicBezTo>
                <a:cubicBezTo>
                  <a:pt x="-28876" y="1524266"/>
                  <a:pt x="6365" y="1080948"/>
                  <a:pt x="0" y="850392"/>
                </a:cubicBezTo>
                <a:cubicBezTo>
                  <a:pt x="-6365" y="619836"/>
                  <a:pt x="37711" y="301993"/>
                  <a:pt x="0" y="0"/>
                </a:cubicBezTo>
                <a:close/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1344787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0BE272-7727-5C46-E5F5-518F5E913968}"/>
              </a:ext>
            </a:extLst>
          </p:cNvPr>
          <p:cNvSpPr txBox="1"/>
          <p:nvPr/>
        </p:nvSpPr>
        <p:spPr>
          <a:xfrm>
            <a:off x="3543300" y="7975332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SEÑO</a:t>
            </a:r>
          </a:p>
          <a:p>
            <a:pPr algn="ctr"/>
            <a:r>
              <a:rPr lang="es-ES" dirty="0"/>
              <a:t> MARIBEL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E61D72-D8CD-9E5A-F4AB-3D5384B57993}"/>
              </a:ext>
            </a:extLst>
          </p:cNvPr>
          <p:cNvSpPr txBox="1"/>
          <p:nvPr/>
        </p:nvSpPr>
        <p:spPr>
          <a:xfrm>
            <a:off x="381000" y="9105381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CURSO 2025-2026</a:t>
            </a:r>
          </a:p>
        </p:txBody>
      </p:sp>
    </p:spTree>
    <p:extLst>
      <p:ext uri="{BB962C8B-B14F-4D97-AF65-F5344CB8AC3E}">
        <p14:creationId xmlns:p14="http://schemas.microsoft.com/office/powerpoint/2010/main" val="395994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8287B18-5EC1-7571-87C5-C3606D31E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F27FB3-BEB2-D515-8169-20FC9F5CD8B5}"/>
              </a:ext>
            </a:extLst>
          </p:cNvPr>
          <p:cNvSpPr txBox="1"/>
          <p:nvPr/>
        </p:nvSpPr>
        <p:spPr>
          <a:xfrm>
            <a:off x="616799" y="264641"/>
            <a:ext cx="5700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GMomster" panose="02000603000000000000" pitchFamily="2" charset="0"/>
                <a:ea typeface="AGMomster" panose="02000603000000000000" pitchFamily="2" charset="0"/>
              </a:rPr>
              <a:t>Las huellas de mis compis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D0591F6-B61A-B7F1-BCEC-19951DFC267E}"/>
              </a:ext>
            </a:extLst>
          </p:cNvPr>
          <p:cNvSpPr/>
          <p:nvPr/>
        </p:nvSpPr>
        <p:spPr>
          <a:xfrm>
            <a:off x="228600" y="106661"/>
            <a:ext cx="6477000" cy="9534698"/>
          </a:xfrm>
          <a:custGeom>
            <a:avLst/>
            <a:gdLst>
              <a:gd name="connsiteX0" fmla="*/ 0 w 6477000"/>
              <a:gd name="connsiteY0" fmla="*/ 0 h 9534698"/>
              <a:gd name="connsiteX1" fmla="*/ 459278 w 6477000"/>
              <a:gd name="connsiteY1" fmla="*/ 0 h 9534698"/>
              <a:gd name="connsiteX2" fmla="*/ 1112866 w 6477000"/>
              <a:gd name="connsiteY2" fmla="*/ 0 h 9534698"/>
              <a:gd name="connsiteX3" fmla="*/ 1636915 w 6477000"/>
              <a:gd name="connsiteY3" fmla="*/ 0 h 9534698"/>
              <a:gd name="connsiteX4" fmla="*/ 2290503 w 6477000"/>
              <a:gd name="connsiteY4" fmla="*/ 0 h 9534698"/>
              <a:gd name="connsiteX5" fmla="*/ 2685011 w 6477000"/>
              <a:gd name="connsiteY5" fmla="*/ 0 h 9534698"/>
              <a:gd name="connsiteX6" fmla="*/ 3403369 w 6477000"/>
              <a:gd name="connsiteY6" fmla="*/ 0 h 9534698"/>
              <a:gd name="connsiteX7" fmla="*/ 3797877 w 6477000"/>
              <a:gd name="connsiteY7" fmla="*/ 0 h 9534698"/>
              <a:gd name="connsiteX8" fmla="*/ 4257155 w 6477000"/>
              <a:gd name="connsiteY8" fmla="*/ 0 h 9534698"/>
              <a:gd name="connsiteX9" fmla="*/ 4716434 w 6477000"/>
              <a:gd name="connsiteY9" fmla="*/ 0 h 9534698"/>
              <a:gd name="connsiteX10" fmla="*/ 5110942 w 6477000"/>
              <a:gd name="connsiteY10" fmla="*/ 0 h 9534698"/>
              <a:gd name="connsiteX11" fmla="*/ 5634990 w 6477000"/>
              <a:gd name="connsiteY11" fmla="*/ 0 h 9534698"/>
              <a:gd name="connsiteX12" fmla="*/ 6477000 w 6477000"/>
              <a:gd name="connsiteY12" fmla="*/ 0 h 9534698"/>
              <a:gd name="connsiteX13" fmla="*/ 6477000 w 6477000"/>
              <a:gd name="connsiteY13" fmla="*/ 786613 h 9534698"/>
              <a:gd name="connsiteX14" fmla="*/ 6477000 w 6477000"/>
              <a:gd name="connsiteY14" fmla="*/ 1573225 h 9534698"/>
              <a:gd name="connsiteX15" fmla="*/ 6477000 w 6477000"/>
              <a:gd name="connsiteY15" fmla="*/ 1883103 h 9534698"/>
              <a:gd name="connsiteX16" fmla="*/ 6477000 w 6477000"/>
              <a:gd name="connsiteY16" fmla="*/ 2288328 h 9534698"/>
              <a:gd name="connsiteX17" fmla="*/ 6477000 w 6477000"/>
              <a:gd name="connsiteY17" fmla="*/ 2979593 h 9534698"/>
              <a:gd name="connsiteX18" fmla="*/ 6477000 w 6477000"/>
              <a:gd name="connsiteY18" fmla="*/ 3575512 h 9534698"/>
              <a:gd name="connsiteX19" fmla="*/ 6477000 w 6477000"/>
              <a:gd name="connsiteY19" fmla="*/ 4266777 h 9534698"/>
              <a:gd name="connsiteX20" fmla="*/ 6477000 w 6477000"/>
              <a:gd name="connsiteY20" fmla="*/ 4958043 h 9534698"/>
              <a:gd name="connsiteX21" fmla="*/ 6477000 w 6477000"/>
              <a:gd name="connsiteY21" fmla="*/ 5363268 h 9534698"/>
              <a:gd name="connsiteX22" fmla="*/ 6477000 w 6477000"/>
              <a:gd name="connsiteY22" fmla="*/ 6149880 h 9534698"/>
              <a:gd name="connsiteX23" fmla="*/ 6477000 w 6477000"/>
              <a:gd name="connsiteY23" fmla="*/ 6650452 h 9534698"/>
              <a:gd name="connsiteX24" fmla="*/ 6477000 w 6477000"/>
              <a:gd name="connsiteY24" fmla="*/ 7055677 h 9534698"/>
              <a:gd name="connsiteX25" fmla="*/ 6477000 w 6477000"/>
              <a:gd name="connsiteY25" fmla="*/ 7365554 h 9534698"/>
              <a:gd name="connsiteX26" fmla="*/ 6477000 w 6477000"/>
              <a:gd name="connsiteY26" fmla="*/ 7961473 h 9534698"/>
              <a:gd name="connsiteX27" fmla="*/ 6477000 w 6477000"/>
              <a:gd name="connsiteY27" fmla="*/ 8557391 h 9534698"/>
              <a:gd name="connsiteX28" fmla="*/ 6477000 w 6477000"/>
              <a:gd name="connsiteY28" fmla="*/ 9534698 h 9534698"/>
              <a:gd name="connsiteX29" fmla="*/ 6017722 w 6477000"/>
              <a:gd name="connsiteY29" fmla="*/ 9534698 h 9534698"/>
              <a:gd name="connsiteX30" fmla="*/ 5558444 w 6477000"/>
              <a:gd name="connsiteY30" fmla="*/ 9534698 h 9534698"/>
              <a:gd name="connsiteX31" fmla="*/ 4904855 w 6477000"/>
              <a:gd name="connsiteY31" fmla="*/ 9534698 h 9534698"/>
              <a:gd name="connsiteX32" fmla="*/ 4380807 w 6477000"/>
              <a:gd name="connsiteY32" fmla="*/ 9534698 h 9534698"/>
              <a:gd name="connsiteX33" fmla="*/ 3986299 w 6477000"/>
              <a:gd name="connsiteY33" fmla="*/ 9534698 h 9534698"/>
              <a:gd name="connsiteX34" fmla="*/ 3397481 w 6477000"/>
              <a:gd name="connsiteY34" fmla="*/ 9534698 h 9534698"/>
              <a:gd name="connsiteX35" fmla="*/ 2808663 w 6477000"/>
              <a:gd name="connsiteY35" fmla="*/ 9534698 h 9534698"/>
              <a:gd name="connsiteX36" fmla="*/ 2284615 w 6477000"/>
              <a:gd name="connsiteY36" fmla="*/ 9534698 h 9534698"/>
              <a:gd name="connsiteX37" fmla="*/ 1695796 w 6477000"/>
              <a:gd name="connsiteY37" fmla="*/ 9534698 h 9534698"/>
              <a:gd name="connsiteX38" fmla="*/ 1042208 w 6477000"/>
              <a:gd name="connsiteY38" fmla="*/ 9534698 h 9534698"/>
              <a:gd name="connsiteX39" fmla="*/ 0 w 6477000"/>
              <a:gd name="connsiteY39" fmla="*/ 9534698 h 9534698"/>
              <a:gd name="connsiteX40" fmla="*/ 0 w 6477000"/>
              <a:gd name="connsiteY40" fmla="*/ 9034126 h 9534698"/>
              <a:gd name="connsiteX41" fmla="*/ 0 w 6477000"/>
              <a:gd name="connsiteY41" fmla="*/ 8247514 h 9534698"/>
              <a:gd name="connsiteX42" fmla="*/ 0 w 6477000"/>
              <a:gd name="connsiteY42" fmla="*/ 7651595 h 9534698"/>
              <a:gd name="connsiteX43" fmla="*/ 0 w 6477000"/>
              <a:gd name="connsiteY43" fmla="*/ 6960330 h 9534698"/>
              <a:gd name="connsiteX44" fmla="*/ 0 w 6477000"/>
              <a:gd name="connsiteY44" fmla="*/ 6459758 h 9534698"/>
              <a:gd name="connsiteX45" fmla="*/ 0 w 6477000"/>
              <a:gd name="connsiteY45" fmla="*/ 5863839 h 9534698"/>
              <a:gd name="connsiteX46" fmla="*/ 0 w 6477000"/>
              <a:gd name="connsiteY46" fmla="*/ 5172574 h 9534698"/>
              <a:gd name="connsiteX47" fmla="*/ 0 w 6477000"/>
              <a:gd name="connsiteY47" fmla="*/ 4576655 h 9534698"/>
              <a:gd name="connsiteX48" fmla="*/ 0 w 6477000"/>
              <a:gd name="connsiteY48" fmla="*/ 4076083 h 9534698"/>
              <a:gd name="connsiteX49" fmla="*/ 0 w 6477000"/>
              <a:gd name="connsiteY49" fmla="*/ 3766206 h 9534698"/>
              <a:gd name="connsiteX50" fmla="*/ 0 w 6477000"/>
              <a:gd name="connsiteY50" fmla="*/ 3074940 h 9534698"/>
              <a:gd name="connsiteX51" fmla="*/ 0 w 6477000"/>
              <a:gd name="connsiteY51" fmla="*/ 2574368 h 9534698"/>
              <a:gd name="connsiteX52" fmla="*/ 0 w 6477000"/>
              <a:gd name="connsiteY52" fmla="*/ 2264491 h 9534698"/>
              <a:gd name="connsiteX53" fmla="*/ 0 w 6477000"/>
              <a:gd name="connsiteY53" fmla="*/ 1954613 h 9534698"/>
              <a:gd name="connsiteX54" fmla="*/ 0 w 6477000"/>
              <a:gd name="connsiteY54" fmla="*/ 1644735 h 9534698"/>
              <a:gd name="connsiteX55" fmla="*/ 0 w 6477000"/>
              <a:gd name="connsiteY55" fmla="*/ 858123 h 9534698"/>
              <a:gd name="connsiteX56" fmla="*/ 0 w 6477000"/>
              <a:gd name="connsiteY56" fmla="*/ 0 h 953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477000" h="9534698" extrusionOk="0">
                <a:moveTo>
                  <a:pt x="0" y="0"/>
                </a:moveTo>
                <a:cubicBezTo>
                  <a:pt x="216942" y="-43857"/>
                  <a:pt x="263314" y="1392"/>
                  <a:pt x="459278" y="0"/>
                </a:cubicBezTo>
                <a:cubicBezTo>
                  <a:pt x="655242" y="-1392"/>
                  <a:pt x="888884" y="34270"/>
                  <a:pt x="1112866" y="0"/>
                </a:cubicBezTo>
                <a:cubicBezTo>
                  <a:pt x="1336848" y="-34270"/>
                  <a:pt x="1447879" y="20284"/>
                  <a:pt x="1636915" y="0"/>
                </a:cubicBezTo>
                <a:cubicBezTo>
                  <a:pt x="1825951" y="-20284"/>
                  <a:pt x="2046081" y="61515"/>
                  <a:pt x="2290503" y="0"/>
                </a:cubicBezTo>
                <a:cubicBezTo>
                  <a:pt x="2534925" y="-61515"/>
                  <a:pt x="2599751" y="31504"/>
                  <a:pt x="2685011" y="0"/>
                </a:cubicBezTo>
                <a:cubicBezTo>
                  <a:pt x="2770271" y="-31504"/>
                  <a:pt x="3199971" y="40890"/>
                  <a:pt x="3403369" y="0"/>
                </a:cubicBezTo>
                <a:cubicBezTo>
                  <a:pt x="3606767" y="-40890"/>
                  <a:pt x="3635741" y="6671"/>
                  <a:pt x="3797877" y="0"/>
                </a:cubicBezTo>
                <a:cubicBezTo>
                  <a:pt x="3960013" y="-6671"/>
                  <a:pt x="4089794" y="2865"/>
                  <a:pt x="4257155" y="0"/>
                </a:cubicBezTo>
                <a:cubicBezTo>
                  <a:pt x="4424516" y="-2865"/>
                  <a:pt x="4559292" y="22031"/>
                  <a:pt x="4716434" y="0"/>
                </a:cubicBezTo>
                <a:cubicBezTo>
                  <a:pt x="4873576" y="-22031"/>
                  <a:pt x="4953907" y="24258"/>
                  <a:pt x="5110942" y="0"/>
                </a:cubicBezTo>
                <a:cubicBezTo>
                  <a:pt x="5267977" y="-24258"/>
                  <a:pt x="5378493" y="41258"/>
                  <a:pt x="5634990" y="0"/>
                </a:cubicBezTo>
                <a:cubicBezTo>
                  <a:pt x="5891487" y="-41258"/>
                  <a:pt x="6260513" y="37188"/>
                  <a:pt x="6477000" y="0"/>
                </a:cubicBezTo>
                <a:cubicBezTo>
                  <a:pt x="6562181" y="363926"/>
                  <a:pt x="6456241" y="625612"/>
                  <a:pt x="6477000" y="786613"/>
                </a:cubicBezTo>
                <a:cubicBezTo>
                  <a:pt x="6497759" y="947614"/>
                  <a:pt x="6440566" y="1412240"/>
                  <a:pt x="6477000" y="1573225"/>
                </a:cubicBezTo>
                <a:cubicBezTo>
                  <a:pt x="6513434" y="1734210"/>
                  <a:pt x="6461924" y="1788676"/>
                  <a:pt x="6477000" y="1883103"/>
                </a:cubicBezTo>
                <a:cubicBezTo>
                  <a:pt x="6492076" y="1977530"/>
                  <a:pt x="6463684" y="2130509"/>
                  <a:pt x="6477000" y="2288328"/>
                </a:cubicBezTo>
                <a:cubicBezTo>
                  <a:pt x="6490316" y="2446148"/>
                  <a:pt x="6467457" y="2795179"/>
                  <a:pt x="6477000" y="2979593"/>
                </a:cubicBezTo>
                <a:cubicBezTo>
                  <a:pt x="6486543" y="3164008"/>
                  <a:pt x="6423294" y="3437932"/>
                  <a:pt x="6477000" y="3575512"/>
                </a:cubicBezTo>
                <a:cubicBezTo>
                  <a:pt x="6530706" y="3713092"/>
                  <a:pt x="6422260" y="4000060"/>
                  <a:pt x="6477000" y="4266777"/>
                </a:cubicBezTo>
                <a:cubicBezTo>
                  <a:pt x="6531740" y="4533494"/>
                  <a:pt x="6406961" y="4802037"/>
                  <a:pt x="6477000" y="4958043"/>
                </a:cubicBezTo>
                <a:cubicBezTo>
                  <a:pt x="6547039" y="5114049"/>
                  <a:pt x="6429162" y="5238382"/>
                  <a:pt x="6477000" y="5363268"/>
                </a:cubicBezTo>
                <a:cubicBezTo>
                  <a:pt x="6524838" y="5488155"/>
                  <a:pt x="6458318" y="5941889"/>
                  <a:pt x="6477000" y="6149880"/>
                </a:cubicBezTo>
                <a:cubicBezTo>
                  <a:pt x="6495682" y="6357871"/>
                  <a:pt x="6472475" y="6463533"/>
                  <a:pt x="6477000" y="6650452"/>
                </a:cubicBezTo>
                <a:cubicBezTo>
                  <a:pt x="6481525" y="6837371"/>
                  <a:pt x="6447550" y="6914118"/>
                  <a:pt x="6477000" y="7055677"/>
                </a:cubicBezTo>
                <a:cubicBezTo>
                  <a:pt x="6506450" y="7197237"/>
                  <a:pt x="6451957" y="7294931"/>
                  <a:pt x="6477000" y="7365554"/>
                </a:cubicBezTo>
                <a:cubicBezTo>
                  <a:pt x="6502043" y="7436177"/>
                  <a:pt x="6423677" y="7737443"/>
                  <a:pt x="6477000" y="7961473"/>
                </a:cubicBezTo>
                <a:cubicBezTo>
                  <a:pt x="6530323" y="8185503"/>
                  <a:pt x="6418959" y="8273474"/>
                  <a:pt x="6477000" y="8557391"/>
                </a:cubicBezTo>
                <a:cubicBezTo>
                  <a:pt x="6535041" y="8841308"/>
                  <a:pt x="6363854" y="9194703"/>
                  <a:pt x="6477000" y="9534698"/>
                </a:cubicBezTo>
                <a:cubicBezTo>
                  <a:pt x="6377271" y="9546100"/>
                  <a:pt x="6159614" y="9532260"/>
                  <a:pt x="6017722" y="9534698"/>
                </a:cubicBezTo>
                <a:cubicBezTo>
                  <a:pt x="5875830" y="9537136"/>
                  <a:pt x="5786118" y="9525922"/>
                  <a:pt x="5558444" y="9534698"/>
                </a:cubicBezTo>
                <a:cubicBezTo>
                  <a:pt x="5330770" y="9543474"/>
                  <a:pt x="5225412" y="9504579"/>
                  <a:pt x="4904855" y="9534698"/>
                </a:cubicBezTo>
                <a:cubicBezTo>
                  <a:pt x="4584298" y="9564817"/>
                  <a:pt x="4507699" y="9520328"/>
                  <a:pt x="4380807" y="9534698"/>
                </a:cubicBezTo>
                <a:cubicBezTo>
                  <a:pt x="4253915" y="9549068"/>
                  <a:pt x="4165796" y="9509757"/>
                  <a:pt x="3986299" y="9534698"/>
                </a:cubicBezTo>
                <a:cubicBezTo>
                  <a:pt x="3806802" y="9559639"/>
                  <a:pt x="3600721" y="9480824"/>
                  <a:pt x="3397481" y="9534698"/>
                </a:cubicBezTo>
                <a:cubicBezTo>
                  <a:pt x="3194241" y="9588572"/>
                  <a:pt x="2962930" y="9480883"/>
                  <a:pt x="2808663" y="9534698"/>
                </a:cubicBezTo>
                <a:cubicBezTo>
                  <a:pt x="2654396" y="9588513"/>
                  <a:pt x="2420761" y="9474662"/>
                  <a:pt x="2284615" y="9534698"/>
                </a:cubicBezTo>
                <a:cubicBezTo>
                  <a:pt x="2148469" y="9594734"/>
                  <a:pt x="1894958" y="9482829"/>
                  <a:pt x="1695796" y="9534698"/>
                </a:cubicBezTo>
                <a:cubicBezTo>
                  <a:pt x="1496634" y="9586567"/>
                  <a:pt x="1306006" y="9470755"/>
                  <a:pt x="1042208" y="9534698"/>
                </a:cubicBezTo>
                <a:cubicBezTo>
                  <a:pt x="778410" y="9598641"/>
                  <a:pt x="335345" y="9511181"/>
                  <a:pt x="0" y="9534698"/>
                </a:cubicBezTo>
                <a:cubicBezTo>
                  <a:pt x="-23453" y="9392149"/>
                  <a:pt x="54941" y="9254760"/>
                  <a:pt x="0" y="9034126"/>
                </a:cubicBezTo>
                <a:cubicBezTo>
                  <a:pt x="-54941" y="8813492"/>
                  <a:pt x="91761" y="8530844"/>
                  <a:pt x="0" y="8247514"/>
                </a:cubicBezTo>
                <a:cubicBezTo>
                  <a:pt x="-91761" y="7964184"/>
                  <a:pt x="53726" y="7816924"/>
                  <a:pt x="0" y="7651595"/>
                </a:cubicBezTo>
                <a:cubicBezTo>
                  <a:pt x="-53726" y="7486266"/>
                  <a:pt x="20373" y="7244642"/>
                  <a:pt x="0" y="6960330"/>
                </a:cubicBezTo>
                <a:cubicBezTo>
                  <a:pt x="-20373" y="6676018"/>
                  <a:pt x="28257" y="6658145"/>
                  <a:pt x="0" y="6459758"/>
                </a:cubicBezTo>
                <a:cubicBezTo>
                  <a:pt x="-28257" y="6261371"/>
                  <a:pt x="7153" y="6075903"/>
                  <a:pt x="0" y="5863839"/>
                </a:cubicBezTo>
                <a:cubicBezTo>
                  <a:pt x="-7153" y="5651775"/>
                  <a:pt x="50081" y="5487560"/>
                  <a:pt x="0" y="5172574"/>
                </a:cubicBezTo>
                <a:cubicBezTo>
                  <a:pt x="-50081" y="4857589"/>
                  <a:pt x="66044" y="4735072"/>
                  <a:pt x="0" y="4576655"/>
                </a:cubicBezTo>
                <a:cubicBezTo>
                  <a:pt x="-66044" y="4418238"/>
                  <a:pt x="58861" y="4316829"/>
                  <a:pt x="0" y="4076083"/>
                </a:cubicBezTo>
                <a:cubicBezTo>
                  <a:pt x="-58861" y="3835337"/>
                  <a:pt x="36938" y="3914663"/>
                  <a:pt x="0" y="3766206"/>
                </a:cubicBezTo>
                <a:cubicBezTo>
                  <a:pt x="-36938" y="3617749"/>
                  <a:pt x="75914" y="3290712"/>
                  <a:pt x="0" y="3074940"/>
                </a:cubicBezTo>
                <a:cubicBezTo>
                  <a:pt x="-75914" y="2859168"/>
                  <a:pt x="30422" y="2800921"/>
                  <a:pt x="0" y="2574368"/>
                </a:cubicBezTo>
                <a:cubicBezTo>
                  <a:pt x="-30422" y="2347815"/>
                  <a:pt x="19204" y="2348370"/>
                  <a:pt x="0" y="2264491"/>
                </a:cubicBezTo>
                <a:cubicBezTo>
                  <a:pt x="-19204" y="2180612"/>
                  <a:pt x="36806" y="2022908"/>
                  <a:pt x="0" y="1954613"/>
                </a:cubicBezTo>
                <a:cubicBezTo>
                  <a:pt x="-36806" y="1886318"/>
                  <a:pt x="18630" y="1777454"/>
                  <a:pt x="0" y="1644735"/>
                </a:cubicBezTo>
                <a:cubicBezTo>
                  <a:pt x="-18630" y="1512016"/>
                  <a:pt x="34216" y="1161999"/>
                  <a:pt x="0" y="858123"/>
                </a:cubicBezTo>
                <a:cubicBezTo>
                  <a:pt x="-34216" y="554247"/>
                  <a:pt x="31874" y="213262"/>
                  <a:pt x="0" y="0"/>
                </a:cubicBezTo>
                <a:close/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1344787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C69655-1267-DBFB-C1A0-E5C4AD787E6B}"/>
              </a:ext>
            </a:extLst>
          </p:cNvPr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00" y="991479"/>
            <a:ext cx="7367800" cy="86498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94190C7-4AB5-AB68-E074-F10568811B8D}"/>
              </a:ext>
            </a:extLst>
          </p:cNvPr>
          <p:cNvSpPr txBox="1"/>
          <p:nvPr/>
        </p:nvSpPr>
        <p:spPr>
          <a:xfrm>
            <a:off x="2700516" y="4114800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SEÑO</a:t>
            </a:r>
          </a:p>
          <a:p>
            <a:pPr algn="ctr"/>
            <a:r>
              <a:rPr lang="es-ES" dirty="0"/>
              <a:t> MARIBEL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2D19B44B-5462-ED31-F1EF-EB9F994A9811}"/>
              </a:ext>
            </a:extLst>
          </p:cNvPr>
          <p:cNvGrpSpPr/>
          <p:nvPr/>
        </p:nvGrpSpPr>
        <p:grpSpPr>
          <a:xfrm>
            <a:off x="3698421" y="7801327"/>
            <a:ext cx="3034888" cy="902111"/>
            <a:chOff x="4114800" y="7906454"/>
            <a:chExt cx="2349088" cy="691857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361650E5-F341-30B8-CA06-1B567367E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14800" y="7906454"/>
              <a:ext cx="2349088" cy="691857"/>
            </a:xfrm>
            <a:prstGeom prst="rect">
              <a:avLst/>
            </a:prstGeom>
          </p:spPr>
        </p:pic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BD5A3AE6-6CD1-8977-C282-98BAF64139A0}"/>
                </a:ext>
              </a:extLst>
            </p:cNvPr>
            <p:cNvSpPr/>
            <p:nvPr/>
          </p:nvSpPr>
          <p:spPr>
            <a:xfrm>
              <a:off x="4495800" y="8001149"/>
              <a:ext cx="1524000" cy="435900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38660B-C8A4-5259-38D2-FFFFCA9A647C}"/>
              </a:ext>
            </a:extLst>
          </p:cNvPr>
          <p:cNvSpPr txBox="1"/>
          <p:nvPr/>
        </p:nvSpPr>
        <p:spPr>
          <a:xfrm>
            <a:off x="4082504" y="8024318"/>
            <a:ext cx="2185214" cy="3693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AGMomster" panose="02000603000000000000" pitchFamily="2" charset="0"/>
                <a:ea typeface="AGMomster" panose="02000603000000000000" pitchFamily="2" charset="0"/>
              </a:rPr>
              <a:t>CURSO 2025-2026</a:t>
            </a:r>
          </a:p>
        </p:txBody>
      </p:sp>
    </p:spTree>
    <p:extLst>
      <p:ext uri="{BB962C8B-B14F-4D97-AF65-F5344CB8AC3E}">
        <p14:creationId xmlns:p14="http://schemas.microsoft.com/office/powerpoint/2010/main" val="3764881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23319</TotalTime>
  <Words>40</Words>
  <Application>Microsoft Office PowerPoint</Application>
  <PresentationFormat>A4 (210 x 297 mm)</PresentationFormat>
  <Paragraphs>16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AGMomster</vt:lpstr>
      <vt:lpstr>Aptos</vt:lpstr>
      <vt:lpstr>Arial</vt:lpstr>
      <vt:lpstr>Calibri</vt:lpstr>
      <vt:lpstr>Lucida Sans Unicode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Maribel Martinez</cp:lastModifiedBy>
  <cp:revision>11</cp:revision>
  <dcterms:created xsi:type="dcterms:W3CDTF">2024-10-21T11:19:52Z</dcterms:created>
  <dcterms:modified xsi:type="dcterms:W3CDTF">2025-08-23T09:39:05Z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2024-02-15T00:00:00Z</vt:filetime>
  </property>
  <property fmtid="{D5CDD505-2E9C-101B-9397-08002B2CF9AE}" pid="3" name="LastSaved">
    <vt:filetime>2024-10-21T00:00:00Z</vt:filetime>
  </property>
  <property fmtid="{D5CDD505-2E9C-101B-9397-08002B2CF9AE}" pid="4" name="Producer">
    <vt:lpwstr>macOS Versión 10.15.7 (Compilación 19H2) Quartz PDFContext</vt:lpwstr>
  </property>
</Properties>
</file>