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0" r:id="rId2"/>
    <p:sldId id="257" r:id="rId3"/>
    <p:sldId id="261" r:id="rId4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2"/>
  </p:normalViewPr>
  <p:slideViewPr>
    <p:cSldViewPr snapToGrid="0">
      <p:cViewPr>
        <p:scale>
          <a:sx n="125" d="100"/>
          <a:sy n="125" d="100"/>
        </p:scale>
        <p:origin x="1051" y="-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1C48-7F31-3046-886E-E5A09D9DC717}" type="datetimeFigureOut">
              <a:rPr lang="es-ES_tradnl" smtClean="0"/>
              <a:t>11/08/2025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6C2-A5F4-AE47-933A-AE845E5429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517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1C48-7F31-3046-886E-E5A09D9DC717}" type="datetimeFigureOut">
              <a:rPr lang="es-ES_tradnl" smtClean="0"/>
              <a:t>11/08/2025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6C2-A5F4-AE47-933A-AE845E5429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4674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1C48-7F31-3046-886E-E5A09D9DC717}" type="datetimeFigureOut">
              <a:rPr lang="es-ES_tradnl" smtClean="0"/>
              <a:t>11/08/2025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6C2-A5F4-AE47-933A-AE845E5429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348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1C48-7F31-3046-886E-E5A09D9DC717}" type="datetimeFigureOut">
              <a:rPr lang="es-ES_tradnl" smtClean="0"/>
              <a:t>11/08/2025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6C2-A5F4-AE47-933A-AE845E5429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47109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1C48-7F31-3046-886E-E5A09D9DC717}" type="datetimeFigureOut">
              <a:rPr lang="es-ES_tradnl" smtClean="0"/>
              <a:t>11/08/2025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6C2-A5F4-AE47-933A-AE845E5429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2756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1C48-7F31-3046-886E-E5A09D9DC717}" type="datetimeFigureOut">
              <a:rPr lang="es-ES_tradnl" smtClean="0"/>
              <a:t>11/08/2025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6C2-A5F4-AE47-933A-AE845E5429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8626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1C48-7F31-3046-886E-E5A09D9DC717}" type="datetimeFigureOut">
              <a:rPr lang="es-ES_tradnl" smtClean="0"/>
              <a:t>11/08/2025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6C2-A5F4-AE47-933A-AE845E5429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91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1C48-7F31-3046-886E-E5A09D9DC717}" type="datetimeFigureOut">
              <a:rPr lang="es-ES_tradnl" smtClean="0"/>
              <a:t>11/08/2025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6C2-A5F4-AE47-933A-AE845E5429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37092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1C48-7F31-3046-886E-E5A09D9DC717}" type="datetimeFigureOut">
              <a:rPr lang="es-ES_tradnl" smtClean="0"/>
              <a:t>11/08/2025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6C2-A5F4-AE47-933A-AE845E5429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1173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1C48-7F31-3046-886E-E5A09D9DC717}" type="datetimeFigureOut">
              <a:rPr lang="es-ES_tradnl" smtClean="0"/>
              <a:t>11/08/2025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6C2-A5F4-AE47-933A-AE845E5429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265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21C48-7F31-3046-886E-E5A09D9DC717}" type="datetimeFigureOut">
              <a:rPr lang="es-ES_tradnl" smtClean="0"/>
              <a:t>11/08/2025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266C2-A5F4-AE47-933A-AE845E5429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5085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21C48-7F31-3046-886E-E5A09D9DC717}" type="datetimeFigureOut">
              <a:rPr lang="es-ES_tradnl" smtClean="0"/>
              <a:t>11/08/2025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266C2-A5F4-AE47-933A-AE845E54298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6689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CBD40FBD-80C0-D145-D519-0B4F0A577D6E}"/>
              </a:ext>
            </a:extLst>
          </p:cNvPr>
          <p:cNvSpPr/>
          <p:nvPr/>
        </p:nvSpPr>
        <p:spPr>
          <a:xfrm rot="16200000">
            <a:off x="285989" y="11667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086A3BF-51B9-EBE1-16C6-01A74A313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166955" y="1370017"/>
            <a:ext cx="2041466" cy="630414"/>
          </a:xfrm>
          <a:prstGeom prst="round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2C52A2A-1619-BD9F-108C-07D0CC0BCC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8" t="55419" r="12133" b="35944"/>
          <a:stretch/>
        </p:blipFill>
        <p:spPr>
          <a:xfrm>
            <a:off x="121334" y="368481"/>
            <a:ext cx="2097442" cy="29845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E4BD31F-852A-13B7-915D-D4F8C225AC35}"/>
              </a:ext>
            </a:extLst>
          </p:cNvPr>
          <p:cNvSpPr txBox="1"/>
          <p:nvPr/>
        </p:nvSpPr>
        <p:spPr>
          <a:xfrm>
            <a:off x="193428" y="620477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4E32919C-A665-9A98-E9FE-064813591E1C}"/>
              </a:ext>
            </a:extLst>
          </p:cNvPr>
          <p:cNvSpPr/>
          <p:nvPr/>
        </p:nvSpPr>
        <p:spPr>
          <a:xfrm rot="16200000">
            <a:off x="2526447" y="11667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4377A6D-5029-E59A-BC9F-08C8B811F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2407413" y="1370017"/>
            <a:ext cx="2041466" cy="630414"/>
          </a:xfrm>
          <a:prstGeom prst="round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BE6EB63-17C4-C69D-933E-B153AA8AB3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8" t="55419" r="12133" b="35944"/>
          <a:stretch/>
        </p:blipFill>
        <p:spPr>
          <a:xfrm>
            <a:off x="2361792" y="368481"/>
            <a:ext cx="2097442" cy="29845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CD488EB-C342-0DBC-178E-D64FC5D9FDBE}"/>
              </a:ext>
            </a:extLst>
          </p:cNvPr>
          <p:cNvSpPr txBox="1"/>
          <p:nvPr/>
        </p:nvSpPr>
        <p:spPr>
          <a:xfrm>
            <a:off x="2433886" y="620477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1E2267C1-B866-5FF5-4F74-CC19B44AE475}"/>
              </a:ext>
            </a:extLst>
          </p:cNvPr>
          <p:cNvSpPr/>
          <p:nvPr/>
        </p:nvSpPr>
        <p:spPr>
          <a:xfrm rot="16200000">
            <a:off x="4793377" y="11667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99E35CA-74E6-98E3-320A-5CF4671C4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4674343" y="1370017"/>
            <a:ext cx="2041466" cy="630414"/>
          </a:xfrm>
          <a:prstGeom prst="round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4481324-A168-BF13-1AB1-AF60FD7CF6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8" t="55419" r="12133" b="35944"/>
          <a:stretch/>
        </p:blipFill>
        <p:spPr>
          <a:xfrm>
            <a:off x="4628722" y="368481"/>
            <a:ext cx="2097442" cy="29845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950758F-6AF8-3723-5769-A49FE1EDDBDE}"/>
              </a:ext>
            </a:extLst>
          </p:cNvPr>
          <p:cNvSpPr txBox="1"/>
          <p:nvPr/>
        </p:nvSpPr>
        <p:spPr>
          <a:xfrm>
            <a:off x="4700816" y="620477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AB4990BE-73EE-829C-3214-77F1A0E566BD}"/>
              </a:ext>
            </a:extLst>
          </p:cNvPr>
          <p:cNvSpPr/>
          <p:nvPr/>
        </p:nvSpPr>
        <p:spPr>
          <a:xfrm rot="16200000">
            <a:off x="285988" y="1986520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4E93693-718B-6E1D-9D6D-4868E2737B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166954" y="3344870"/>
            <a:ext cx="2041466" cy="630414"/>
          </a:xfrm>
          <a:prstGeom prst="round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DB352A9-4758-F8C6-54CF-2CC86E11CD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8" t="55419" r="12133" b="35944"/>
          <a:stretch/>
        </p:blipFill>
        <p:spPr>
          <a:xfrm>
            <a:off x="121333" y="2343334"/>
            <a:ext cx="2097442" cy="298450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8A847D98-A8CE-4BFB-7F11-9028CB529154}"/>
              </a:ext>
            </a:extLst>
          </p:cNvPr>
          <p:cNvSpPr txBox="1"/>
          <p:nvPr/>
        </p:nvSpPr>
        <p:spPr>
          <a:xfrm>
            <a:off x="193427" y="2595330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18F49588-D9DE-2375-DBA7-8D0957C936D6}"/>
              </a:ext>
            </a:extLst>
          </p:cNvPr>
          <p:cNvSpPr/>
          <p:nvPr/>
        </p:nvSpPr>
        <p:spPr>
          <a:xfrm rot="16200000">
            <a:off x="2526446" y="1986520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9C9110B6-FBDD-E0EC-8F68-A8C8C487F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2407412" y="3344870"/>
            <a:ext cx="2041466" cy="630414"/>
          </a:xfrm>
          <a:prstGeom prst="round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2B95F674-2975-8483-49B9-C4E2ACC8A7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8" t="55419" r="12133" b="35944"/>
          <a:stretch/>
        </p:blipFill>
        <p:spPr>
          <a:xfrm>
            <a:off x="2361791" y="2343334"/>
            <a:ext cx="2097442" cy="298450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FFDDFE3-FC56-F433-53E4-32705ED7DA78}"/>
              </a:ext>
            </a:extLst>
          </p:cNvPr>
          <p:cNvSpPr txBox="1"/>
          <p:nvPr/>
        </p:nvSpPr>
        <p:spPr>
          <a:xfrm>
            <a:off x="2433885" y="2595330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4870133E-D4A1-F949-29B4-B4609BED2E17}"/>
              </a:ext>
            </a:extLst>
          </p:cNvPr>
          <p:cNvSpPr/>
          <p:nvPr/>
        </p:nvSpPr>
        <p:spPr>
          <a:xfrm rot="16200000">
            <a:off x="4793376" y="1986520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8A352FD9-0195-01D0-C7C7-BF68829D27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4674342" y="3344870"/>
            <a:ext cx="2041466" cy="630414"/>
          </a:xfrm>
          <a:prstGeom prst="round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043481AE-42F3-1EA8-5AA2-CE79A79894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8" t="55419" r="12133" b="35944"/>
          <a:stretch/>
        </p:blipFill>
        <p:spPr>
          <a:xfrm>
            <a:off x="4628721" y="2343334"/>
            <a:ext cx="2097442" cy="298450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818E3F01-CC7C-ACFD-4C1E-FD5AF9E2E821}"/>
              </a:ext>
            </a:extLst>
          </p:cNvPr>
          <p:cNvSpPr txBox="1"/>
          <p:nvPr/>
        </p:nvSpPr>
        <p:spPr>
          <a:xfrm>
            <a:off x="4700815" y="2595330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id="{3E296313-C514-A3CB-A316-95081CEF48A5}"/>
              </a:ext>
            </a:extLst>
          </p:cNvPr>
          <p:cNvSpPr/>
          <p:nvPr/>
        </p:nvSpPr>
        <p:spPr>
          <a:xfrm rot="16200000">
            <a:off x="259517" y="3961372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D443CCA2-7418-BA1A-38B0-AD7B4F800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140483" y="5319722"/>
            <a:ext cx="2041466" cy="630414"/>
          </a:xfrm>
          <a:prstGeom prst="round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6F98D1A9-777C-7661-DA48-10AF522AA7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8" t="55419" r="12133" b="35944"/>
          <a:stretch/>
        </p:blipFill>
        <p:spPr>
          <a:xfrm>
            <a:off x="94862" y="4318186"/>
            <a:ext cx="2097442" cy="298450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5F0E5FD0-4A74-3944-2E01-84551005F7A3}"/>
              </a:ext>
            </a:extLst>
          </p:cNvPr>
          <p:cNvSpPr txBox="1"/>
          <p:nvPr/>
        </p:nvSpPr>
        <p:spPr>
          <a:xfrm>
            <a:off x="166956" y="4570182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48" name="Rectángulo redondeado 47">
            <a:extLst>
              <a:ext uri="{FF2B5EF4-FFF2-40B4-BE49-F238E27FC236}">
                <a16:creationId xmlns:a16="http://schemas.microsoft.com/office/drawing/2014/main" id="{8F509693-8890-B058-3FBB-7BFDED8B09D8}"/>
              </a:ext>
            </a:extLst>
          </p:cNvPr>
          <p:cNvSpPr/>
          <p:nvPr/>
        </p:nvSpPr>
        <p:spPr>
          <a:xfrm rot="16200000">
            <a:off x="2499975" y="3961372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1B8740E1-5EF0-DE99-23B0-87A791E32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2380941" y="5319722"/>
            <a:ext cx="2041466" cy="630414"/>
          </a:xfrm>
          <a:prstGeom prst="round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7EA93FE7-0633-4649-4FCC-73E3B0C69D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8" t="55419" r="12133" b="35944"/>
          <a:stretch/>
        </p:blipFill>
        <p:spPr>
          <a:xfrm>
            <a:off x="2335320" y="4318186"/>
            <a:ext cx="2097442" cy="298450"/>
          </a:xfrm>
          <a:prstGeom prst="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D2AEAA5E-2000-D44B-B649-50F31FFF934E}"/>
              </a:ext>
            </a:extLst>
          </p:cNvPr>
          <p:cNvSpPr txBox="1"/>
          <p:nvPr/>
        </p:nvSpPr>
        <p:spPr>
          <a:xfrm>
            <a:off x="2407414" y="4570182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52" name="Rectángulo redondeado 51">
            <a:extLst>
              <a:ext uri="{FF2B5EF4-FFF2-40B4-BE49-F238E27FC236}">
                <a16:creationId xmlns:a16="http://schemas.microsoft.com/office/drawing/2014/main" id="{A4B17A8F-6272-93DF-38F5-8DE7513DBC2A}"/>
              </a:ext>
            </a:extLst>
          </p:cNvPr>
          <p:cNvSpPr/>
          <p:nvPr/>
        </p:nvSpPr>
        <p:spPr>
          <a:xfrm rot="16200000">
            <a:off x="4766905" y="3961372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FEF262AE-D38D-55E4-BF38-9D4BEF865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4647871" y="5319722"/>
            <a:ext cx="2041466" cy="630414"/>
          </a:xfrm>
          <a:prstGeom prst="round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79BDC1F8-445D-6E36-A40A-433E99B5C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8" t="55419" r="12133" b="35944"/>
          <a:stretch/>
        </p:blipFill>
        <p:spPr>
          <a:xfrm>
            <a:off x="4602250" y="4318186"/>
            <a:ext cx="2097442" cy="298450"/>
          </a:xfrm>
          <a:prstGeom prst="rect">
            <a:avLst/>
          </a:prstGeom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51C89A46-FECF-52A7-24FA-AF657C1E7A5E}"/>
              </a:ext>
            </a:extLst>
          </p:cNvPr>
          <p:cNvSpPr txBox="1"/>
          <p:nvPr/>
        </p:nvSpPr>
        <p:spPr>
          <a:xfrm>
            <a:off x="4674344" y="4570182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56" name="Rectángulo redondeado 55">
            <a:extLst>
              <a:ext uri="{FF2B5EF4-FFF2-40B4-BE49-F238E27FC236}">
                <a16:creationId xmlns:a16="http://schemas.microsoft.com/office/drawing/2014/main" id="{18753D45-B6F8-22A5-2D92-E425DF5261B2}"/>
              </a:ext>
            </a:extLst>
          </p:cNvPr>
          <p:cNvSpPr/>
          <p:nvPr/>
        </p:nvSpPr>
        <p:spPr>
          <a:xfrm rot="16200000">
            <a:off x="259516" y="5936225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308A950A-0D6F-5C16-89AE-3486450E6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140482" y="7294575"/>
            <a:ext cx="2041466" cy="630414"/>
          </a:xfrm>
          <a:prstGeom prst="round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B7C53D5D-1CB9-6C91-F731-F7A404CCC8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8" t="55419" r="12133" b="35944"/>
          <a:stretch/>
        </p:blipFill>
        <p:spPr>
          <a:xfrm>
            <a:off x="94861" y="6293039"/>
            <a:ext cx="2097442" cy="298450"/>
          </a:xfrm>
          <a:prstGeom prst="rect">
            <a:avLst/>
          </a:prstGeom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36AFF266-4A4B-2A43-AFE4-89C6D7C6A2A0}"/>
              </a:ext>
            </a:extLst>
          </p:cNvPr>
          <p:cNvSpPr txBox="1"/>
          <p:nvPr/>
        </p:nvSpPr>
        <p:spPr>
          <a:xfrm>
            <a:off x="166955" y="6545035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60" name="Rectángulo redondeado 59">
            <a:extLst>
              <a:ext uri="{FF2B5EF4-FFF2-40B4-BE49-F238E27FC236}">
                <a16:creationId xmlns:a16="http://schemas.microsoft.com/office/drawing/2014/main" id="{125ABA68-8AF6-E2CF-AB32-24B07BFBC1A4}"/>
              </a:ext>
            </a:extLst>
          </p:cNvPr>
          <p:cNvSpPr/>
          <p:nvPr/>
        </p:nvSpPr>
        <p:spPr>
          <a:xfrm rot="16200000">
            <a:off x="2499974" y="5936225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3FE2BA48-4479-A8E3-D228-54419CB40C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2380940" y="7294575"/>
            <a:ext cx="2041466" cy="630414"/>
          </a:xfrm>
          <a:prstGeom prst="round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F918245E-2CD3-8CEA-7CB7-33CECAA3AB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8" t="55419" r="12133" b="35944"/>
          <a:stretch/>
        </p:blipFill>
        <p:spPr>
          <a:xfrm>
            <a:off x="2335319" y="6293039"/>
            <a:ext cx="2097442" cy="298450"/>
          </a:xfrm>
          <a:prstGeom prst="rect">
            <a:avLst/>
          </a:prstGeom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id="{148842F5-43C9-50F9-596A-845244D01AF0}"/>
              </a:ext>
            </a:extLst>
          </p:cNvPr>
          <p:cNvSpPr txBox="1"/>
          <p:nvPr/>
        </p:nvSpPr>
        <p:spPr>
          <a:xfrm>
            <a:off x="2407413" y="6545035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64" name="Rectángulo redondeado 63">
            <a:extLst>
              <a:ext uri="{FF2B5EF4-FFF2-40B4-BE49-F238E27FC236}">
                <a16:creationId xmlns:a16="http://schemas.microsoft.com/office/drawing/2014/main" id="{E2F5AE97-11D2-7230-3504-8A9BA2ACB926}"/>
              </a:ext>
            </a:extLst>
          </p:cNvPr>
          <p:cNvSpPr/>
          <p:nvPr/>
        </p:nvSpPr>
        <p:spPr>
          <a:xfrm rot="16200000">
            <a:off x="4766904" y="5936225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5" name="Imagen 64">
            <a:extLst>
              <a:ext uri="{FF2B5EF4-FFF2-40B4-BE49-F238E27FC236}">
                <a16:creationId xmlns:a16="http://schemas.microsoft.com/office/drawing/2014/main" id="{0F7BA0F8-2D2E-EAA6-0DD1-8C34082E8E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4647870" y="7294575"/>
            <a:ext cx="2041466" cy="630414"/>
          </a:xfrm>
          <a:prstGeom prst="round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45F193DE-E097-0479-188D-CD843C118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8" t="55419" r="12133" b="35944"/>
          <a:stretch/>
        </p:blipFill>
        <p:spPr>
          <a:xfrm>
            <a:off x="4602249" y="6293039"/>
            <a:ext cx="2097442" cy="298450"/>
          </a:xfrm>
          <a:prstGeom prst="rect">
            <a:avLst/>
          </a:prstGeom>
        </p:spPr>
      </p:pic>
      <p:sp>
        <p:nvSpPr>
          <p:cNvPr id="67" name="CuadroTexto 66">
            <a:extLst>
              <a:ext uri="{FF2B5EF4-FFF2-40B4-BE49-F238E27FC236}">
                <a16:creationId xmlns:a16="http://schemas.microsoft.com/office/drawing/2014/main" id="{F5597E3F-17F4-ACEB-CA97-E83FA1A147B1}"/>
              </a:ext>
            </a:extLst>
          </p:cNvPr>
          <p:cNvSpPr txBox="1"/>
          <p:nvPr/>
        </p:nvSpPr>
        <p:spPr>
          <a:xfrm>
            <a:off x="4674343" y="6545035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</p:spTree>
    <p:extLst>
      <p:ext uri="{BB962C8B-B14F-4D97-AF65-F5344CB8AC3E}">
        <p14:creationId xmlns:p14="http://schemas.microsoft.com/office/powerpoint/2010/main" val="625227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CBD40FBD-80C0-D145-D519-0B4F0A577D6E}"/>
              </a:ext>
            </a:extLst>
          </p:cNvPr>
          <p:cNvSpPr/>
          <p:nvPr/>
        </p:nvSpPr>
        <p:spPr>
          <a:xfrm rot="16200000">
            <a:off x="285989" y="11667"/>
            <a:ext cx="1803400" cy="217412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086A3BF-51B9-EBE1-16C6-01A74A313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" t="72930" r="968" b="3670"/>
          <a:stretch/>
        </p:blipFill>
        <p:spPr>
          <a:xfrm>
            <a:off x="166955" y="1370017"/>
            <a:ext cx="2041466" cy="630414"/>
          </a:xfrm>
          <a:prstGeom prst="round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E4BD31F-852A-13B7-915D-D4F8C225AC35}"/>
              </a:ext>
            </a:extLst>
          </p:cNvPr>
          <p:cNvSpPr txBox="1"/>
          <p:nvPr/>
        </p:nvSpPr>
        <p:spPr>
          <a:xfrm>
            <a:off x="193428" y="620477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4E32919C-A665-9A98-E9FE-064813591E1C}"/>
              </a:ext>
            </a:extLst>
          </p:cNvPr>
          <p:cNvSpPr/>
          <p:nvPr/>
        </p:nvSpPr>
        <p:spPr>
          <a:xfrm rot="16200000">
            <a:off x="2526447" y="11667"/>
            <a:ext cx="1803400" cy="2174127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4377A6D-5029-E59A-BC9F-08C8B811F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" t="72930" r="968" b="3670"/>
          <a:stretch/>
        </p:blipFill>
        <p:spPr>
          <a:xfrm>
            <a:off x="2407413" y="1370017"/>
            <a:ext cx="2041466" cy="630414"/>
          </a:xfrm>
          <a:prstGeom prst="round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CD488EB-C342-0DBC-178E-D64FC5D9FDBE}"/>
              </a:ext>
            </a:extLst>
          </p:cNvPr>
          <p:cNvSpPr txBox="1"/>
          <p:nvPr/>
        </p:nvSpPr>
        <p:spPr>
          <a:xfrm>
            <a:off x="2433886" y="620477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1E2267C1-B866-5FF5-4F74-CC19B44AE475}"/>
              </a:ext>
            </a:extLst>
          </p:cNvPr>
          <p:cNvSpPr/>
          <p:nvPr/>
        </p:nvSpPr>
        <p:spPr>
          <a:xfrm rot="16200000">
            <a:off x="4793377" y="11667"/>
            <a:ext cx="1803400" cy="2174127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99E35CA-74E6-98E3-320A-5CF4671C4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" t="72930" r="968" b="3670"/>
          <a:stretch/>
        </p:blipFill>
        <p:spPr>
          <a:xfrm>
            <a:off x="4674343" y="1370017"/>
            <a:ext cx="2041466" cy="630414"/>
          </a:xfrm>
          <a:prstGeom prst="round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950758F-6AF8-3723-5769-A49FE1EDDBDE}"/>
              </a:ext>
            </a:extLst>
          </p:cNvPr>
          <p:cNvSpPr txBox="1"/>
          <p:nvPr/>
        </p:nvSpPr>
        <p:spPr>
          <a:xfrm>
            <a:off x="4700816" y="620477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AB4990BE-73EE-829C-3214-77F1A0E566BD}"/>
              </a:ext>
            </a:extLst>
          </p:cNvPr>
          <p:cNvSpPr/>
          <p:nvPr/>
        </p:nvSpPr>
        <p:spPr>
          <a:xfrm rot="16200000">
            <a:off x="285988" y="1986520"/>
            <a:ext cx="1803400" cy="2174127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4E93693-718B-6E1D-9D6D-4868E2737B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" t="72930" r="968" b="3670"/>
          <a:stretch/>
        </p:blipFill>
        <p:spPr>
          <a:xfrm>
            <a:off x="166954" y="3344870"/>
            <a:ext cx="2041466" cy="630414"/>
          </a:xfrm>
          <a:prstGeom prst="round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8A847D98-A8CE-4BFB-7F11-9028CB529154}"/>
              </a:ext>
            </a:extLst>
          </p:cNvPr>
          <p:cNvSpPr txBox="1"/>
          <p:nvPr/>
        </p:nvSpPr>
        <p:spPr>
          <a:xfrm>
            <a:off x="193427" y="2595330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18F49588-D9DE-2375-DBA7-8D0957C936D6}"/>
              </a:ext>
            </a:extLst>
          </p:cNvPr>
          <p:cNvSpPr/>
          <p:nvPr/>
        </p:nvSpPr>
        <p:spPr>
          <a:xfrm rot="16200000">
            <a:off x="2526446" y="1986520"/>
            <a:ext cx="1803400" cy="2174127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9C9110B6-FBDD-E0EC-8F68-A8C8C487FE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" t="72930" r="968" b="3670"/>
          <a:stretch/>
        </p:blipFill>
        <p:spPr>
          <a:xfrm>
            <a:off x="2407412" y="3344870"/>
            <a:ext cx="2041466" cy="630414"/>
          </a:xfrm>
          <a:prstGeom prst="round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FFDDFE3-FC56-F433-53E4-32705ED7DA78}"/>
              </a:ext>
            </a:extLst>
          </p:cNvPr>
          <p:cNvSpPr txBox="1"/>
          <p:nvPr/>
        </p:nvSpPr>
        <p:spPr>
          <a:xfrm>
            <a:off x="2433885" y="2595330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4870133E-D4A1-F949-29B4-B4609BED2E17}"/>
              </a:ext>
            </a:extLst>
          </p:cNvPr>
          <p:cNvSpPr/>
          <p:nvPr/>
        </p:nvSpPr>
        <p:spPr>
          <a:xfrm rot="16200000">
            <a:off x="4793376" y="1986520"/>
            <a:ext cx="1803400" cy="2174127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8A352FD9-0195-01D0-C7C7-BF68829D27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" t="72930" r="968" b="3670"/>
          <a:stretch/>
        </p:blipFill>
        <p:spPr>
          <a:xfrm>
            <a:off x="4674342" y="3344870"/>
            <a:ext cx="2041466" cy="630414"/>
          </a:xfrm>
          <a:prstGeom prst="round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818E3F01-CC7C-ACFD-4C1E-FD5AF9E2E821}"/>
              </a:ext>
            </a:extLst>
          </p:cNvPr>
          <p:cNvSpPr txBox="1"/>
          <p:nvPr/>
        </p:nvSpPr>
        <p:spPr>
          <a:xfrm>
            <a:off x="4700815" y="2595330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id="{3E296313-C514-A3CB-A316-95081CEF48A5}"/>
              </a:ext>
            </a:extLst>
          </p:cNvPr>
          <p:cNvSpPr/>
          <p:nvPr/>
        </p:nvSpPr>
        <p:spPr>
          <a:xfrm rot="16200000">
            <a:off x="259517" y="3961372"/>
            <a:ext cx="1803400" cy="2174127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D443CCA2-7418-BA1A-38B0-AD7B4F800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" t="72930" r="968" b="3670"/>
          <a:stretch/>
        </p:blipFill>
        <p:spPr>
          <a:xfrm>
            <a:off x="140483" y="5319722"/>
            <a:ext cx="2041466" cy="630414"/>
          </a:xfrm>
          <a:prstGeom prst="round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5F0E5FD0-4A74-3944-2E01-84551005F7A3}"/>
              </a:ext>
            </a:extLst>
          </p:cNvPr>
          <p:cNvSpPr txBox="1"/>
          <p:nvPr/>
        </p:nvSpPr>
        <p:spPr>
          <a:xfrm>
            <a:off x="166956" y="4570182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48" name="Rectángulo redondeado 47">
            <a:extLst>
              <a:ext uri="{FF2B5EF4-FFF2-40B4-BE49-F238E27FC236}">
                <a16:creationId xmlns:a16="http://schemas.microsoft.com/office/drawing/2014/main" id="{8F509693-8890-B058-3FBB-7BFDED8B09D8}"/>
              </a:ext>
            </a:extLst>
          </p:cNvPr>
          <p:cNvSpPr/>
          <p:nvPr/>
        </p:nvSpPr>
        <p:spPr>
          <a:xfrm rot="16200000">
            <a:off x="2499975" y="3961372"/>
            <a:ext cx="1803400" cy="2174127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1B8740E1-5EF0-DE99-23B0-87A791E323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" t="72930" r="968" b="3670"/>
          <a:stretch/>
        </p:blipFill>
        <p:spPr>
          <a:xfrm>
            <a:off x="2380941" y="5319722"/>
            <a:ext cx="2041466" cy="630414"/>
          </a:xfrm>
          <a:prstGeom prst="round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D2AEAA5E-2000-D44B-B649-50F31FFF934E}"/>
              </a:ext>
            </a:extLst>
          </p:cNvPr>
          <p:cNvSpPr txBox="1"/>
          <p:nvPr/>
        </p:nvSpPr>
        <p:spPr>
          <a:xfrm>
            <a:off x="2407414" y="4570182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52" name="Rectángulo redondeado 51">
            <a:extLst>
              <a:ext uri="{FF2B5EF4-FFF2-40B4-BE49-F238E27FC236}">
                <a16:creationId xmlns:a16="http://schemas.microsoft.com/office/drawing/2014/main" id="{A4B17A8F-6272-93DF-38F5-8DE7513DBC2A}"/>
              </a:ext>
            </a:extLst>
          </p:cNvPr>
          <p:cNvSpPr/>
          <p:nvPr/>
        </p:nvSpPr>
        <p:spPr>
          <a:xfrm rot="16200000">
            <a:off x="4766905" y="3961372"/>
            <a:ext cx="1803400" cy="2174127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FEF262AE-D38D-55E4-BF38-9D4BEF865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" t="72930" r="968" b="3670"/>
          <a:stretch/>
        </p:blipFill>
        <p:spPr>
          <a:xfrm>
            <a:off x="4647871" y="5319722"/>
            <a:ext cx="2041466" cy="630414"/>
          </a:xfrm>
          <a:prstGeom prst="roundRect">
            <a:avLst/>
          </a:prstGeom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51C89A46-FECF-52A7-24FA-AF657C1E7A5E}"/>
              </a:ext>
            </a:extLst>
          </p:cNvPr>
          <p:cNvSpPr txBox="1"/>
          <p:nvPr/>
        </p:nvSpPr>
        <p:spPr>
          <a:xfrm>
            <a:off x="4674344" y="4570182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56" name="Rectángulo redondeado 55">
            <a:extLst>
              <a:ext uri="{FF2B5EF4-FFF2-40B4-BE49-F238E27FC236}">
                <a16:creationId xmlns:a16="http://schemas.microsoft.com/office/drawing/2014/main" id="{18753D45-B6F8-22A5-2D92-E425DF5261B2}"/>
              </a:ext>
            </a:extLst>
          </p:cNvPr>
          <p:cNvSpPr/>
          <p:nvPr/>
        </p:nvSpPr>
        <p:spPr>
          <a:xfrm rot="16200000">
            <a:off x="259516" y="5936225"/>
            <a:ext cx="1803400" cy="2174127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308A950A-0D6F-5C16-89AE-3486450E6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" t="72930" r="968" b="3670"/>
          <a:stretch/>
        </p:blipFill>
        <p:spPr>
          <a:xfrm>
            <a:off x="140482" y="7294575"/>
            <a:ext cx="2041466" cy="630414"/>
          </a:xfrm>
          <a:prstGeom prst="roundRect">
            <a:avLst/>
          </a:prstGeom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36AFF266-4A4B-2A43-AFE4-89C6D7C6A2A0}"/>
              </a:ext>
            </a:extLst>
          </p:cNvPr>
          <p:cNvSpPr txBox="1"/>
          <p:nvPr/>
        </p:nvSpPr>
        <p:spPr>
          <a:xfrm>
            <a:off x="166955" y="6545035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60" name="Rectángulo redondeado 59">
            <a:extLst>
              <a:ext uri="{FF2B5EF4-FFF2-40B4-BE49-F238E27FC236}">
                <a16:creationId xmlns:a16="http://schemas.microsoft.com/office/drawing/2014/main" id="{125ABA68-8AF6-E2CF-AB32-24B07BFBC1A4}"/>
              </a:ext>
            </a:extLst>
          </p:cNvPr>
          <p:cNvSpPr/>
          <p:nvPr/>
        </p:nvSpPr>
        <p:spPr>
          <a:xfrm rot="16200000">
            <a:off x="2499974" y="5936225"/>
            <a:ext cx="1803400" cy="2174127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3FE2BA48-4479-A8E3-D228-54419CB40C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" t="72930" r="968" b="3670"/>
          <a:stretch/>
        </p:blipFill>
        <p:spPr>
          <a:xfrm>
            <a:off x="2380940" y="7294575"/>
            <a:ext cx="2041466" cy="630414"/>
          </a:xfrm>
          <a:prstGeom prst="roundRect">
            <a:avLst/>
          </a:prstGeom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id="{148842F5-43C9-50F9-596A-845244D01AF0}"/>
              </a:ext>
            </a:extLst>
          </p:cNvPr>
          <p:cNvSpPr txBox="1"/>
          <p:nvPr/>
        </p:nvSpPr>
        <p:spPr>
          <a:xfrm>
            <a:off x="2407413" y="6545035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64" name="Rectángulo redondeado 63">
            <a:extLst>
              <a:ext uri="{FF2B5EF4-FFF2-40B4-BE49-F238E27FC236}">
                <a16:creationId xmlns:a16="http://schemas.microsoft.com/office/drawing/2014/main" id="{E2F5AE97-11D2-7230-3504-8A9BA2ACB926}"/>
              </a:ext>
            </a:extLst>
          </p:cNvPr>
          <p:cNvSpPr/>
          <p:nvPr/>
        </p:nvSpPr>
        <p:spPr>
          <a:xfrm rot="16200000">
            <a:off x="4766904" y="5936225"/>
            <a:ext cx="1803400" cy="2174127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5" name="Imagen 64">
            <a:extLst>
              <a:ext uri="{FF2B5EF4-FFF2-40B4-BE49-F238E27FC236}">
                <a16:creationId xmlns:a16="http://schemas.microsoft.com/office/drawing/2014/main" id="{0F7BA0F8-2D2E-EAA6-0DD1-8C34082E8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8" t="72930" r="968" b="3670"/>
          <a:stretch/>
        </p:blipFill>
        <p:spPr>
          <a:xfrm>
            <a:off x="4647870" y="7294575"/>
            <a:ext cx="2041466" cy="630414"/>
          </a:xfrm>
          <a:prstGeom prst="roundRect">
            <a:avLst/>
          </a:prstGeom>
        </p:spPr>
      </p:pic>
      <p:sp>
        <p:nvSpPr>
          <p:cNvPr id="67" name="CuadroTexto 66">
            <a:extLst>
              <a:ext uri="{FF2B5EF4-FFF2-40B4-BE49-F238E27FC236}">
                <a16:creationId xmlns:a16="http://schemas.microsoft.com/office/drawing/2014/main" id="{F5597E3F-17F4-ACEB-CA97-E83FA1A147B1}"/>
              </a:ext>
            </a:extLst>
          </p:cNvPr>
          <p:cNvSpPr txBox="1"/>
          <p:nvPr/>
        </p:nvSpPr>
        <p:spPr>
          <a:xfrm>
            <a:off x="4674343" y="6545035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8481F13-847E-69C3-A7C0-72412EEB2B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65" t="67075" r="11386" b="24288"/>
          <a:stretch/>
        </p:blipFill>
        <p:spPr>
          <a:xfrm>
            <a:off x="140482" y="414830"/>
            <a:ext cx="2097442" cy="2984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DF195E1-DCDA-AED4-2D84-61752D300C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65" t="67075" r="11386" b="24288"/>
          <a:stretch/>
        </p:blipFill>
        <p:spPr>
          <a:xfrm>
            <a:off x="2367555" y="414830"/>
            <a:ext cx="2097442" cy="2984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7156CFD-AF72-A1C5-26FE-13D3372DA3A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65" t="67075" r="11386" b="24288"/>
          <a:stretch/>
        </p:blipFill>
        <p:spPr>
          <a:xfrm>
            <a:off x="4647870" y="414830"/>
            <a:ext cx="2097442" cy="2984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9EE4AA-4F8A-7C41-BF49-E889BE6E3EC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65" t="67075" r="11386" b="24288"/>
          <a:stretch/>
        </p:blipFill>
        <p:spPr>
          <a:xfrm>
            <a:off x="140482" y="2399559"/>
            <a:ext cx="2097442" cy="2984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D0AA2CE-4796-3905-B65F-F25B2EC6CD2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65" t="67075" r="11386" b="24288"/>
          <a:stretch/>
        </p:blipFill>
        <p:spPr>
          <a:xfrm>
            <a:off x="2367555" y="2399559"/>
            <a:ext cx="2097442" cy="2984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4234A2A-F768-B230-2949-CE55A65644D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65" t="67075" r="11386" b="24288"/>
          <a:stretch/>
        </p:blipFill>
        <p:spPr>
          <a:xfrm>
            <a:off x="4647870" y="2399559"/>
            <a:ext cx="2097442" cy="29845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B8488694-E547-8BAF-09FA-3FA60EFCFA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65" t="67075" r="11386" b="24288"/>
          <a:stretch/>
        </p:blipFill>
        <p:spPr>
          <a:xfrm>
            <a:off x="140482" y="4316337"/>
            <a:ext cx="2097442" cy="29845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FC25BAFE-3BA1-AFD6-0DB8-A63532DB1C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65" t="67075" r="11386" b="24288"/>
          <a:stretch/>
        </p:blipFill>
        <p:spPr>
          <a:xfrm>
            <a:off x="2367555" y="4316337"/>
            <a:ext cx="2097442" cy="29845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8E1658C2-04B2-CB06-7191-D45AFCBEDD2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65" t="67075" r="11386" b="24288"/>
          <a:stretch/>
        </p:blipFill>
        <p:spPr>
          <a:xfrm>
            <a:off x="4647870" y="4316337"/>
            <a:ext cx="2097442" cy="29845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D013F933-8F50-AB86-F1EC-ADA832401E6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65" t="67075" r="11386" b="24288"/>
          <a:stretch/>
        </p:blipFill>
        <p:spPr>
          <a:xfrm>
            <a:off x="140482" y="6301066"/>
            <a:ext cx="2097442" cy="29845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E15AC810-9436-9717-E7C7-F56D7A4D9D3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65" t="67075" r="11386" b="24288"/>
          <a:stretch/>
        </p:blipFill>
        <p:spPr>
          <a:xfrm>
            <a:off x="2367555" y="6301066"/>
            <a:ext cx="2097442" cy="29845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36675481-7172-94B6-D726-9E24ABA01C6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65" t="67075" r="11386" b="24288"/>
          <a:stretch/>
        </p:blipFill>
        <p:spPr>
          <a:xfrm>
            <a:off x="4647870" y="6301066"/>
            <a:ext cx="2097442" cy="2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44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CBD40FBD-80C0-D145-D519-0B4F0A577D6E}"/>
              </a:ext>
            </a:extLst>
          </p:cNvPr>
          <p:cNvSpPr/>
          <p:nvPr/>
        </p:nvSpPr>
        <p:spPr>
          <a:xfrm rot="16200000">
            <a:off x="285989" y="11667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086A3BF-51B9-EBE1-16C6-01A74A313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166955" y="1370017"/>
            <a:ext cx="2041466" cy="630414"/>
          </a:xfrm>
          <a:prstGeom prst="round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E4BD31F-852A-13B7-915D-D4F8C225AC35}"/>
              </a:ext>
            </a:extLst>
          </p:cNvPr>
          <p:cNvSpPr txBox="1"/>
          <p:nvPr/>
        </p:nvSpPr>
        <p:spPr>
          <a:xfrm>
            <a:off x="193428" y="620477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4E32919C-A665-9A98-E9FE-064813591E1C}"/>
              </a:ext>
            </a:extLst>
          </p:cNvPr>
          <p:cNvSpPr/>
          <p:nvPr/>
        </p:nvSpPr>
        <p:spPr>
          <a:xfrm rot="16200000">
            <a:off x="2526447" y="11667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4377A6D-5029-E59A-BC9F-08C8B811F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2407413" y="1370017"/>
            <a:ext cx="2041466" cy="630414"/>
          </a:xfrm>
          <a:prstGeom prst="round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CD488EB-C342-0DBC-178E-D64FC5D9FDBE}"/>
              </a:ext>
            </a:extLst>
          </p:cNvPr>
          <p:cNvSpPr txBox="1"/>
          <p:nvPr/>
        </p:nvSpPr>
        <p:spPr>
          <a:xfrm>
            <a:off x="2433886" y="620477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1E2267C1-B866-5FF5-4F74-CC19B44AE475}"/>
              </a:ext>
            </a:extLst>
          </p:cNvPr>
          <p:cNvSpPr/>
          <p:nvPr/>
        </p:nvSpPr>
        <p:spPr>
          <a:xfrm rot="16200000">
            <a:off x="4793377" y="11667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999E35CA-74E6-98E3-320A-5CF4671C4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4674343" y="1370017"/>
            <a:ext cx="2041466" cy="630414"/>
          </a:xfrm>
          <a:prstGeom prst="round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2950758F-6AF8-3723-5769-A49FE1EDDBDE}"/>
              </a:ext>
            </a:extLst>
          </p:cNvPr>
          <p:cNvSpPr txBox="1"/>
          <p:nvPr/>
        </p:nvSpPr>
        <p:spPr>
          <a:xfrm>
            <a:off x="4700816" y="620477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AB4990BE-73EE-829C-3214-77F1A0E566BD}"/>
              </a:ext>
            </a:extLst>
          </p:cNvPr>
          <p:cNvSpPr/>
          <p:nvPr/>
        </p:nvSpPr>
        <p:spPr>
          <a:xfrm rot="16200000">
            <a:off x="285988" y="1986520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34E93693-718B-6E1D-9D6D-4868E2737B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166954" y="3344870"/>
            <a:ext cx="2041466" cy="630414"/>
          </a:xfrm>
          <a:prstGeom prst="round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8A847D98-A8CE-4BFB-7F11-9028CB529154}"/>
              </a:ext>
            </a:extLst>
          </p:cNvPr>
          <p:cNvSpPr txBox="1"/>
          <p:nvPr/>
        </p:nvSpPr>
        <p:spPr>
          <a:xfrm>
            <a:off x="193427" y="2595330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18F49588-D9DE-2375-DBA7-8D0957C936D6}"/>
              </a:ext>
            </a:extLst>
          </p:cNvPr>
          <p:cNvSpPr/>
          <p:nvPr/>
        </p:nvSpPr>
        <p:spPr>
          <a:xfrm rot="16200000">
            <a:off x="2526446" y="1986520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9C9110B6-FBDD-E0EC-8F68-A8C8C487F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2407412" y="3344870"/>
            <a:ext cx="2041466" cy="630414"/>
          </a:xfrm>
          <a:prstGeom prst="round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FFDDFE3-FC56-F433-53E4-32705ED7DA78}"/>
              </a:ext>
            </a:extLst>
          </p:cNvPr>
          <p:cNvSpPr txBox="1"/>
          <p:nvPr/>
        </p:nvSpPr>
        <p:spPr>
          <a:xfrm>
            <a:off x="2433885" y="2595330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4870133E-D4A1-F949-29B4-B4609BED2E17}"/>
              </a:ext>
            </a:extLst>
          </p:cNvPr>
          <p:cNvSpPr/>
          <p:nvPr/>
        </p:nvSpPr>
        <p:spPr>
          <a:xfrm rot="16200000">
            <a:off x="4793376" y="1986520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8A352FD9-0195-01D0-C7C7-BF68829D27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4674342" y="3344870"/>
            <a:ext cx="2041466" cy="630414"/>
          </a:xfrm>
          <a:prstGeom prst="round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818E3F01-CC7C-ACFD-4C1E-FD5AF9E2E821}"/>
              </a:ext>
            </a:extLst>
          </p:cNvPr>
          <p:cNvSpPr txBox="1"/>
          <p:nvPr/>
        </p:nvSpPr>
        <p:spPr>
          <a:xfrm>
            <a:off x="4700815" y="2595330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44" name="Rectángulo redondeado 43">
            <a:extLst>
              <a:ext uri="{FF2B5EF4-FFF2-40B4-BE49-F238E27FC236}">
                <a16:creationId xmlns:a16="http://schemas.microsoft.com/office/drawing/2014/main" id="{3E296313-C514-A3CB-A316-95081CEF48A5}"/>
              </a:ext>
            </a:extLst>
          </p:cNvPr>
          <p:cNvSpPr/>
          <p:nvPr/>
        </p:nvSpPr>
        <p:spPr>
          <a:xfrm rot="16200000">
            <a:off x="259517" y="3961372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D443CCA2-7418-BA1A-38B0-AD7B4F8005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140483" y="5319722"/>
            <a:ext cx="2041466" cy="630414"/>
          </a:xfrm>
          <a:prstGeom prst="round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5F0E5FD0-4A74-3944-2E01-84551005F7A3}"/>
              </a:ext>
            </a:extLst>
          </p:cNvPr>
          <p:cNvSpPr txBox="1"/>
          <p:nvPr/>
        </p:nvSpPr>
        <p:spPr>
          <a:xfrm>
            <a:off x="166956" y="4570182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48" name="Rectángulo redondeado 47">
            <a:extLst>
              <a:ext uri="{FF2B5EF4-FFF2-40B4-BE49-F238E27FC236}">
                <a16:creationId xmlns:a16="http://schemas.microsoft.com/office/drawing/2014/main" id="{8F509693-8890-B058-3FBB-7BFDED8B09D8}"/>
              </a:ext>
            </a:extLst>
          </p:cNvPr>
          <p:cNvSpPr/>
          <p:nvPr/>
        </p:nvSpPr>
        <p:spPr>
          <a:xfrm rot="16200000">
            <a:off x="2499975" y="3961372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1B8740E1-5EF0-DE99-23B0-87A791E32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2380941" y="5319722"/>
            <a:ext cx="2041466" cy="630414"/>
          </a:xfrm>
          <a:prstGeom prst="roundRect">
            <a:avLst/>
          </a:prstGeom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D2AEAA5E-2000-D44B-B649-50F31FFF934E}"/>
              </a:ext>
            </a:extLst>
          </p:cNvPr>
          <p:cNvSpPr txBox="1"/>
          <p:nvPr/>
        </p:nvSpPr>
        <p:spPr>
          <a:xfrm>
            <a:off x="2407414" y="4570182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52" name="Rectángulo redondeado 51">
            <a:extLst>
              <a:ext uri="{FF2B5EF4-FFF2-40B4-BE49-F238E27FC236}">
                <a16:creationId xmlns:a16="http://schemas.microsoft.com/office/drawing/2014/main" id="{A4B17A8F-6272-93DF-38F5-8DE7513DBC2A}"/>
              </a:ext>
            </a:extLst>
          </p:cNvPr>
          <p:cNvSpPr/>
          <p:nvPr/>
        </p:nvSpPr>
        <p:spPr>
          <a:xfrm rot="16200000">
            <a:off x="4766905" y="3961372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3" name="Imagen 52">
            <a:extLst>
              <a:ext uri="{FF2B5EF4-FFF2-40B4-BE49-F238E27FC236}">
                <a16:creationId xmlns:a16="http://schemas.microsoft.com/office/drawing/2014/main" id="{FEF262AE-D38D-55E4-BF38-9D4BEF865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4647871" y="5319722"/>
            <a:ext cx="2041466" cy="630414"/>
          </a:xfrm>
          <a:prstGeom prst="roundRect">
            <a:avLst/>
          </a:prstGeom>
        </p:spPr>
      </p:pic>
      <p:sp>
        <p:nvSpPr>
          <p:cNvPr id="55" name="CuadroTexto 54">
            <a:extLst>
              <a:ext uri="{FF2B5EF4-FFF2-40B4-BE49-F238E27FC236}">
                <a16:creationId xmlns:a16="http://schemas.microsoft.com/office/drawing/2014/main" id="{51C89A46-FECF-52A7-24FA-AF657C1E7A5E}"/>
              </a:ext>
            </a:extLst>
          </p:cNvPr>
          <p:cNvSpPr txBox="1"/>
          <p:nvPr/>
        </p:nvSpPr>
        <p:spPr>
          <a:xfrm>
            <a:off x="4674344" y="4570182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56" name="Rectángulo redondeado 55">
            <a:extLst>
              <a:ext uri="{FF2B5EF4-FFF2-40B4-BE49-F238E27FC236}">
                <a16:creationId xmlns:a16="http://schemas.microsoft.com/office/drawing/2014/main" id="{18753D45-B6F8-22A5-2D92-E425DF5261B2}"/>
              </a:ext>
            </a:extLst>
          </p:cNvPr>
          <p:cNvSpPr/>
          <p:nvPr/>
        </p:nvSpPr>
        <p:spPr>
          <a:xfrm rot="16200000">
            <a:off x="259516" y="5936225"/>
            <a:ext cx="1803400" cy="217412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308A950A-0D6F-5C16-89AE-3486450E6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140482" y="7294575"/>
            <a:ext cx="2041466" cy="630414"/>
          </a:xfrm>
          <a:prstGeom prst="roundRect">
            <a:avLst/>
          </a:prstGeom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36AFF266-4A4B-2A43-AFE4-89C6D7C6A2A0}"/>
              </a:ext>
            </a:extLst>
          </p:cNvPr>
          <p:cNvSpPr txBox="1"/>
          <p:nvPr/>
        </p:nvSpPr>
        <p:spPr>
          <a:xfrm>
            <a:off x="166955" y="6545035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60" name="Rectángulo redondeado 59">
            <a:extLst>
              <a:ext uri="{FF2B5EF4-FFF2-40B4-BE49-F238E27FC236}">
                <a16:creationId xmlns:a16="http://schemas.microsoft.com/office/drawing/2014/main" id="{125ABA68-8AF6-E2CF-AB32-24B07BFBC1A4}"/>
              </a:ext>
            </a:extLst>
          </p:cNvPr>
          <p:cNvSpPr/>
          <p:nvPr/>
        </p:nvSpPr>
        <p:spPr>
          <a:xfrm rot="16200000">
            <a:off x="2499974" y="5936225"/>
            <a:ext cx="1803400" cy="217412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3FE2BA48-4479-A8E3-D228-54419CB40C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2380940" y="7294575"/>
            <a:ext cx="2041466" cy="630414"/>
          </a:xfrm>
          <a:prstGeom prst="roundRect">
            <a:avLst/>
          </a:prstGeom>
        </p:spPr>
      </p:pic>
      <p:sp>
        <p:nvSpPr>
          <p:cNvPr id="63" name="CuadroTexto 62">
            <a:extLst>
              <a:ext uri="{FF2B5EF4-FFF2-40B4-BE49-F238E27FC236}">
                <a16:creationId xmlns:a16="http://schemas.microsoft.com/office/drawing/2014/main" id="{148842F5-43C9-50F9-596A-845244D01AF0}"/>
              </a:ext>
            </a:extLst>
          </p:cNvPr>
          <p:cNvSpPr txBox="1"/>
          <p:nvPr/>
        </p:nvSpPr>
        <p:spPr>
          <a:xfrm>
            <a:off x="2407413" y="6545035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sp>
        <p:nvSpPr>
          <p:cNvPr id="64" name="Rectángulo redondeado 63">
            <a:extLst>
              <a:ext uri="{FF2B5EF4-FFF2-40B4-BE49-F238E27FC236}">
                <a16:creationId xmlns:a16="http://schemas.microsoft.com/office/drawing/2014/main" id="{E2F5AE97-11D2-7230-3504-8A9BA2ACB926}"/>
              </a:ext>
            </a:extLst>
          </p:cNvPr>
          <p:cNvSpPr/>
          <p:nvPr/>
        </p:nvSpPr>
        <p:spPr>
          <a:xfrm rot="16200000">
            <a:off x="4766904" y="5936225"/>
            <a:ext cx="1803400" cy="217412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65" name="Imagen 64">
            <a:extLst>
              <a:ext uri="{FF2B5EF4-FFF2-40B4-BE49-F238E27FC236}">
                <a16:creationId xmlns:a16="http://schemas.microsoft.com/office/drawing/2014/main" id="{0F7BA0F8-2D2E-EAA6-0DD1-8C34082E8E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8" t="72930" r="968" b="3670"/>
          <a:stretch/>
        </p:blipFill>
        <p:spPr>
          <a:xfrm>
            <a:off x="4647870" y="7294575"/>
            <a:ext cx="2041466" cy="630414"/>
          </a:xfrm>
          <a:prstGeom prst="roundRect">
            <a:avLst/>
          </a:prstGeom>
        </p:spPr>
      </p:pic>
      <p:sp>
        <p:nvSpPr>
          <p:cNvPr id="67" name="CuadroTexto 66">
            <a:extLst>
              <a:ext uri="{FF2B5EF4-FFF2-40B4-BE49-F238E27FC236}">
                <a16:creationId xmlns:a16="http://schemas.microsoft.com/office/drawing/2014/main" id="{F5597E3F-17F4-ACEB-CA97-E83FA1A147B1}"/>
              </a:ext>
            </a:extLst>
          </p:cNvPr>
          <p:cNvSpPr txBox="1"/>
          <p:nvPr/>
        </p:nvSpPr>
        <p:spPr>
          <a:xfrm>
            <a:off x="4674343" y="6545035"/>
            <a:ext cx="198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latin typeface="Arial Rounded MT Bold" panose="020F0704030504030204" pitchFamily="34" charset="77"/>
              </a:rPr>
              <a:t>Insertar nombre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8481F13-847E-69C3-A7C0-72412EEB2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5" t="67075" r="11386" b="24288"/>
          <a:stretch/>
        </p:blipFill>
        <p:spPr>
          <a:xfrm>
            <a:off x="140482" y="414830"/>
            <a:ext cx="2097442" cy="2984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DF195E1-DCDA-AED4-2D84-61752D300C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5" t="67075" r="11386" b="24288"/>
          <a:stretch/>
        </p:blipFill>
        <p:spPr>
          <a:xfrm>
            <a:off x="2367555" y="414830"/>
            <a:ext cx="2097442" cy="2984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7156CFD-AF72-A1C5-26FE-13D3372DA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5" t="67075" r="11386" b="24288"/>
          <a:stretch/>
        </p:blipFill>
        <p:spPr>
          <a:xfrm>
            <a:off x="4647870" y="414830"/>
            <a:ext cx="2097442" cy="2984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A9EE4AA-4F8A-7C41-BF49-E889BE6E3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5" t="67075" r="11386" b="24288"/>
          <a:stretch/>
        </p:blipFill>
        <p:spPr>
          <a:xfrm>
            <a:off x="140482" y="2399559"/>
            <a:ext cx="2097442" cy="2984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D0AA2CE-4796-3905-B65F-F25B2EC6C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5" t="67075" r="11386" b="24288"/>
          <a:stretch/>
        </p:blipFill>
        <p:spPr>
          <a:xfrm>
            <a:off x="2367555" y="2399559"/>
            <a:ext cx="2097442" cy="2984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4234A2A-F768-B230-2949-CE55A6564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5" t="67075" r="11386" b="24288"/>
          <a:stretch/>
        </p:blipFill>
        <p:spPr>
          <a:xfrm>
            <a:off x="4647870" y="2399559"/>
            <a:ext cx="2097442" cy="298450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B8488694-E547-8BAF-09FA-3FA60EFCFA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5" t="67075" r="11386" b="24288"/>
          <a:stretch/>
        </p:blipFill>
        <p:spPr>
          <a:xfrm>
            <a:off x="140482" y="4316337"/>
            <a:ext cx="2097442" cy="298450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FC25BAFE-3BA1-AFD6-0DB8-A63532DB1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5" t="67075" r="11386" b="24288"/>
          <a:stretch/>
        </p:blipFill>
        <p:spPr>
          <a:xfrm>
            <a:off x="2367555" y="4316337"/>
            <a:ext cx="2097442" cy="29845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8E1658C2-04B2-CB06-7191-D45AFCBEDD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5" t="67075" r="11386" b="24288"/>
          <a:stretch/>
        </p:blipFill>
        <p:spPr>
          <a:xfrm>
            <a:off x="4647870" y="4316337"/>
            <a:ext cx="2097442" cy="29845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D013F933-8F50-AB86-F1EC-ADA832401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5" t="67075" r="11386" b="24288"/>
          <a:stretch/>
        </p:blipFill>
        <p:spPr>
          <a:xfrm>
            <a:off x="140482" y="6301066"/>
            <a:ext cx="2097442" cy="29845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E15AC810-9436-9717-E7C7-F56D7A4D9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5" t="67075" r="11386" b="24288"/>
          <a:stretch/>
        </p:blipFill>
        <p:spPr>
          <a:xfrm>
            <a:off x="2367555" y="6301066"/>
            <a:ext cx="2097442" cy="29845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36675481-7172-94B6-D726-9E24ABA01C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5" t="67075" r="11386" b="24288"/>
          <a:stretch/>
        </p:blipFill>
        <p:spPr>
          <a:xfrm>
            <a:off x="4647870" y="6301066"/>
            <a:ext cx="2097442" cy="2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522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2398</TotalTime>
  <Words>72</Words>
  <Application>Microsoft Office PowerPoint</Application>
  <PresentationFormat>Carta (216 x 279 mm)</PresentationFormat>
  <Paragraphs>36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8" baseType="lpstr">
      <vt:lpstr>Arial</vt:lpstr>
      <vt:lpstr>Arial Rounded MT Bold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Lytzy Joselinne Bermeo Reyes</dc:creator>
  <cp:lastModifiedBy>Gines Ciudad Real</cp:lastModifiedBy>
  <cp:revision>5</cp:revision>
  <dcterms:created xsi:type="dcterms:W3CDTF">2025-06-04T03:19:10Z</dcterms:created>
  <dcterms:modified xsi:type="dcterms:W3CDTF">2025-08-13T09:10:00Z</dcterms:modified>
</cp:coreProperties>
</file>