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56500"/>
  <p:notesSz cx="6858000" cy="9144000"/>
  <p:embeddedFontLst>
    <p:embeddedFont>
      <p:font typeface="Bebas Neue" panose="020B0606020202050201" pitchFamily="34" charset="0"/>
      <p:regular r:id="rId5"/>
    </p:embeddedFont>
    <p:embeddedFont>
      <p:font typeface="TT Berlinerins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0A094-50A5-4AD6-A64F-8F71A404399B}" type="datetimeFigureOut">
              <a:rPr lang="es-ES" smtClean="0"/>
              <a:t>06/08/2025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05EF-3C5C-442B-B97F-651467AA94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60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005EF-3C5C-442B-B97F-651467AA94D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16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005EF-3C5C-442B-B97F-651467AA94D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85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2542" y="2007577"/>
            <a:ext cx="1305322" cy="459893"/>
            <a:chOff x="0" y="0"/>
            <a:chExt cx="504985" cy="17791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Hora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71878" y="2007577"/>
            <a:ext cx="1305322" cy="459893"/>
            <a:chOff x="0" y="0"/>
            <a:chExt cx="504985" cy="17791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Lunes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53671" y="2007577"/>
            <a:ext cx="1305322" cy="459893"/>
            <a:chOff x="0" y="0"/>
            <a:chExt cx="504985" cy="1779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Martes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433007" y="2007577"/>
            <a:ext cx="1305322" cy="459893"/>
            <a:chOff x="0" y="0"/>
            <a:chExt cx="504985" cy="17791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Miércoles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914800" y="2007577"/>
            <a:ext cx="1305322" cy="459893"/>
            <a:chOff x="0" y="0"/>
            <a:chExt cx="504985" cy="17791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Jueves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394137" y="2007577"/>
            <a:ext cx="1305322" cy="459893"/>
            <a:chOff x="0" y="0"/>
            <a:chExt cx="504985" cy="177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Viernes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92542" y="2435027"/>
            <a:ext cx="1305322" cy="761707"/>
            <a:chOff x="0" y="-57150"/>
            <a:chExt cx="504985" cy="29467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504985" cy="2946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8:00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471878" y="2559204"/>
            <a:ext cx="1305322" cy="502492"/>
            <a:chOff x="0" y="-9110"/>
            <a:chExt cx="504985" cy="19439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9110"/>
              <a:ext cx="504985" cy="194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70C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EF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953671" y="2582752"/>
            <a:ext cx="1305322" cy="478943"/>
            <a:chOff x="0" y="0"/>
            <a:chExt cx="504985" cy="185287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8" name="TextBox 28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5757"/>
                  </a:solidFill>
                  <a:latin typeface="Bebas Neue"/>
                  <a:ea typeface="Bebas Neue"/>
                  <a:cs typeface="Bebas Neue"/>
                  <a:sym typeface="Bebas Neue"/>
                </a:rPr>
                <a:t>FRÁNCES</a:t>
              </a:r>
              <a:endParaRPr lang="en-US" sz="2299" dirty="0">
                <a:solidFill>
                  <a:srgbClr val="FF5757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433007" y="2582752"/>
            <a:ext cx="1305322" cy="478943"/>
            <a:chOff x="0" y="0"/>
            <a:chExt cx="504985" cy="185287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1" name="TextBox 31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98059B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RELIGIÓN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6914800" y="2582752"/>
            <a:ext cx="1305322" cy="478943"/>
            <a:chOff x="0" y="0"/>
            <a:chExt cx="504985" cy="185287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4" name="TextBox 34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CB6CE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INGLÉS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8394137" y="2582752"/>
            <a:ext cx="1305322" cy="478943"/>
            <a:chOff x="0" y="0"/>
            <a:chExt cx="504985" cy="18528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7" name="TextBox 37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EB529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LENGUA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992542" y="3161256"/>
            <a:ext cx="1305322" cy="478943"/>
            <a:chOff x="0" y="0"/>
            <a:chExt cx="504985" cy="185287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0" name="TextBox 40"/>
            <p:cNvSpPr txBox="1"/>
            <p:nvPr/>
          </p:nvSpPr>
          <p:spPr>
            <a:xfrm>
              <a:off x="0" y="9246"/>
              <a:ext cx="504985" cy="1760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9:00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471878" y="3161256"/>
            <a:ext cx="1305322" cy="478943"/>
            <a:chOff x="0" y="0"/>
            <a:chExt cx="504985" cy="185287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53671" y="3161256"/>
            <a:ext cx="1305322" cy="478943"/>
            <a:chOff x="0" y="0"/>
            <a:chExt cx="504985" cy="185287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5433007" y="3013531"/>
            <a:ext cx="1305322" cy="626668"/>
            <a:chOff x="0" y="-57150"/>
            <a:chExt cx="504985" cy="242437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914800" y="3161256"/>
            <a:ext cx="1305322" cy="478943"/>
            <a:chOff x="0" y="0"/>
            <a:chExt cx="504985" cy="185287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98059B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394137" y="3161256"/>
            <a:ext cx="1305322" cy="478943"/>
            <a:chOff x="0" y="0"/>
            <a:chExt cx="504985" cy="185287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pPr algn="ctr"/>
              <a:endParaRPr lang="es-ES" dirty="0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992542" y="3736431"/>
            <a:ext cx="1305322" cy="478943"/>
            <a:chOff x="0" y="0"/>
            <a:chExt cx="504985" cy="185287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58" name="TextBox 58"/>
            <p:cNvSpPr txBox="1"/>
            <p:nvPr/>
          </p:nvSpPr>
          <p:spPr>
            <a:xfrm>
              <a:off x="0" y="1287"/>
              <a:ext cx="504985" cy="184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10:00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2501928" y="3731933"/>
            <a:ext cx="1305322" cy="478943"/>
            <a:chOff x="0" y="0"/>
            <a:chExt cx="504985" cy="185287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3953671" y="3736431"/>
            <a:ext cx="1305322" cy="478943"/>
            <a:chOff x="0" y="0"/>
            <a:chExt cx="504985" cy="185287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433007" y="3736431"/>
            <a:ext cx="1305322" cy="478943"/>
            <a:chOff x="0" y="0"/>
            <a:chExt cx="504985" cy="185287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914800" y="3736431"/>
            <a:ext cx="1305322" cy="478943"/>
            <a:chOff x="0" y="0"/>
            <a:chExt cx="504985" cy="185287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394137" y="3736431"/>
            <a:ext cx="1305322" cy="478943"/>
            <a:chOff x="0" y="0"/>
            <a:chExt cx="504985" cy="185287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992542" y="4314934"/>
            <a:ext cx="1305322" cy="478943"/>
            <a:chOff x="0" y="0"/>
            <a:chExt cx="504985" cy="185287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6" name="TextBox 76"/>
            <p:cNvSpPr txBox="1"/>
            <p:nvPr/>
          </p:nvSpPr>
          <p:spPr>
            <a:xfrm>
              <a:off x="0" y="4667"/>
              <a:ext cx="504985" cy="18062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11:00</a:t>
              </a:r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2440371" y="4302610"/>
            <a:ext cx="1336829" cy="491267"/>
            <a:chOff x="-12189" y="-4768"/>
            <a:chExt cx="517174" cy="190055"/>
          </a:xfrm>
        </p:grpSpPr>
        <p:sp>
          <p:nvSpPr>
            <p:cNvPr id="78" name="Freeform 78"/>
            <p:cNvSpPr/>
            <p:nvPr/>
          </p:nvSpPr>
          <p:spPr>
            <a:xfrm>
              <a:off x="-12189" y="-4197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9" name="TextBox 79"/>
            <p:cNvSpPr txBox="1"/>
            <p:nvPr/>
          </p:nvSpPr>
          <p:spPr>
            <a:xfrm>
              <a:off x="0" y="-4768"/>
              <a:ext cx="504985" cy="190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</a:t>
              </a:r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3953671" y="4314934"/>
            <a:ext cx="1305322" cy="478943"/>
            <a:chOff x="0" y="0"/>
            <a:chExt cx="504985" cy="185287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2" name="TextBox 8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5433007" y="4314934"/>
            <a:ext cx="1305322" cy="478943"/>
            <a:chOff x="0" y="0"/>
            <a:chExt cx="504985" cy="185287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5" name="TextBox 8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6914800" y="4314934"/>
            <a:ext cx="1305322" cy="478943"/>
            <a:chOff x="0" y="0"/>
            <a:chExt cx="504985" cy="185287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8" name="TextBox 8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8394137" y="4314934"/>
            <a:ext cx="1305322" cy="478943"/>
            <a:chOff x="0" y="0"/>
            <a:chExt cx="504985" cy="185287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1" name="TextBox 9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992542" y="4890109"/>
            <a:ext cx="1305322" cy="478943"/>
            <a:chOff x="0" y="0"/>
            <a:chExt cx="504985" cy="185287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4" name="TextBox 94"/>
            <p:cNvSpPr txBox="1"/>
            <p:nvPr/>
          </p:nvSpPr>
          <p:spPr>
            <a:xfrm>
              <a:off x="0" y="17922"/>
              <a:ext cx="504985" cy="1673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11:30</a:t>
              </a:r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2471878" y="4742384"/>
            <a:ext cx="1305322" cy="626668"/>
            <a:chOff x="0" y="-57150"/>
            <a:chExt cx="504985" cy="242437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7" name="TextBox 9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3953671" y="4890109"/>
            <a:ext cx="1305322" cy="478943"/>
            <a:chOff x="0" y="0"/>
            <a:chExt cx="504985" cy="185287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0" name="TextBox 10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5433007" y="4890109"/>
            <a:ext cx="1305322" cy="478943"/>
            <a:chOff x="0" y="0"/>
            <a:chExt cx="504985" cy="185287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3" name="TextBox 10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6914800" y="4890109"/>
            <a:ext cx="1305322" cy="478943"/>
            <a:chOff x="0" y="0"/>
            <a:chExt cx="504985" cy="185287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6" name="TextBox 10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8394137" y="4890109"/>
            <a:ext cx="1305322" cy="478943"/>
            <a:chOff x="0" y="0"/>
            <a:chExt cx="504985" cy="18528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9" name="TextBox 10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992542" y="5465284"/>
            <a:ext cx="1305322" cy="482272"/>
            <a:chOff x="0" y="-1288"/>
            <a:chExt cx="504985" cy="186575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2" name="TextBox 112"/>
            <p:cNvSpPr txBox="1"/>
            <p:nvPr/>
          </p:nvSpPr>
          <p:spPr>
            <a:xfrm>
              <a:off x="0" y="-1288"/>
              <a:ext cx="504985" cy="186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12:30</a:t>
              </a:r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2471878" y="5468613"/>
            <a:ext cx="1305322" cy="478943"/>
            <a:chOff x="0" y="0"/>
            <a:chExt cx="504985" cy="185287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5" name="TextBox 11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3953671" y="5468613"/>
            <a:ext cx="1305322" cy="478943"/>
            <a:chOff x="0" y="0"/>
            <a:chExt cx="504985" cy="185287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8" name="TextBox 11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5433007" y="5468613"/>
            <a:ext cx="1305322" cy="478943"/>
            <a:chOff x="0" y="0"/>
            <a:chExt cx="504985" cy="185287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1" name="TextBox 12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313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6914800" y="5468613"/>
            <a:ext cx="1305322" cy="478943"/>
            <a:chOff x="0" y="0"/>
            <a:chExt cx="504985" cy="185287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4" name="TextBox 12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8394137" y="5468613"/>
            <a:ext cx="1305322" cy="478943"/>
            <a:chOff x="0" y="0"/>
            <a:chExt cx="504985" cy="185287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7" name="TextBox 12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992542" y="6020346"/>
            <a:ext cx="1305322" cy="502385"/>
            <a:chOff x="0" y="-9069"/>
            <a:chExt cx="504985" cy="194356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0" name="TextBox 130"/>
            <p:cNvSpPr txBox="1"/>
            <p:nvPr/>
          </p:nvSpPr>
          <p:spPr>
            <a:xfrm>
              <a:off x="0" y="-9069"/>
              <a:ext cx="504985" cy="1943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13:30</a:t>
              </a:r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2471878" y="6043788"/>
            <a:ext cx="1305322" cy="478943"/>
            <a:chOff x="0" y="0"/>
            <a:chExt cx="504985" cy="18528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3" name="TextBox 13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3953671" y="6043788"/>
            <a:ext cx="1305322" cy="478943"/>
            <a:chOff x="0" y="0"/>
            <a:chExt cx="504985" cy="18528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6" name="TextBox 13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5433007" y="6043788"/>
            <a:ext cx="1305322" cy="478943"/>
            <a:chOff x="0" y="0"/>
            <a:chExt cx="504985" cy="18528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9" name="TextBox 13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6914800" y="6043788"/>
            <a:ext cx="1305322" cy="478943"/>
            <a:chOff x="0" y="0"/>
            <a:chExt cx="504985" cy="185287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2" name="TextBox 14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99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8394137" y="6043788"/>
            <a:ext cx="1305322" cy="478943"/>
            <a:chOff x="0" y="0"/>
            <a:chExt cx="504985" cy="185287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5" name="TextBox 14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1C3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146" name="Freeform 146"/>
          <p:cNvSpPr/>
          <p:nvPr/>
        </p:nvSpPr>
        <p:spPr>
          <a:xfrm rot="563508">
            <a:off x="8505128" y="221164"/>
            <a:ext cx="1482048" cy="1482048"/>
          </a:xfrm>
          <a:custGeom>
            <a:avLst/>
            <a:gdLst/>
            <a:ahLst/>
            <a:cxnLst/>
            <a:rect l="l" t="t" r="r" b="b"/>
            <a:pathLst>
              <a:path w="1482048" h="1482048">
                <a:moveTo>
                  <a:pt x="0" y="0"/>
                </a:moveTo>
                <a:lnTo>
                  <a:pt x="1482048" y="0"/>
                </a:lnTo>
                <a:lnTo>
                  <a:pt x="1482048" y="1482048"/>
                </a:lnTo>
                <a:lnTo>
                  <a:pt x="0" y="14820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47" name="Freeform 147"/>
          <p:cNvSpPr/>
          <p:nvPr/>
        </p:nvSpPr>
        <p:spPr>
          <a:xfrm rot="-942878">
            <a:off x="948759" y="457006"/>
            <a:ext cx="1306239" cy="1306239"/>
          </a:xfrm>
          <a:custGeom>
            <a:avLst/>
            <a:gdLst/>
            <a:ahLst/>
            <a:cxnLst/>
            <a:rect l="l" t="t" r="r" b="b"/>
            <a:pathLst>
              <a:path w="1306239" h="1306239">
                <a:moveTo>
                  <a:pt x="0" y="0"/>
                </a:moveTo>
                <a:lnTo>
                  <a:pt x="1306238" y="0"/>
                </a:lnTo>
                <a:lnTo>
                  <a:pt x="1306238" y="1306238"/>
                </a:lnTo>
                <a:lnTo>
                  <a:pt x="0" y="130623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48" name="Freeform 148"/>
          <p:cNvSpPr/>
          <p:nvPr/>
        </p:nvSpPr>
        <p:spPr>
          <a:xfrm>
            <a:off x="-761733" y="2299139"/>
            <a:ext cx="1891971" cy="1891971"/>
          </a:xfrm>
          <a:custGeom>
            <a:avLst/>
            <a:gdLst/>
            <a:ahLst/>
            <a:cxnLst/>
            <a:rect l="l" t="t" r="r" b="b"/>
            <a:pathLst>
              <a:path w="1891971" h="1891971">
                <a:moveTo>
                  <a:pt x="0" y="0"/>
                </a:moveTo>
                <a:lnTo>
                  <a:pt x="1891971" y="0"/>
                </a:lnTo>
                <a:lnTo>
                  <a:pt x="1891971" y="1891970"/>
                </a:lnTo>
                <a:lnTo>
                  <a:pt x="0" y="189197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9" name="Freeform 149"/>
          <p:cNvSpPr/>
          <p:nvPr/>
        </p:nvSpPr>
        <p:spPr>
          <a:xfrm>
            <a:off x="-137696" y="4793877"/>
            <a:ext cx="1130238" cy="1130238"/>
          </a:xfrm>
          <a:custGeom>
            <a:avLst/>
            <a:gdLst/>
            <a:ahLst/>
            <a:cxnLst/>
            <a:rect l="l" t="t" r="r" b="b"/>
            <a:pathLst>
              <a:path w="1130238" h="1130238">
                <a:moveTo>
                  <a:pt x="0" y="0"/>
                </a:moveTo>
                <a:lnTo>
                  <a:pt x="1130238" y="0"/>
                </a:lnTo>
                <a:lnTo>
                  <a:pt x="1130238" y="1130238"/>
                </a:lnTo>
                <a:lnTo>
                  <a:pt x="0" y="113023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50" name="Freeform 150"/>
          <p:cNvSpPr/>
          <p:nvPr/>
        </p:nvSpPr>
        <p:spPr>
          <a:xfrm>
            <a:off x="2109444" y="6522730"/>
            <a:ext cx="1118201" cy="1118201"/>
          </a:xfrm>
          <a:custGeom>
            <a:avLst/>
            <a:gdLst/>
            <a:ahLst/>
            <a:cxnLst/>
            <a:rect l="l" t="t" r="r" b="b"/>
            <a:pathLst>
              <a:path w="1118201" h="1118201">
                <a:moveTo>
                  <a:pt x="0" y="0"/>
                </a:moveTo>
                <a:lnTo>
                  <a:pt x="1118201" y="0"/>
                </a:lnTo>
                <a:lnTo>
                  <a:pt x="1118201" y="1118202"/>
                </a:lnTo>
                <a:lnTo>
                  <a:pt x="0" y="1118202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151" name="Freeform 151"/>
          <p:cNvSpPr/>
          <p:nvPr/>
        </p:nvSpPr>
        <p:spPr>
          <a:xfrm>
            <a:off x="9699459" y="2596044"/>
            <a:ext cx="1542484" cy="1542484"/>
          </a:xfrm>
          <a:custGeom>
            <a:avLst/>
            <a:gdLst/>
            <a:ahLst/>
            <a:cxnLst/>
            <a:rect l="l" t="t" r="r" b="b"/>
            <a:pathLst>
              <a:path w="1542484" h="1542484">
                <a:moveTo>
                  <a:pt x="0" y="0"/>
                </a:moveTo>
                <a:lnTo>
                  <a:pt x="1542484" y="0"/>
                </a:lnTo>
                <a:lnTo>
                  <a:pt x="1542484" y="1542484"/>
                </a:lnTo>
                <a:lnTo>
                  <a:pt x="0" y="15424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152" name="Freeform 152"/>
          <p:cNvSpPr/>
          <p:nvPr/>
        </p:nvSpPr>
        <p:spPr>
          <a:xfrm rot="-2466864">
            <a:off x="9668312" y="4920112"/>
            <a:ext cx="1130790" cy="1130790"/>
          </a:xfrm>
          <a:custGeom>
            <a:avLst/>
            <a:gdLst/>
            <a:ahLst/>
            <a:cxnLst/>
            <a:rect l="l" t="t" r="r" b="b"/>
            <a:pathLst>
              <a:path w="1130790" h="1130790">
                <a:moveTo>
                  <a:pt x="0" y="0"/>
                </a:moveTo>
                <a:lnTo>
                  <a:pt x="1130791" y="0"/>
                </a:lnTo>
                <a:lnTo>
                  <a:pt x="1130791" y="1130791"/>
                </a:lnTo>
                <a:lnTo>
                  <a:pt x="0" y="1130791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153" name="Freeform 153"/>
          <p:cNvSpPr/>
          <p:nvPr/>
        </p:nvSpPr>
        <p:spPr>
          <a:xfrm>
            <a:off x="7644666" y="6490020"/>
            <a:ext cx="1150911" cy="1150911"/>
          </a:xfrm>
          <a:custGeom>
            <a:avLst/>
            <a:gdLst/>
            <a:ahLst/>
            <a:cxnLst/>
            <a:rect l="l" t="t" r="r" b="b"/>
            <a:pathLst>
              <a:path w="1150911" h="1150911">
                <a:moveTo>
                  <a:pt x="0" y="0"/>
                </a:moveTo>
                <a:lnTo>
                  <a:pt x="1150912" y="0"/>
                </a:lnTo>
                <a:lnTo>
                  <a:pt x="1150912" y="1150912"/>
                </a:lnTo>
                <a:lnTo>
                  <a:pt x="0" y="1150912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</p:sp>
      <p:sp>
        <p:nvSpPr>
          <p:cNvPr id="154" name="Freeform 154"/>
          <p:cNvSpPr/>
          <p:nvPr/>
        </p:nvSpPr>
        <p:spPr>
          <a:xfrm>
            <a:off x="4933103" y="6488366"/>
            <a:ext cx="1152565" cy="1152565"/>
          </a:xfrm>
          <a:custGeom>
            <a:avLst/>
            <a:gdLst/>
            <a:ahLst/>
            <a:cxnLst/>
            <a:rect l="l" t="t" r="r" b="b"/>
            <a:pathLst>
              <a:path w="1152565" h="1152565">
                <a:moveTo>
                  <a:pt x="0" y="0"/>
                </a:moveTo>
                <a:lnTo>
                  <a:pt x="1152565" y="0"/>
                </a:lnTo>
                <a:lnTo>
                  <a:pt x="1152565" y="1152566"/>
                </a:lnTo>
                <a:lnTo>
                  <a:pt x="0" y="115256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</p:sp>
      <p:sp>
        <p:nvSpPr>
          <p:cNvPr id="155" name="TextBox 155"/>
          <p:cNvSpPr txBox="1"/>
          <p:nvPr/>
        </p:nvSpPr>
        <p:spPr>
          <a:xfrm>
            <a:off x="2109444" y="622610"/>
            <a:ext cx="6564702" cy="12054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18"/>
              </a:lnSpc>
            </a:pPr>
            <a:r>
              <a:rPr lang="en-US" sz="4251" dirty="0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HORARIO ESCOLAR </a:t>
            </a:r>
          </a:p>
          <a:p>
            <a:pPr algn="ctr">
              <a:lnSpc>
                <a:spcPts val="4718"/>
              </a:lnSpc>
            </a:pPr>
            <a:r>
              <a:rPr lang="en-US" sz="4251" dirty="0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CURSO 2025/2026</a:t>
            </a:r>
          </a:p>
        </p:txBody>
      </p:sp>
      <p:sp>
        <p:nvSpPr>
          <p:cNvPr id="160" name="TextBox 79">
            <a:extLst>
              <a:ext uri="{FF2B5EF4-FFF2-40B4-BE49-F238E27FC236}">
                <a16:creationId xmlns:a16="http://schemas.microsoft.com/office/drawing/2014/main" id="{71B158BB-D18D-8F75-BBC8-E2551852C742}"/>
              </a:ext>
            </a:extLst>
          </p:cNvPr>
          <p:cNvSpPr txBox="1"/>
          <p:nvPr/>
        </p:nvSpPr>
        <p:spPr>
          <a:xfrm>
            <a:off x="3967010" y="4317624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e</a:t>
            </a:r>
          </a:p>
        </p:txBody>
      </p:sp>
      <p:sp>
        <p:nvSpPr>
          <p:cNvPr id="161" name="TextBox 79">
            <a:extLst>
              <a:ext uri="{FF2B5EF4-FFF2-40B4-BE49-F238E27FC236}">
                <a16:creationId xmlns:a16="http://schemas.microsoft.com/office/drawing/2014/main" id="{C479859F-FACE-69FC-CA79-276998A6A9A3}"/>
              </a:ext>
            </a:extLst>
          </p:cNvPr>
          <p:cNvSpPr txBox="1"/>
          <p:nvPr/>
        </p:nvSpPr>
        <p:spPr>
          <a:xfrm>
            <a:off x="5446346" y="4327382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 err="1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cr</a:t>
            </a:r>
            <a:endParaRPr lang="en-US" sz="2299" dirty="0">
              <a:solidFill>
                <a:srgbClr val="00000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62" name="TextBox 79">
            <a:extLst>
              <a:ext uri="{FF2B5EF4-FFF2-40B4-BE49-F238E27FC236}">
                <a16:creationId xmlns:a16="http://schemas.microsoft.com/office/drawing/2014/main" id="{85949B86-603E-49BC-3472-EFF73281E80B}"/>
              </a:ext>
            </a:extLst>
          </p:cNvPr>
          <p:cNvSpPr txBox="1"/>
          <p:nvPr/>
        </p:nvSpPr>
        <p:spPr>
          <a:xfrm>
            <a:off x="8434287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o</a:t>
            </a:r>
          </a:p>
        </p:txBody>
      </p:sp>
      <p:sp>
        <p:nvSpPr>
          <p:cNvPr id="163" name="TextBox 79">
            <a:extLst>
              <a:ext uri="{FF2B5EF4-FFF2-40B4-BE49-F238E27FC236}">
                <a16:creationId xmlns:a16="http://schemas.microsoft.com/office/drawing/2014/main" id="{B3340D49-363A-1476-6408-589567E75D4E}"/>
              </a:ext>
            </a:extLst>
          </p:cNvPr>
          <p:cNvSpPr txBox="1"/>
          <p:nvPr/>
        </p:nvSpPr>
        <p:spPr>
          <a:xfrm>
            <a:off x="6912343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R</a:t>
            </a:r>
          </a:p>
        </p:txBody>
      </p:sp>
      <p:sp>
        <p:nvSpPr>
          <p:cNvPr id="198" name="TextBox 25">
            <a:extLst>
              <a:ext uri="{FF2B5EF4-FFF2-40B4-BE49-F238E27FC236}">
                <a16:creationId xmlns:a16="http://schemas.microsoft.com/office/drawing/2014/main" id="{0E7D6ED1-8ECE-806B-194B-E416EB6B8730}"/>
              </a:ext>
            </a:extLst>
          </p:cNvPr>
          <p:cNvSpPr txBox="1"/>
          <p:nvPr/>
        </p:nvSpPr>
        <p:spPr>
          <a:xfrm>
            <a:off x="2485138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199" name="TextBox 25">
            <a:extLst>
              <a:ext uri="{FF2B5EF4-FFF2-40B4-BE49-F238E27FC236}">
                <a16:creationId xmlns:a16="http://schemas.microsoft.com/office/drawing/2014/main" id="{C397B7EC-048C-7DB2-4FCC-4192B3BD9CFB}"/>
              </a:ext>
            </a:extLst>
          </p:cNvPr>
          <p:cNvSpPr txBox="1"/>
          <p:nvPr/>
        </p:nvSpPr>
        <p:spPr>
          <a:xfrm>
            <a:off x="3972425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5" name="TextBox 25">
            <a:extLst>
              <a:ext uri="{FF2B5EF4-FFF2-40B4-BE49-F238E27FC236}">
                <a16:creationId xmlns:a16="http://schemas.microsoft.com/office/drawing/2014/main" id="{1C81E923-D861-50E8-A7FA-12254A456EA0}"/>
              </a:ext>
            </a:extLst>
          </p:cNvPr>
          <p:cNvSpPr txBox="1"/>
          <p:nvPr/>
        </p:nvSpPr>
        <p:spPr>
          <a:xfrm>
            <a:off x="5459712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6" name="TextBox 25">
            <a:extLst>
              <a:ext uri="{FF2B5EF4-FFF2-40B4-BE49-F238E27FC236}">
                <a16:creationId xmlns:a16="http://schemas.microsoft.com/office/drawing/2014/main" id="{17833A26-F2DD-7F5B-DFD7-6D8CF2BF8056}"/>
              </a:ext>
            </a:extLst>
          </p:cNvPr>
          <p:cNvSpPr txBox="1"/>
          <p:nvPr/>
        </p:nvSpPr>
        <p:spPr>
          <a:xfrm>
            <a:off x="6946999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7" name="TextBox 25">
            <a:extLst>
              <a:ext uri="{FF2B5EF4-FFF2-40B4-BE49-F238E27FC236}">
                <a16:creationId xmlns:a16="http://schemas.microsoft.com/office/drawing/2014/main" id="{A696A4C0-E6A3-AF5E-6E36-56B6D971825C}"/>
              </a:ext>
            </a:extLst>
          </p:cNvPr>
          <p:cNvSpPr txBox="1"/>
          <p:nvPr/>
        </p:nvSpPr>
        <p:spPr>
          <a:xfrm>
            <a:off x="8434287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8" name="TextBox 25">
            <a:extLst>
              <a:ext uri="{FF2B5EF4-FFF2-40B4-BE49-F238E27FC236}">
                <a16:creationId xmlns:a16="http://schemas.microsoft.com/office/drawing/2014/main" id="{CC7D6173-1EBE-BCF3-97D1-0AEB658C39EE}"/>
              </a:ext>
            </a:extLst>
          </p:cNvPr>
          <p:cNvSpPr txBox="1"/>
          <p:nvPr/>
        </p:nvSpPr>
        <p:spPr>
          <a:xfrm>
            <a:off x="2485138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9" name="TextBox 25">
            <a:extLst>
              <a:ext uri="{FF2B5EF4-FFF2-40B4-BE49-F238E27FC236}">
                <a16:creationId xmlns:a16="http://schemas.microsoft.com/office/drawing/2014/main" id="{2EF2A0E9-50ED-E232-4EA6-344C85413D64}"/>
              </a:ext>
            </a:extLst>
          </p:cNvPr>
          <p:cNvSpPr txBox="1"/>
          <p:nvPr/>
        </p:nvSpPr>
        <p:spPr>
          <a:xfrm>
            <a:off x="3972425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0" name="TextBox 25">
            <a:extLst>
              <a:ext uri="{FF2B5EF4-FFF2-40B4-BE49-F238E27FC236}">
                <a16:creationId xmlns:a16="http://schemas.microsoft.com/office/drawing/2014/main" id="{0D19CFEB-61B8-E957-4AD7-07BA759909C2}"/>
              </a:ext>
            </a:extLst>
          </p:cNvPr>
          <p:cNvSpPr txBox="1"/>
          <p:nvPr/>
        </p:nvSpPr>
        <p:spPr>
          <a:xfrm>
            <a:off x="5459712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1" name="TextBox 25">
            <a:extLst>
              <a:ext uri="{FF2B5EF4-FFF2-40B4-BE49-F238E27FC236}">
                <a16:creationId xmlns:a16="http://schemas.microsoft.com/office/drawing/2014/main" id="{09075323-2EDF-7127-42BA-917FCCC493EB}"/>
              </a:ext>
            </a:extLst>
          </p:cNvPr>
          <p:cNvSpPr txBox="1"/>
          <p:nvPr/>
        </p:nvSpPr>
        <p:spPr>
          <a:xfrm>
            <a:off x="6946999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2" name="TextBox 25">
            <a:extLst>
              <a:ext uri="{FF2B5EF4-FFF2-40B4-BE49-F238E27FC236}">
                <a16:creationId xmlns:a16="http://schemas.microsoft.com/office/drawing/2014/main" id="{E9661970-EDBF-B501-A4D1-7483D365DB79}"/>
              </a:ext>
            </a:extLst>
          </p:cNvPr>
          <p:cNvSpPr txBox="1"/>
          <p:nvPr/>
        </p:nvSpPr>
        <p:spPr>
          <a:xfrm>
            <a:off x="8434287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3" name="TextBox 25">
            <a:extLst>
              <a:ext uri="{FF2B5EF4-FFF2-40B4-BE49-F238E27FC236}">
                <a16:creationId xmlns:a16="http://schemas.microsoft.com/office/drawing/2014/main" id="{6C6B1B0B-6ABE-4950-6EC7-41FC442CEA96}"/>
              </a:ext>
            </a:extLst>
          </p:cNvPr>
          <p:cNvSpPr txBox="1"/>
          <p:nvPr/>
        </p:nvSpPr>
        <p:spPr>
          <a:xfrm>
            <a:off x="2485138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4" name="TextBox 25">
            <a:extLst>
              <a:ext uri="{FF2B5EF4-FFF2-40B4-BE49-F238E27FC236}">
                <a16:creationId xmlns:a16="http://schemas.microsoft.com/office/drawing/2014/main" id="{809328D2-6403-8429-FBFB-0A06EC170C9A}"/>
              </a:ext>
            </a:extLst>
          </p:cNvPr>
          <p:cNvSpPr txBox="1"/>
          <p:nvPr/>
        </p:nvSpPr>
        <p:spPr>
          <a:xfrm>
            <a:off x="3972425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5" name="TextBox 25">
            <a:extLst>
              <a:ext uri="{FF2B5EF4-FFF2-40B4-BE49-F238E27FC236}">
                <a16:creationId xmlns:a16="http://schemas.microsoft.com/office/drawing/2014/main" id="{2295A0ED-E2A5-BC8C-1021-C32D047728E6}"/>
              </a:ext>
            </a:extLst>
          </p:cNvPr>
          <p:cNvSpPr txBox="1"/>
          <p:nvPr/>
        </p:nvSpPr>
        <p:spPr>
          <a:xfrm>
            <a:off x="5459712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6" name="TextBox 25">
            <a:extLst>
              <a:ext uri="{FF2B5EF4-FFF2-40B4-BE49-F238E27FC236}">
                <a16:creationId xmlns:a16="http://schemas.microsoft.com/office/drawing/2014/main" id="{D9FAD560-F562-FB1D-E9E8-A6C8B3C426EB}"/>
              </a:ext>
            </a:extLst>
          </p:cNvPr>
          <p:cNvSpPr txBox="1"/>
          <p:nvPr/>
        </p:nvSpPr>
        <p:spPr>
          <a:xfrm>
            <a:off x="6946999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7" name="TextBox 25">
            <a:extLst>
              <a:ext uri="{FF2B5EF4-FFF2-40B4-BE49-F238E27FC236}">
                <a16:creationId xmlns:a16="http://schemas.microsoft.com/office/drawing/2014/main" id="{C7AC73DC-E9CE-1EF8-6561-84A603C74D62}"/>
              </a:ext>
            </a:extLst>
          </p:cNvPr>
          <p:cNvSpPr txBox="1"/>
          <p:nvPr/>
        </p:nvSpPr>
        <p:spPr>
          <a:xfrm>
            <a:off x="8434287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8" name="TextBox 25">
            <a:extLst>
              <a:ext uri="{FF2B5EF4-FFF2-40B4-BE49-F238E27FC236}">
                <a16:creationId xmlns:a16="http://schemas.microsoft.com/office/drawing/2014/main" id="{4639C41E-4749-D902-3B42-9B7C8A579CA7}"/>
              </a:ext>
            </a:extLst>
          </p:cNvPr>
          <p:cNvSpPr txBox="1"/>
          <p:nvPr/>
        </p:nvSpPr>
        <p:spPr>
          <a:xfrm>
            <a:off x="2501124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9" name="TextBox 25">
            <a:extLst>
              <a:ext uri="{FF2B5EF4-FFF2-40B4-BE49-F238E27FC236}">
                <a16:creationId xmlns:a16="http://schemas.microsoft.com/office/drawing/2014/main" id="{1B9B51B0-1D8F-25CA-36A4-36A520A52362}"/>
              </a:ext>
            </a:extLst>
          </p:cNvPr>
          <p:cNvSpPr txBox="1"/>
          <p:nvPr/>
        </p:nvSpPr>
        <p:spPr>
          <a:xfrm>
            <a:off x="3988411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0" name="TextBox 25">
            <a:extLst>
              <a:ext uri="{FF2B5EF4-FFF2-40B4-BE49-F238E27FC236}">
                <a16:creationId xmlns:a16="http://schemas.microsoft.com/office/drawing/2014/main" id="{7751B12D-7FE2-CF6E-1E2D-CBF490D7D281}"/>
              </a:ext>
            </a:extLst>
          </p:cNvPr>
          <p:cNvSpPr txBox="1"/>
          <p:nvPr/>
        </p:nvSpPr>
        <p:spPr>
          <a:xfrm>
            <a:off x="5475698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1" name="TextBox 25">
            <a:extLst>
              <a:ext uri="{FF2B5EF4-FFF2-40B4-BE49-F238E27FC236}">
                <a16:creationId xmlns:a16="http://schemas.microsoft.com/office/drawing/2014/main" id="{BA57BC07-1C50-585A-2E07-89C2A37EB9AB}"/>
              </a:ext>
            </a:extLst>
          </p:cNvPr>
          <p:cNvSpPr txBox="1"/>
          <p:nvPr/>
        </p:nvSpPr>
        <p:spPr>
          <a:xfrm>
            <a:off x="6962985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2" name="TextBox 25">
            <a:extLst>
              <a:ext uri="{FF2B5EF4-FFF2-40B4-BE49-F238E27FC236}">
                <a16:creationId xmlns:a16="http://schemas.microsoft.com/office/drawing/2014/main" id="{AA71A8DA-EF77-2B63-875E-D69CDFA2C058}"/>
              </a:ext>
            </a:extLst>
          </p:cNvPr>
          <p:cNvSpPr txBox="1"/>
          <p:nvPr/>
        </p:nvSpPr>
        <p:spPr>
          <a:xfrm>
            <a:off x="8450273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3" name="TextBox 25">
            <a:extLst>
              <a:ext uri="{FF2B5EF4-FFF2-40B4-BE49-F238E27FC236}">
                <a16:creationId xmlns:a16="http://schemas.microsoft.com/office/drawing/2014/main" id="{9143788B-8FF0-0687-27CB-AAA05333B051}"/>
              </a:ext>
            </a:extLst>
          </p:cNvPr>
          <p:cNvSpPr txBox="1"/>
          <p:nvPr/>
        </p:nvSpPr>
        <p:spPr>
          <a:xfrm>
            <a:off x="2501124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4" name="TextBox 25">
            <a:extLst>
              <a:ext uri="{FF2B5EF4-FFF2-40B4-BE49-F238E27FC236}">
                <a16:creationId xmlns:a16="http://schemas.microsoft.com/office/drawing/2014/main" id="{7118E7CC-5BEE-CB9D-DF06-6DC54545E24C}"/>
              </a:ext>
            </a:extLst>
          </p:cNvPr>
          <p:cNvSpPr txBox="1"/>
          <p:nvPr/>
        </p:nvSpPr>
        <p:spPr>
          <a:xfrm>
            <a:off x="3988411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5" name="TextBox 25">
            <a:extLst>
              <a:ext uri="{FF2B5EF4-FFF2-40B4-BE49-F238E27FC236}">
                <a16:creationId xmlns:a16="http://schemas.microsoft.com/office/drawing/2014/main" id="{0FC6F07F-6296-46DB-9CF8-88A7ED5EBE74}"/>
              </a:ext>
            </a:extLst>
          </p:cNvPr>
          <p:cNvSpPr txBox="1"/>
          <p:nvPr/>
        </p:nvSpPr>
        <p:spPr>
          <a:xfrm>
            <a:off x="5475698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6" name="TextBox 25">
            <a:extLst>
              <a:ext uri="{FF2B5EF4-FFF2-40B4-BE49-F238E27FC236}">
                <a16:creationId xmlns:a16="http://schemas.microsoft.com/office/drawing/2014/main" id="{A5E1CDD5-8049-9AF2-3FF4-807D4B6A76B7}"/>
              </a:ext>
            </a:extLst>
          </p:cNvPr>
          <p:cNvSpPr txBox="1"/>
          <p:nvPr/>
        </p:nvSpPr>
        <p:spPr>
          <a:xfrm>
            <a:off x="6962985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7" name="TextBox 25">
            <a:extLst>
              <a:ext uri="{FF2B5EF4-FFF2-40B4-BE49-F238E27FC236}">
                <a16:creationId xmlns:a16="http://schemas.microsoft.com/office/drawing/2014/main" id="{110343FC-DE66-36A1-B4B6-D34667262D0E}"/>
              </a:ext>
            </a:extLst>
          </p:cNvPr>
          <p:cNvSpPr txBox="1"/>
          <p:nvPr/>
        </p:nvSpPr>
        <p:spPr>
          <a:xfrm>
            <a:off x="8450273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2542" y="2007577"/>
            <a:ext cx="1305322" cy="459893"/>
            <a:chOff x="0" y="0"/>
            <a:chExt cx="504985" cy="17791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Hora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71878" y="2007577"/>
            <a:ext cx="1305322" cy="459893"/>
            <a:chOff x="0" y="0"/>
            <a:chExt cx="504985" cy="17791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Lunes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53671" y="2007577"/>
            <a:ext cx="1305322" cy="459893"/>
            <a:chOff x="0" y="0"/>
            <a:chExt cx="504985" cy="1779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Martes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433007" y="2007577"/>
            <a:ext cx="1305322" cy="459893"/>
            <a:chOff x="0" y="0"/>
            <a:chExt cx="504985" cy="17791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Miércoles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914800" y="2007577"/>
            <a:ext cx="1305322" cy="459893"/>
            <a:chOff x="0" y="0"/>
            <a:chExt cx="504985" cy="17791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Jueves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394137" y="2007577"/>
            <a:ext cx="1305322" cy="459893"/>
            <a:chOff x="0" y="0"/>
            <a:chExt cx="504985" cy="177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Viernes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92542" y="2435027"/>
            <a:ext cx="1305322" cy="761707"/>
            <a:chOff x="0" y="-57150"/>
            <a:chExt cx="504985" cy="29467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504985" cy="2946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8:00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471878" y="2559204"/>
            <a:ext cx="1305322" cy="502492"/>
            <a:chOff x="0" y="-9110"/>
            <a:chExt cx="504985" cy="19439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9110"/>
              <a:ext cx="504985" cy="194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70C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EF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953671" y="2582752"/>
            <a:ext cx="1305322" cy="478943"/>
            <a:chOff x="0" y="0"/>
            <a:chExt cx="504985" cy="185287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8" name="TextBox 28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5757"/>
                  </a:solidFill>
                  <a:latin typeface="Bebas Neue"/>
                  <a:ea typeface="Bebas Neue"/>
                  <a:cs typeface="Bebas Neue"/>
                  <a:sym typeface="Bebas Neue"/>
                </a:rPr>
                <a:t>FRÁNCES</a:t>
              </a:r>
              <a:endParaRPr lang="en-US" sz="2299" dirty="0">
                <a:solidFill>
                  <a:srgbClr val="FF5757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433007" y="2582752"/>
            <a:ext cx="1305322" cy="478943"/>
            <a:chOff x="0" y="0"/>
            <a:chExt cx="504985" cy="185287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1" name="TextBox 31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98059B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RELIGIÓN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6914800" y="2582752"/>
            <a:ext cx="1305322" cy="478943"/>
            <a:chOff x="0" y="0"/>
            <a:chExt cx="504985" cy="185287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4" name="TextBox 34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CB6CE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INGLÉS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8394137" y="2582752"/>
            <a:ext cx="1305322" cy="478943"/>
            <a:chOff x="0" y="0"/>
            <a:chExt cx="504985" cy="18528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7" name="TextBox 37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EB529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LENGUA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992542" y="3161256"/>
            <a:ext cx="1305322" cy="478943"/>
            <a:chOff x="0" y="0"/>
            <a:chExt cx="504985" cy="185287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0" name="TextBox 40"/>
            <p:cNvSpPr txBox="1"/>
            <p:nvPr/>
          </p:nvSpPr>
          <p:spPr>
            <a:xfrm>
              <a:off x="0" y="9246"/>
              <a:ext cx="504985" cy="1760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9:00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471878" y="3161256"/>
            <a:ext cx="1305322" cy="478943"/>
            <a:chOff x="0" y="0"/>
            <a:chExt cx="504985" cy="185287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53671" y="3161256"/>
            <a:ext cx="1305322" cy="478943"/>
            <a:chOff x="0" y="0"/>
            <a:chExt cx="504985" cy="185287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5433007" y="3013531"/>
            <a:ext cx="1305322" cy="626668"/>
            <a:chOff x="0" y="-57150"/>
            <a:chExt cx="504985" cy="242437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914800" y="3161256"/>
            <a:ext cx="1305322" cy="478943"/>
            <a:chOff x="0" y="0"/>
            <a:chExt cx="504985" cy="185287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98059B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394137" y="3161256"/>
            <a:ext cx="1305322" cy="478943"/>
            <a:chOff x="0" y="0"/>
            <a:chExt cx="504985" cy="185287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pPr algn="ctr"/>
              <a:endParaRPr lang="es-ES" dirty="0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992542" y="3736431"/>
            <a:ext cx="1305322" cy="478943"/>
            <a:chOff x="0" y="0"/>
            <a:chExt cx="504985" cy="185287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58" name="TextBox 58"/>
            <p:cNvSpPr txBox="1"/>
            <p:nvPr/>
          </p:nvSpPr>
          <p:spPr>
            <a:xfrm>
              <a:off x="0" y="1287"/>
              <a:ext cx="504985" cy="184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10:00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2501928" y="3731933"/>
            <a:ext cx="1305322" cy="478943"/>
            <a:chOff x="0" y="0"/>
            <a:chExt cx="504985" cy="185287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3953671" y="3736431"/>
            <a:ext cx="1305322" cy="478943"/>
            <a:chOff x="0" y="0"/>
            <a:chExt cx="504985" cy="185287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433007" y="3736431"/>
            <a:ext cx="1305322" cy="478943"/>
            <a:chOff x="0" y="0"/>
            <a:chExt cx="504985" cy="185287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914800" y="3736431"/>
            <a:ext cx="1305322" cy="478943"/>
            <a:chOff x="0" y="0"/>
            <a:chExt cx="504985" cy="185287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394137" y="3736431"/>
            <a:ext cx="1305322" cy="478943"/>
            <a:chOff x="0" y="0"/>
            <a:chExt cx="504985" cy="185287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992542" y="4314934"/>
            <a:ext cx="1305322" cy="478943"/>
            <a:chOff x="0" y="0"/>
            <a:chExt cx="504985" cy="185287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6" name="TextBox 76"/>
            <p:cNvSpPr txBox="1"/>
            <p:nvPr/>
          </p:nvSpPr>
          <p:spPr>
            <a:xfrm>
              <a:off x="0" y="4667"/>
              <a:ext cx="504985" cy="18062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11:00</a:t>
              </a:r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2440371" y="4302610"/>
            <a:ext cx="1336829" cy="491267"/>
            <a:chOff x="-12189" y="-4768"/>
            <a:chExt cx="517174" cy="190055"/>
          </a:xfrm>
        </p:grpSpPr>
        <p:sp>
          <p:nvSpPr>
            <p:cNvPr id="78" name="Freeform 78"/>
            <p:cNvSpPr/>
            <p:nvPr/>
          </p:nvSpPr>
          <p:spPr>
            <a:xfrm>
              <a:off x="-12189" y="-4197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9" name="TextBox 79"/>
            <p:cNvSpPr txBox="1"/>
            <p:nvPr/>
          </p:nvSpPr>
          <p:spPr>
            <a:xfrm>
              <a:off x="0" y="-4768"/>
              <a:ext cx="504985" cy="190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</a:t>
              </a:r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3953671" y="4314934"/>
            <a:ext cx="1305322" cy="478943"/>
            <a:chOff x="0" y="0"/>
            <a:chExt cx="504985" cy="185287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2" name="TextBox 8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5433007" y="4314934"/>
            <a:ext cx="1305322" cy="478943"/>
            <a:chOff x="0" y="0"/>
            <a:chExt cx="504985" cy="185287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5" name="TextBox 8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6914800" y="4314934"/>
            <a:ext cx="1305322" cy="478943"/>
            <a:chOff x="0" y="0"/>
            <a:chExt cx="504985" cy="185287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8" name="TextBox 8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8394137" y="4314934"/>
            <a:ext cx="1305322" cy="478943"/>
            <a:chOff x="0" y="0"/>
            <a:chExt cx="504985" cy="185287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1" name="TextBox 9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992542" y="4890109"/>
            <a:ext cx="1305322" cy="478943"/>
            <a:chOff x="0" y="0"/>
            <a:chExt cx="504985" cy="185287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4" name="TextBox 94"/>
            <p:cNvSpPr txBox="1"/>
            <p:nvPr/>
          </p:nvSpPr>
          <p:spPr>
            <a:xfrm>
              <a:off x="0" y="17922"/>
              <a:ext cx="504985" cy="1673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11:30</a:t>
              </a:r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2471878" y="4742384"/>
            <a:ext cx="1305322" cy="626668"/>
            <a:chOff x="0" y="-57150"/>
            <a:chExt cx="504985" cy="242437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7" name="TextBox 9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3953671" y="4890109"/>
            <a:ext cx="1305322" cy="478943"/>
            <a:chOff x="0" y="0"/>
            <a:chExt cx="504985" cy="185287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0" name="TextBox 10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5433007" y="4890109"/>
            <a:ext cx="1305322" cy="478943"/>
            <a:chOff x="0" y="0"/>
            <a:chExt cx="504985" cy="185287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3" name="TextBox 10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6914800" y="4890109"/>
            <a:ext cx="1305322" cy="478943"/>
            <a:chOff x="0" y="0"/>
            <a:chExt cx="504985" cy="185287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6" name="TextBox 10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8394137" y="4890109"/>
            <a:ext cx="1305322" cy="478943"/>
            <a:chOff x="0" y="0"/>
            <a:chExt cx="504985" cy="18528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9" name="TextBox 10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992542" y="5465284"/>
            <a:ext cx="1305322" cy="482272"/>
            <a:chOff x="0" y="-1288"/>
            <a:chExt cx="504985" cy="186575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2" name="TextBox 112"/>
            <p:cNvSpPr txBox="1"/>
            <p:nvPr/>
          </p:nvSpPr>
          <p:spPr>
            <a:xfrm>
              <a:off x="0" y="-1288"/>
              <a:ext cx="504985" cy="186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12:30</a:t>
              </a:r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2471878" y="5468613"/>
            <a:ext cx="1305322" cy="478943"/>
            <a:chOff x="0" y="0"/>
            <a:chExt cx="504985" cy="185287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5" name="TextBox 11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3953671" y="5468613"/>
            <a:ext cx="1305322" cy="478943"/>
            <a:chOff x="0" y="0"/>
            <a:chExt cx="504985" cy="185287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8" name="TextBox 11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5433007" y="5468613"/>
            <a:ext cx="1305322" cy="478943"/>
            <a:chOff x="0" y="0"/>
            <a:chExt cx="504985" cy="185287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1" name="TextBox 12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313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6914800" y="5468613"/>
            <a:ext cx="1305322" cy="478943"/>
            <a:chOff x="0" y="0"/>
            <a:chExt cx="504985" cy="185287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4" name="TextBox 12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8394137" y="5468613"/>
            <a:ext cx="1305322" cy="478943"/>
            <a:chOff x="0" y="0"/>
            <a:chExt cx="504985" cy="185287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7" name="TextBox 12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992542" y="6020346"/>
            <a:ext cx="1305322" cy="502385"/>
            <a:chOff x="0" y="-9069"/>
            <a:chExt cx="504985" cy="194356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0" name="TextBox 130"/>
            <p:cNvSpPr txBox="1"/>
            <p:nvPr/>
          </p:nvSpPr>
          <p:spPr>
            <a:xfrm>
              <a:off x="0" y="-9069"/>
              <a:ext cx="504985" cy="1943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13:30</a:t>
              </a:r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2471878" y="6043788"/>
            <a:ext cx="1305322" cy="478943"/>
            <a:chOff x="0" y="0"/>
            <a:chExt cx="504985" cy="18528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3" name="TextBox 13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3953671" y="6043788"/>
            <a:ext cx="1305322" cy="478943"/>
            <a:chOff x="0" y="0"/>
            <a:chExt cx="504985" cy="18528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6" name="TextBox 13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5433007" y="6043788"/>
            <a:ext cx="1305322" cy="478943"/>
            <a:chOff x="0" y="0"/>
            <a:chExt cx="504985" cy="18528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9" name="TextBox 13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6914800" y="6043788"/>
            <a:ext cx="1305322" cy="478943"/>
            <a:chOff x="0" y="0"/>
            <a:chExt cx="504985" cy="185287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2" name="TextBox 14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99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8394137" y="6043788"/>
            <a:ext cx="1305322" cy="478943"/>
            <a:chOff x="0" y="0"/>
            <a:chExt cx="504985" cy="185287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5" name="TextBox 14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1C3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155" name="TextBox 155"/>
          <p:cNvSpPr txBox="1"/>
          <p:nvPr/>
        </p:nvSpPr>
        <p:spPr>
          <a:xfrm>
            <a:off x="0" y="622610"/>
            <a:ext cx="10693400" cy="6027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18"/>
              </a:lnSpc>
            </a:pPr>
            <a:r>
              <a:rPr lang="en-US" sz="4251" dirty="0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HORARIO ESCOLAR   CURSO 2025/2026</a:t>
            </a:r>
          </a:p>
        </p:txBody>
      </p:sp>
      <p:sp>
        <p:nvSpPr>
          <p:cNvPr id="160" name="TextBox 79">
            <a:extLst>
              <a:ext uri="{FF2B5EF4-FFF2-40B4-BE49-F238E27FC236}">
                <a16:creationId xmlns:a16="http://schemas.microsoft.com/office/drawing/2014/main" id="{71B158BB-D18D-8F75-BBC8-E2551852C742}"/>
              </a:ext>
            </a:extLst>
          </p:cNvPr>
          <p:cNvSpPr txBox="1"/>
          <p:nvPr/>
        </p:nvSpPr>
        <p:spPr>
          <a:xfrm>
            <a:off x="3967010" y="4317624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e</a:t>
            </a:r>
          </a:p>
        </p:txBody>
      </p:sp>
      <p:sp>
        <p:nvSpPr>
          <p:cNvPr id="161" name="TextBox 79">
            <a:extLst>
              <a:ext uri="{FF2B5EF4-FFF2-40B4-BE49-F238E27FC236}">
                <a16:creationId xmlns:a16="http://schemas.microsoft.com/office/drawing/2014/main" id="{C479859F-FACE-69FC-CA79-276998A6A9A3}"/>
              </a:ext>
            </a:extLst>
          </p:cNvPr>
          <p:cNvSpPr txBox="1"/>
          <p:nvPr/>
        </p:nvSpPr>
        <p:spPr>
          <a:xfrm>
            <a:off x="5446346" y="4327382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 err="1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cr</a:t>
            </a:r>
            <a:endParaRPr lang="en-US" sz="2299" dirty="0">
              <a:solidFill>
                <a:srgbClr val="00000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62" name="TextBox 79">
            <a:extLst>
              <a:ext uri="{FF2B5EF4-FFF2-40B4-BE49-F238E27FC236}">
                <a16:creationId xmlns:a16="http://schemas.microsoft.com/office/drawing/2014/main" id="{85949B86-603E-49BC-3472-EFF73281E80B}"/>
              </a:ext>
            </a:extLst>
          </p:cNvPr>
          <p:cNvSpPr txBox="1"/>
          <p:nvPr/>
        </p:nvSpPr>
        <p:spPr>
          <a:xfrm>
            <a:off x="8434287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o</a:t>
            </a:r>
          </a:p>
        </p:txBody>
      </p:sp>
      <p:sp>
        <p:nvSpPr>
          <p:cNvPr id="163" name="TextBox 79">
            <a:extLst>
              <a:ext uri="{FF2B5EF4-FFF2-40B4-BE49-F238E27FC236}">
                <a16:creationId xmlns:a16="http://schemas.microsoft.com/office/drawing/2014/main" id="{B3340D49-363A-1476-6408-589567E75D4E}"/>
              </a:ext>
            </a:extLst>
          </p:cNvPr>
          <p:cNvSpPr txBox="1"/>
          <p:nvPr/>
        </p:nvSpPr>
        <p:spPr>
          <a:xfrm>
            <a:off x="6912343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R</a:t>
            </a:r>
          </a:p>
        </p:txBody>
      </p:sp>
      <p:sp>
        <p:nvSpPr>
          <p:cNvPr id="198" name="TextBox 25">
            <a:extLst>
              <a:ext uri="{FF2B5EF4-FFF2-40B4-BE49-F238E27FC236}">
                <a16:creationId xmlns:a16="http://schemas.microsoft.com/office/drawing/2014/main" id="{0E7D6ED1-8ECE-806B-194B-E416EB6B8730}"/>
              </a:ext>
            </a:extLst>
          </p:cNvPr>
          <p:cNvSpPr txBox="1"/>
          <p:nvPr/>
        </p:nvSpPr>
        <p:spPr>
          <a:xfrm>
            <a:off x="2485138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199" name="TextBox 25">
            <a:extLst>
              <a:ext uri="{FF2B5EF4-FFF2-40B4-BE49-F238E27FC236}">
                <a16:creationId xmlns:a16="http://schemas.microsoft.com/office/drawing/2014/main" id="{C397B7EC-048C-7DB2-4FCC-4192B3BD9CFB}"/>
              </a:ext>
            </a:extLst>
          </p:cNvPr>
          <p:cNvSpPr txBox="1"/>
          <p:nvPr/>
        </p:nvSpPr>
        <p:spPr>
          <a:xfrm>
            <a:off x="3972425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5" name="TextBox 25">
            <a:extLst>
              <a:ext uri="{FF2B5EF4-FFF2-40B4-BE49-F238E27FC236}">
                <a16:creationId xmlns:a16="http://schemas.microsoft.com/office/drawing/2014/main" id="{1C81E923-D861-50E8-A7FA-12254A456EA0}"/>
              </a:ext>
            </a:extLst>
          </p:cNvPr>
          <p:cNvSpPr txBox="1"/>
          <p:nvPr/>
        </p:nvSpPr>
        <p:spPr>
          <a:xfrm>
            <a:off x="5459712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6" name="TextBox 25">
            <a:extLst>
              <a:ext uri="{FF2B5EF4-FFF2-40B4-BE49-F238E27FC236}">
                <a16:creationId xmlns:a16="http://schemas.microsoft.com/office/drawing/2014/main" id="{17833A26-F2DD-7F5B-DFD7-6D8CF2BF8056}"/>
              </a:ext>
            </a:extLst>
          </p:cNvPr>
          <p:cNvSpPr txBox="1"/>
          <p:nvPr/>
        </p:nvSpPr>
        <p:spPr>
          <a:xfrm>
            <a:off x="6946999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7" name="TextBox 25">
            <a:extLst>
              <a:ext uri="{FF2B5EF4-FFF2-40B4-BE49-F238E27FC236}">
                <a16:creationId xmlns:a16="http://schemas.microsoft.com/office/drawing/2014/main" id="{A696A4C0-E6A3-AF5E-6E36-56B6D971825C}"/>
              </a:ext>
            </a:extLst>
          </p:cNvPr>
          <p:cNvSpPr txBox="1"/>
          <p:nvPr/>
        </p:nvSpPr>
        <p:spPr>
          <a:xfrm>
            <a:off x="8434287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8" name="TextBox 25">
            <a:extLst>
              <a:ext uri="{FF2B5EF4-FFF2-40B4-BE49-F238E27FC236}">
                <a16:creationId xmlns:a16="http://schemas.microsoft.com/office/drawing/2014/main" id="{CC7D6173-1EBE-BCF3-97D1-0AEB658C39EE}"/>
              </a:ext>
            </a:extLst>
          </p:cNvPr>
          <p:cNvSpPr txBox="1"/>
          <p:nvPr/>
        </p:nvSpPr>
        <p:spPr>
          <a:xfrm>
            <a:off x="2485138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9" name="TextBox 25">
            <a:extLst>
              <a:ext uri="{FF2B5EF4-FFF2-40B4-BE49-F238E27FC236}">
                <a16:creationId xmlns:a16="http://schemas.microsoft.com/office/drawing/2014/main" id="{2EF2A0E9-50ED-E232-4EA6-344C85413D64}"/>
              </a:ext>
            </a:extLst>
          </p:cNvPr>
          <p:cNvSpPr txBox="1"/>
          <p:nvPr/>
        </p:nvSpPr>
        <p:spPr>
          <a:xfrm>
            <a:off x="3972425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0" name="TextBox 25">
            <a:extLst>
              <a:ext uri="{FF2B5EF4-FFF2-40B4-BE49-F238E27FC236}">
                <a16:creationId xmlns:a16="http://schemas.microsoft.com/office/drawing/2014/main" id="{0D19CFEB-61B8-E957-4AD7-07BA759909C2}"/>
              </a:ext>
            </a:extLst>
          </p:cNvPr>
          <p:cNvSpPr txBox="1"/>
          <p:nvPr/>
        </p:nvSpPr>
        <p:spPr>
          <a:xfrm>
            <a:off x="5459712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1" name="TextBox 25">
            <a:extLst>
              <a:ext uri="{FF2B5EF4-FFF2-40B4-BE49-F238E27FC236}">
                <a16:creationId xmlns:a16="http://schemas.microsoft.com/office/drawing/2014/main" id="{09075323-2EDF-7127-42BA-917FCCC493EB}"/>
              </a:ext>
            </a:extLst>
          </p:cNvPr>
          <p:cNvSpPr txBox="1"/>
          <p:nvPr/>
        </p:nvSpPr>
        <p:spPr>
          <a:xfrm>
            <a:off x="6946999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2" name="TextBox 25">
            <a:extLst>
              <a:ext uri="{FF2B5EF4-FFF2-40B4-BE49-F238E27FC236}">
                <a16:creationId xmlns:a16="http://schemas.microsoft.com/office/drawing/2014/main" id="{E9661970-EDBF-B501-A4D1-7483D365DB79}"/>
              </a:ext>
            </a:extLst>
          </p:cNvPr>
          <p:cNvSpPr txBox="1"/>
          <p:nvPr/>
        </p:nvSpPr>
        <p:spPr>
          <a:xfrm>
            <a:off x="8434287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3" name="TextBox 25">
            <a:extLst>
              <a:ext uri="{FF2B5EF4-FFF2-40B4-BE49-F238E27FC236}">
                <a16:creationId xmlns:a16="http://schemas.microsoft.com/office/drawing/2014/main" id="{6C6B1B0B-6ABE-4950-6EC7-41FC442CEA96}"/>
              </a:ext>
            </a:extLst>
          </p:cNvPr>
          <p:cNvSpPr txBox="1"/>
          <p:nvPr/>
        </p:nvSpPr>
        <p:spPr>
          <a:xfrm>
            <a:off x="2485138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4" name="TextBox 25">
            <a:extLst>
              <a:ext uri="{FF2B5EF4-FFF2-40B4-BE49-F238E27FC236}">
                <a16:creationId xmlns:a16="http://schemas.microsoft.com/office/drawing/2014/main" id="{809328D2-6403-8429-FBFB-0A06EC170C9A}"/>
              </a:ext>
            </a:extLst>
          </p:cNvPr>
          <p:cNvSpPr txBox="1"/>
          <p:nvPr/>
        </p:nvSpPr>
        <p:spPr>
          <a:xfrm>
            <a:off x="3972425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5" name="TextBox 25">
            <a:extLst>
              <a:ext uri="{FF2B5EF4-FFF2-40B4-BE49-F238E27FC236}">
                <a16:creationId xmlns:a16="http://schemas.microsoft.com/office/drawing/2014/main" id="{2295A0ED-E2A5-BC8C-1021-C32D047728E6}"/>
              </a:ext>
            </a:extLst>
          </p:cNvPr>
          <p:cNvSpPr txBox="1"/>
          <p:nvPr/>
        </p:nvSpPr>
        <p:spPr>
          <a:xfrm>
            <a:off x="5459712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6" name="TextBox 25">
            <a:extLst>
              <a:ext uri="{FF2B5EF4-FFF2-40B4-BE49-F238E27FC236}">
                <a16:creationId xmlns:a16="http://schemas.microsoft.com/office/drawing/2014/main" id="{D9FAD560-F562-FB1D-E9E8-A6C8B3C426EB}"/>
              </a:ext>
            </a:extLst>
          </p:cNvPr>
          <p:cNvSpPr txBox="1"/>
          <p:nvPr/>
        </p:nvSpPr>
        <p:spPr>
          <a:xfrm>
            <a:off x="6946999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7" name="TextBox 25">
            <a:extLst>
              <a:ext uri="{FF2B5EF4-FFF2-40B4-BE49-F238E27FC236}">
                <a16:creationId xmlns:a16="http://schemas.microsoft.com/office/drawing/2014/main" id="{C7AC73DC-E9CE-1EF8-6561-84A603C74D62}"/>
              </a:ext>
            </a:extLst>
          </p:cNvPr>
          <p:cNvSpPr txBox="1"/>
          <p:nvPr/>
        </p:nvSpPr>
        <p:spPr>
          <a:xfrm>
            <a:off x="8434287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8" name="TextBox 25">
            <a:extLst>
              <a:ext uri="{FF2B5EF4-FFF2-40B4-BE49-F238E27FC236}">
                <a16:creationId xmlns:a16="http://schemas.microsoft.com/office/drawing/2014/main" id="{4639C41E-4749-D902-3B42-9B7C8A579CA7}"/>
              </a:ext>
            </a:extLst>
          </p:cNvPr>
          <p:cNvSpPr txBox="1"/>
          <p:nvPr/>
        </p:nvSpPr>
        <p:spPr>
          <a:xfrm>
            <a:off x="2501124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9" name="TextBox 25">
            <a:extLst>
              <a:ext uri="{FF2B5EF4-FFF2-40B4-BE49-F238E27FC236}">
                <a16:creationId xmlns:a16="http://schemas.microsoft.com/office/drawing/2014/main" id="{1B9B51B0-1D8F-25CA-36A4-36A520A52362}"/>
              </a:ext>
            </a:extLst>
          </p:cNvPr>
          <p:cNvSpPr txBox="1"/>
          <p:nvPr/>
        </p:nvSpPr>
        <p:spPr>
          <a:xfrm>
            <a:off x="3988411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0" name="TextBox 25">
            <a:extLst>
              <a:ext uri="{FF2B5EF4-FFF2-40B4-BE49-F238E27FC236}">
                <a16:creationId xmlns:a16="http://schemas.microsoft.com/office/drawing/2014/main" id="{7751B12D-7FE2-CF6E-1E2D-CBF490D7D281}"/>
              </a:ext>
            </a:extLst>
          </p:cNvPr>
          <p:cNvSpPr txBox="1"/>
          <p:nvPr/>
        </p:nvSpPr>
        <p:spPr>
          <a:xfrm>
            <a:off x="5475698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1" name="TextBox 25">
            <a:extLst>
              <a:ext uri="{FF2B5EF4-FFF2-40B4-BE49-F238E27FC236}">
                <a16:creationId xmlns:a16="http://schemas.microsoft.com/office/drawing/2014/main" id="{BA57BC07-1C50-585A-2E07-89C2A37EB9AB}"/>
              </a:ext>
            </a:extLst>
          </p:cNvPr>
          <p:cNvSpPr txBox="1"/>
          <p:nvPr/>
        </p:nvSpPr>
        <p:spPr>
          <a:xfrm>
            <a:off x="6962985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2" name="TextBox 25">
            <a:extLst>
              <a:ext uri="{FF2B5EF4-FFF2-40B4-BE49-F238E27FC236}">
                <a16:creationId xmlns:a16="http://schemas.microsoft.com/office/drawing/2014/main" id="{AA71A8DA-EF77-2B63-875E-D69CDFA2C058}"/>
              </a:ext>
            </a:extLst>
          </p:cNvPr>
          <p:cNvSpPr txBox="1"/>
          <p:nvPr/>
        </p:nvSpPr>
        <p:spPr>
          <a:xfrm>
            <a:off x="8450273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3" name="TextBox 25">
            <a:extLst>
              <a:ext uri="{FF2B5EF4-FFF2-40B4-BE49-F238E27FC236}">
                <a16:creationId xmlns:a16="http://schemas.microsoft.com/office/drawing/2014/main" id="{9143788B-8FF0-0687-27CB-AAA05333B051}"/>
              </a:ext>
            </a:extLst>
          </p:cNvPr>
          <p:cNvSpPr txBox="1"/>
          <p:nvPr/>
        </p:nvSpPr>
        <p:spPr>
          <a:xfrm>
            <a:off x="2501124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4" name="TextBox 25">
            <a:extLst>
              <a:ext uri="{FF2B5EF4-FFF2-40B4-BE49-F238E27FC236}">
                <a16:creationId xmlns:a16="http://schemas.microsoft.com/office/drawing/2014/main" id="{7118E7CC-5BEE-CB9D-DF06-6DC54545E24C}"/>
              </a:ext>
            </a:extLst>
          </p:cNvPr>
          <p:cNvSpPr txBox="1"/>
          <p:nvPr/>
        </p:nvSpPr>
        <p:spPr>
          <a:xfrm>
            <a:off x="3988411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5" name="TextBox 25">
            <a:extLst>
              <a:ext uri="{FF2B5EF4-FFF2-40B4-BE49-F238E27FC236}">
                <a16:creationId xmlns:a16="http://schemas.microsoft.com/office/drawing/2014/main" id="{0FC6F07F-6296-46DB-9CF8-88A7ED5EBE74}"/>
              </a:ext>
            </a:extLst>
          </p:cNvPr>
          <p:cNvSpPr txBox="1"/>
          <p:nvPr/>
        </p:nvSpPr>
        <p:spPr>
          <a:xfrm>
            <a:off x="5475698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6" name="TextBox 25">
            <a:extLst>
              <a:ext uri="{FF2B5EF4-FFF2-40B4-BE49-F238E27FC236}">
                <a16:creationId xmlns:a16="http://schemas.microsoft.com/office/drawing/2014/main" id="{A5E1CDD5-8049-9AF2-3FF4-807D4B6A76B7}"/>
              </a:ext>
            </a:extLst>
          </p:cNvPr>
          <p:cNvSpPr txBox="1"/>
          <p:nvPr/>
        </p:nvSpPr>
        <p:spPr>
          <a:xfrm>
            <a:off x="6962985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7" name="TextBox 25">
            <a:extLst>
              <a:ext uri="{FF2B5EF4-FFF2-40B4-BE49-F238E27FC236}">
                <a16:creationId xmlns:a16="http://schemas.microsoft.com/office/drawing/2014/main" id="{110343FC-DE66-36A1-B4B6-D34667262D0E}"/>
              </a:ext>
            </a:extLst>
          </p:cNvPr>
          <p:cNvSpPr txBox="1"/>
          <p:nvPr/>
        </p:nvSpPr>
        <p:spPr>
          <a:xfrm>
            <a:off x="8450273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</p:spTree>
    <p:extLst>
      <p:ext uri="{BB962C8B-B14F-4D97-AF65-F5344CB8AC3E}">
        <p14:creationId xmlns:p14="http://schemas.microsoft.com/office/powerpoint/2010/main" val="362580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Office PowerPoint</Application>
  <PresentationFormat>Personalizado</PresentationFormat>
  <Paragraphs>101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TT Berlinerins</vt:lpstr>
      <vt:lpstr>Bebas Neue</vt:lpstr>
      <vt:lpstr>Calibri</vt:lpstr>
      <vt:lpstr>Arial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Horario Trabajo semanal medicina Orgánico Azul</dc:title>
  <dc:creator>Gines Ciudad Real</dc:creator>
  <cp:lastModifiedBy>Gines Ciudad Real</cp:lastModifiedBy>
  <cp:revision>3</cp:revision>
  <dcterms:created xsi:type="dcterms:W3CDTF">2006-08-16T00:00:00Z</dcterms:created>
  <dcterms:modified xsi:type="dcterms:W3CDTF">2025-08-06T09:41:56Z</dcterms:modified>
  <dc:identifier>DAFus5Z6qu4</dc:identifier>
</cp:coreProperties>
</file>