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9" r:id="rId2"/>
    <p:sldId id="304" r:id="rId3"/>
    <p:sldId id="340" r:id="rId4"/>
    <p:sldId id="341" r:id="rId5"/>
    <p:sldId id="308" r:id="rId6"/>
    <p:sldId id="343" r:id="rId7"/>
    <p:sldId id="344" r:id="rId8"/>
    <p:sldId id="305" r:id="rId9"/>
    <p:sldId id="346" r:id="rId10"/>
    <p:sldId id="347" r:id="rId11"/>
    <p:sldId id="348" r:id="rId12"/>
    <p:sldId id="349" r:id="rId13"/>
    <p:sldId id="351" r:id="rId14"/>
    <p:sldId id="352" r:id="rId15"/>
    <p:sldId id="334" r:id="rId16"/>
    <p:sldId id="335" r:id="rId17"/>
    <p:sldId id="336" r:id="rId18"/>
    <p:sldId id="327" r:id="rId19"/>
    <p:sldId id="353" r:id="rId20"/>
  </p:sldIdLst>
  <p:sldSz cx="6858000" cy="9144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02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3FD"/>
    <a:srgbClr val="14DDF8"/>
    <a:srgbClr val="36D6C3"/>
    <a:srgbClr val="20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50" d="100"/>
          <a:sy n="50" d="100"/>
        </p:scale>
        <p:origin x="1602" y="60"/>
      </p:cViewPr>
      <p:guideLst>
        <p:guide orient="horz" pos="560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9376F-0CDE-461D-A6D3-838F475BCA48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8A926-A06C-4F3D-96AA-9A970DCDD5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67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52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276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702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793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420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785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949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913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14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708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54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3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36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602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807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93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07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788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A926-A06C-4F3D-96AA-9A970DCDD5E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79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65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87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44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69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47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68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83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01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49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42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09BF-ABF6-4862-A8EE-5674724B07DB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89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5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19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6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33.png"/><Relationship Id="rId4" Type="http://schemas.openxmlformats.org/officeDocument/2006/relationships/image" Target="../media/image73.png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1872" y="857350"/>
            <a:ext cx="5814477" cy="7531074"/>
          </a:xfrm>
          <a:prstGeom prst="rect">
            <a:avLst/>
          </a:prstGeom>
          <a:solidFill>
            <a:schemeClr val="bg1"/>
          </a:solidFill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72716" y="1403648"/>
            <a:ext cx="511256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VUELTA A CLASE</a:t>
            </a:r>
            <a:endParaRPr lang="pt-BR" sz="60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pt-BR" sz="6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2" descr="Casa Banco De Imagens Para Seus Projetos Criativo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832270" y="8110594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314" y="8146308"/>
            <a:ext cx="144016" cy="1440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775" y="3995936"/>
            <a:ext cx="3426353" cy="342635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4425479"/>
            <a:ext cx="3350269" cy="335026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48680" y="8926205"/>
            <a:ext cx="8953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Autoria: </a:t>
            </a:r>
            <a:r>
              <a:rPr lang="pt-BR" sz="600" dirty="0" smtClean="0"/>
              <a:t>FABIANI MALHEIROS EGGERS	Autor </a:t>
            </a:r>
            <a:r>
              <a:rPr lang="pt-BR" sz="600" dirty="0"/>
              <a:t>pictogramas: SERGIO PALAO        Procedência: ARASAAC (http://arasaac.org)      Licença: CC (BY-NC-AS</a:t>
            </a:r>
            <a:r>
              <a:rPr lang="pt-BR" sz="600" dirty="0" smtClean="0"/>
              <a:t>)</a:t>
            </a:r>
            <a:endParaRPr lang="pt-BR" sz="600" dirty="0"/>
          </a:p>
        </p:txBody>
      </p:sp>
      <p:pic>
        <p:nvPicPr>
          <p:cNvPr id="12" name="Picture 2" descr="https://aulaabierta.arasaac.org/wp-content/uploads/2020/03/logo_ARASAAC_texto_color_fondo_blanc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88" y="7853579"/>
            <a:ext cx="1081539" cy="2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2676" y="683568"/>
            <a:ext cx="5832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Participaré en las actividades.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17332" y="874383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689" y="1272628"/>
            <a:ext cx="3337511" cy="333751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35" y="4885175"/>
            <a:ext cx="1544153" cy="154415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90" y="4389908"/>
            <a:ext cx="2219760" cy="221976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5988" y="5749271"/>
            <a:ext cx="2804188" cy="280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2676" y="683568"/>
            <a:ext cx="58326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Es normal que tardemos unos días en volver a acostumbrarnos a la rutina del colegio.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17331" y="8743833"/>
            <a:ext cx="43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133355" y="5958884"/>
            <a:ext cx="604700" cy="120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04" y="3849062"/>
            <a:ext cx="2771400" cy="27714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4" y="4363057"/>
            <a:ext cx="1536503" cy="1536503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0290" y="7011151"/>
            <a:ext cx="1590253" cy="159025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669" y="6150096"/>
            <a:ext cx="1777937" cy="1777937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66" y="2755869"/>
            <a:ext cx="1656362" cy="1656362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687" y="3198370"/>
            <a:ext cx="1347585" cy="1347585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39" y="6179014"/>
            <a:ext cx="1563669" cy="1563669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3850" y="4553443"/>
            <a:ext cx="1680353" cy="1680353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6250" y="6751874"/>
            <a:ext cx="724438" cy="72443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5059" y="6885474"/>
            <a:ext cx="735454" cy="73545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4388" y="6807947"/>
            <a:ext cx="812981" cy="812981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4690" y="1725408"/>
            <a:ext cx="1732965" cy="17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2676" y="683568"/>
            <a:ext cx="58326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Con el tiempo, todo se volverá más familiar y me sentiré bien.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345324" y="8743833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11</a:t>
            </a:r>
            <a:endParaRPr lang="pt-BR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44" y="2411760"/>
            <a:ext cx="2957314" cy="295731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896" y="1949091"/>
            <a:ext cx="3466464" cy="3466464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>
            <a:off x="2478122" y="5234937"/>
            <a:ext cx="2201327" cy="14554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2862898" y="6151520"/>
            <a:ext cx="710386" cy="77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0868" y="5918501"/>
            <a:ext cx="2901517" cy="29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2676" y="683568"/>
            <a:ext cx="583264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Si tengo preguntas o me siento nervioso o inseguro,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es-ES" dirty="0"/>
              <a:t>Puedo pedir ayuda a los maestros.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540" y="4563849"/>
            <a:ext cx="3704544" cy="3704544"/>
          </a:xfrm>
          <a:prstGeom prst="rect">
            <a:avLst/>
          </a:prstGeom>
        </p:spPr>
      </p:pic>
      <p:sp>
        <p:nvSpPr>
          <p:cNvPr id="31" name="Elipse 30"/>
          <p:cNvSpPr/>
          <p:nvPr/>
        </p:nvSpPr>
        <p:spPr>
          <a:xfrm>
            <a:off x="2069468" y="6655576"/>
            <a:ext cx="710386" cy="77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1748145" y="5160394"/>
            <a:ext cx="144016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2468225" y="6154573"/>
            <a:ext cx="464751" cy="4998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28" y="5000731"/>
            <a:ext cx="3597715" cy="3597715"/>
          </a:xfrm>
          <a:prstGeom prst="rect">
            <a:avLst/>
          </a:prstGeom>
        </p:spPr>
      </p:pic>
      <p:sp>
        <p:nvSpPr>
          <p:cNvPr id="35" name="Elipse 34"/>
          <p:cNvSpPr/>
          <p:nvPr/>
        </p:nvSpPr>
        <p:spPr>
          <a:xfrm>
            <a:off x="2083450" y="5217695"/>
            <a:ext cx="1012872" cy="6699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652" y="5475738"/>
            <a:ext cx="506468" cy="506468"/>
          </a:xfrm>
          <a:prstGeom prst="rect">
            <a:avLst/>
          </a:prstGeom>
        </p:spPr>
      </p:pic>
      <p:sp>
        <p:nvSpPr>
          <p:cNvPr id="37" name="CaixaDeTexto 36"/>
          <p:cNvSpPr txBox="1"/>
          <p:nvPr/>
        </p:nvSpPr>
        <p:spPr>
          <a:xfrm>
            <a:off x="2237371" y="5201772"/>
            <a:ext cx="107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AYUDA</a:t>
            </a:r>
            <a:endParaRPr lang="pt-BR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159" y="1488236"/>
            <a:ext cx="2519695" cy="251969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1128" y="1670316"/>
            <a:ext cx="2117798" cy="2117798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7365" y="1582834"/>
            <a:ext cx="2453258" cy="2453258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6345324" y="8743833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32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2676" y="683568"/>
            <a:ext cx="58326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También puedo hablar con mi familia.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r>
              <a:rPr lang="es-ES" dirty="0"/>
              <a:t>Ellos pueden apoyarme en mis estudios.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sp>
        <p:nvSpPr>
          <p:cNvPr id="24" name="Elipse 23"/>
          <p:cNvSpPr/>
          <p:nvPr/>
        </p:nvSpPr>
        <p:spPr>
          <a:xfrm>
            <a:off x="2862898" y="6151520"/>
            <a:ext cx="710386" cy="77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371430" y="1897994"/>
            <a:ext cx="144016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756205" y="2572550"/>
            <a:ext cx="464751" cy="4998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692" y="1422025"/>
            <a:ext cx="3597715" cy="3597715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2371430" y="1635672"/>
            <a:ext cx="1012872" cy="6699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866" y="5991166"/>
            <a:ext cx="1538759" cy="153875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080" y="6009298"/>
            <a:ext cx="1391758" cy="139175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194" y="5839702"/>
            <a:ext cx="2844316" cy="284431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23139" y="4166293"/>
            <a:ext cx="5189903" cy="720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3001786" y="2418344"/>
            <a:ext cx="1770222" cy="215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491174" y="2233562"/>
            <a:ext cx="1770222" cy="215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549" y="2384338"/>
            <a:ext cx="1966818" cy="196681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328" y="2489517"/>
            <a:ext cx="1837373" cy="18373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1183" y="1478069"/>
            <a:ext cx="964788" cy="964788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6345324" y="8743833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92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2811849" y="5639545"/>
            <a:ext cx="144016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196624" y="6314101"/>
            <a:ext cx="464751" cy="4998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512676" y="683568"/>
            <a:ext cx="583264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También puedo usar algunas estrategias para sentirme mejor, tales como: pedir un descanso,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r>
              <a:rPr lang="pt-BR" sz="2000" b="1" dirty="0" smtClean="0"/>
              <a:t>beber </a:t>
            </a:r>
            <a:r>
              <a:rPr lang="pt-BR" sz="2000" b="1" dirty="0"/>
              <a:t>a</a:t>
            </a:r>
            <a:r>
              <a:rPr lang="pt-BR" sz="2000" b="1" dirty="0" smtClean="0"/>
              <a:t>gua</a:t>
            </a:r>
            <a:r>
              <a:rPr lang="pt-BR" sz="2000" b="1" dirty="0" smtClean="0"/>
              <a:t>,</a:t>
            </a:r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r>
              <a:rPr lang="es-ES" dirty="0"/>
              <a:t>O pida </a:t>
            </a:r>
            <a:r>
              <a:rPr lang="es-ES" b="1" dirty="0"/>
              <a:t>salir de la habitación </a:t>
            </a:r>
            <a:r>
              <a:rPr lang="es-ES" dirty="0"/>
              <a:t>un par de veces y estar solo para autorregularse.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omic Sans MS" panose="030F0702030302020204" pitchFamily="66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884" y="1781049"/>
            <a:ext cx="1654968" cy="16549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876" y="3552769"/>
            <a:ext cx="2193655" cy="21936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8695" y="6895488"/>
            <a:ext cx="1713172" cy="171317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7060" y="6976850"/>
            <a:ext cx="1556670" cy="1556670"/>
          </a:xfrm>
          <a:prstGeom prst="rect">
            <a:avLst/>
          </a:prstGeom>
        </p:spPr>
      </p:pic>
      <p:sp>
        <p:nvSpPr>
          <p:cNvPr id="9" name="Seta para a Direita 8"/>
          <p:cNvSpPr/>
          <p:nvPr/>
        </p:nvSpPr>
        <p:spPr>
          <a:xfrm>
            <a:off x="3236612" y="7571478"/>
            <a:ext cx="590634" cy="2997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165305" y="8743833"/>
            <a:ext cx="57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12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512676" y="683568"/>
            <a:ext cx="583264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Si tengo dificultad para hablar, puedo usar mi sistema de comunicación, como una pizarra impresa o un dispositivo electrónico, para señalar o mostrar lo que necesito.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omic Sans MS" panose="030F0702030302020204" pitchFamily="66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46" y="2407679"/>
            <a:ext cx="5549602" cy="5549602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069" y="4181511"/>
            <a:ext cx="725066" cy="725066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2222" y="4902972"/>
            <a:ext cx="720080" cy="7200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9585" y="4916470"/>
            <a:ext cx="725066" cy="72506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3126" y="4162925"/>
            <a:ext cx="745518" cy="74551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368" y="3595804"/>
            <a:ext cx="353354" cy="35335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9309" y="4185116"/>
            <a:ext cx="717856" cy="7178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7406" y="4168076"/>
            <a:ext cx="734896" cy="7348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8645" y="4919482"/>
            <a:ext cx="717856" cy="7178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8644" y="5637337"/>
            <a:ext cx="726429" cy="726429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430" y="3594930"/>
            <a:ext cx="367553" cy="367553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1018" y="3585526"/>
            <a:ext cx="378117" cy="37811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78" y="3575890"/>
            <a:ext cx="405690" cy="405690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6165305" y="8743833"/>
            <a:ext cx="57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9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512676" y="683568"/>
            <a:ext cx="58326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omic Sans MS" panose="030F0702030302020204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12676" y="683568"/>
            <a:ext cx="58326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Debo recordar que la escuela es un lugar seguro, donde todos quieren que tenga éxito.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omic Sans MS" panose="030F0702030302020204" pitchFamily="66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6165305" y="8743833"/>
            <a:ext cx="57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16</a:t>
            </a:r>
            <a:endParaRPr lang="pt-BR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45" y="1350933"/>
            <a:ext cx="2697717" cy="2697717"/>
          </a:xfrm>
          <a:prstGeom prst="rect">
            <a:avLst/>
          </a:prstGeom>
        </p:spPr>
      </p:pic>
      <p:sp>
        <p:nvSpPr>
          <p:cNvPr id="24" name="Elipse 23"/>
          <p:cNvSpPr/>
          <p:nvPr/>
        </p:nvSpPr>
        <p:spPr>
          <a:xfrm>
            <a:off x="2893126" y="6217634"/>
            <a:ext cx="144016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3277901" y="6892190"/>
            <a:ext cx="464751" cy="4998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53" y="2699792"/>
            <a:ext cx="5670094" cy="5670094"/>
          </a:xfrm>
          <a:prstGeom prst="rect">
            <a:avLst/>
          </a:prstGeom>
        </p:spPr>
      </p:pic>
      <p:sp>
        <p:nvSpPr>
          <p:cNvPr id="27" name="Elipse 26"/>
          <p:cNvSpPr/>
          <p:nvPr/>
        </p:nvSpPr>
        <p:spPr>
          <a:xfrm>
            <a:off x="3592206" y="3170461"/>
            <a:ext cx="1978704" cy="15071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898" y="3488504"/>
            <a:ext cx="1118187" cy="111818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53010" y="3197105"/>
            <a:ext cx="132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EXITO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090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2811849" y="5639545"/>
            <a:ext cx="144016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196624" y="6314101"/>
            <a:ext cx="464751" cy="4998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6165304" y="8743833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17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12676" y="683568"/>
            <a:ext cx="5832648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Volver a la escuela significa empezar de nuevo.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r>
              <a:rPr lang="es-ES" dirty="0"/>
              <a:t>Al principio puede ser un desafío, pero pronto todo se volverá más fácil y divertido.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omic Sans MS" panose="030F0702030302020204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44" y="320020"/>
            <a:ext cx="4762500" cy="4762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530857" y="1475988"/>
            <a:ext cx="1672437" cy="220911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635439" y="1475988"/>
            <a:ext cx="1927865" cy="2159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034913" y="3470035"/>
            <a:ext cx="72008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453" y="1475988"/>
            <a:ext cx="1337134" cy="13371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63" y="5958704"/>
            <a:ext cx="2525266" cy="2525266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>
            <a:off x="2780928" y="7357978"/>
            <a:ext cx="1343417" cy="55531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6375" y="6314101"/>
            <a:ext cx="2225883" cy="2225883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4246375" y="7215087"/>
            <a:ext cx="936104" cy="12464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4459955" y="7357978"/>
            <a:ext cx="936104" cy="12464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7295" y="6900417"/>
            <a:ext cx="1764099" cy="176409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251" y="1879411"/>
            <a:ext cx="1303195" cy="1303195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9062" y="2204179"/>
            <a:ext cx="1325683" cy="132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2811849" y="5639545"/>
            <a:ext cx="144016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196624" y="6314101"/>
            <a:ext cx="464751" cy="4998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6165304" y="8743833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18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12676" y="683568"/>
            <a:ext cx="583264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Puedo crear nuevas metas y aprender cosas increíbles.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es-ES" dirty="0"/>
              <a:t>¡Estoy lista para un nuevo año lleno de descubrimientos y diversión!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omic Sans MS" panose="030F0702030302020204" pitchFamily="66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246375" y="7215087"/>
            <a:ext cx="936104" cy="12464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4459955" y="7357978"/>
            <a:ext cx="936104" cy="12464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230" y="1403648"/>
            <a:ext cx="3399539" cy="339953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644" y="5475742"/>
            <a:ext cx="3268091" cy="3268091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4032795" y="7240652"/>
            <a:ext cx="554396" cy="1299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00" b="100000" l="47400" r="98400">
                        <a14:foregroundMark x1="49800" y1="51000" x2="92600" y2="70600"/>
                        <a14:foregroundMark x1="82600" y1="52600" x2="56800" y2="96600"/>
                        <a14:foregroundMark x1="49000" y1="53800" x2="52200" y2="83400"/>
                        <a14:foregroundMark x1="48200" y1="64200" x2="50400" y2="89600"/>
                        <a14:foregroundMark x1="70400" y1="75800" x2="85200" y2="95200"/>
                        <a14:foregroundMark x1="90400" y1="58400" x2="90400" y2="9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5354" y="5545883"/>
            <a:ext cx="3039381" cy="3039381"/>
          </a:xfrm>
          <a:prstGeom prst="rect">
            <a:avLst/>
          </a:prstGeom>
        </p:spPr>
      </p:pic>
      <p:sp>
        <p:nvSpPr>
          <p:cNvPr id="19" name="Texto Explicativo em Elipse 18"/>
          <p:cNvSpPr/>
          <p:nvPr/>
        </p:nvSpPr>
        <p:spPr>
          <a:xfrm>
            <a:off x="4409349" y="5361217"/>
            <a:ext cx="1927441" cy="1489834"/>
          </a:xfrm>
          <a:prstGeom prst="wedgeEllipseCallout">
            <a:avLst>
              <a:gd name="adj1" fmla="val -51896"/>
              <a:gd name="adj2" fmla="val 38388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4593869" y="5627864"/>
            <a:ext cx="15714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¡</a:t>
            </a:r>
            <a:r>
              <a:rPr lang="es-ES" sz="2400" b="1" dirty="0" smtClean="0"/>
              <a:t>ESTOY</a:t>
            </a:r>
          </a:p>
          <a:p>
            <a:pPr algn="ctr"/>
            <a:r>
              <a:rPr lang="es-ES" sz="2400" b="1" dirty="0" smtClean="0"/>
              <a:t> </a:t>
            </a:r>
            <a:r>
              <a:rPr lang="es-ES" sz="2400" b="1" dirty="0"/>
              <a:t>LISTO!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8565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2676" y="683568"/>
            <a:ext cx="5832648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¡Las vacaciones de verano fueron muy divertidas! Tuve tiempo para descansar, jugar, dormir hasta tarde, ir a lugares que me gustan y hacer cosas que me gustan</a:t>
            </a:r>
            <a:r>
              <a:rPr lang="pt-BR" sz="2000" dirty="0" smtClean="0"/>
              <a:t>. 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/>
            <a:endParaRPr lang="pt-BR" dirty="0" smtClean="0">
              <a:latin typeface="Comic Sans MS" panose="030F0702030302020204" pitchFamily="66" charset="0"/>
            </a:endParaRPr>
          </a:p>
          <a:p>
            <a:pPr algn="just"/>
            <a:endParaRPr lang="pt-BR" dirty="0">
              <a:latin typeface="Comic Sans MS" panose="030F0702030302020204" pitchFamily="66" charset="0"/>
            </a:endParaRPr>
          </a:p>
          <a:p>
            <a:pPr algn="just"/>
            <a:endParaRPr lang="pt-BR" dirty="0" smtClean="0">
              <a:latin typeface="Comic Sans MS" panose="030F0702030302020204" pitchFamily="66" charset="0"/>
            </a:endParaRPr>
          </a:p>
          <a:p>
            <a:pPr algn="just"/>
            <a:endParaRPr lang="pt-BR" dirty="0">
              <a:latin typeface="Comic Sans MS" panose="030F0702030302020204" pitchFamily="66" charset="0"/>
            </a:endParaRPr>
          </a:p>
          <a:p>
            <a:endParaRPr lang="pt-BR" sz="2000" dirty="0" smtClean="0"/>
          </a:p>
          <a:p>
            <a:endParaRPr lang="pt-BR" sz="20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6417332" y="874383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148" y="6534715"/>
            <a:ext cx="1764196" cy="17641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12" y="2986379"/>
            <a:ext cx="1679172" cy="16791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080" y="6043534"/>
            <a:ext cx="1888480" cy="18884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0928" y="2251175"/>
            <a:ext cx="1791172" cy="179117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6355" y="3578454"/>
            <a:ext cx="1954826" cy="195482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87" y="4993540"/>
            <a:ext cx="1517154" cy="1517154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2241" y="4076929"/>
            <a:ext cx="1800000" cy="18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9246" y="4757987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2676" y="683568"/>
            <a:ext cx="58326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Ahora que han terminado las vacaciones, es hora de volver a la escuela. ¡Eso es algo bueno!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/>
            <a:endParaRPr lang="pt-BR" dirty="0" smtClean="0">
              <a:latin typeface="Comic Sans MS" panose="030F0702030302020204" pitchFamily="66" charset="0"/>
            </a:endParaRPr>
          </a:p>
          <a:p>
            <a:pPr algn="just"/>
            <a:endParaRPr lang="pt-BR" dirty="0">
              <a:latin typeface="Comic Sans MS" panose="030F0702030302020204" pitchFamily="66" charset="0"/>
            </a:endParaRPr>
          </a:p>
          <a:p>
            <a:pPr algn="just"/>
            <a:endParaRPr lang="pt-BR" dirty="0" smtClean="0">
              <a:latin typeface="Comic Sans MS" panose="030F0702030302020204" pitchFamily="66" charset="0"/>
            </a:endParaRPr>
          </a:p>
          <a:p>
            <a:pPr algn="just"/>
            <a:endParaRPr lang="pt-BR" dirty="0">
              <a:latin typeface="Comic Sans MS" panose="030F0702030302020204" pitchFamily="66" charset="0"/>
            </a:endParaRPr>
          </a:p>
          <a:p>
            <a:endParaRPr lang="pt-BR" sz="2000" dirty="0" smtClean="0"/>
          </a:p>
          <a:p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17332" y="874383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430" y="3275856"/>
            <a:ext cx="5179902" cy="517990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0000" l="23600" r="55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20128" y="6228183"/>
            <a:ext cx="1426730" cy="138908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393" y="6317122"/>
            <a:ext cx="963076" cy="96307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05" y="6339610"/>
            <a:ext cx="961454" cy="9614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473" y="6339610"/>
            <a:ext cx="992128" cy="99212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824" y="176368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2676" y="683568"/>
            <a:ext cx="5832648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En la escuela aprendo cosas nuevas.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es-ES" dirty="0"/>
              <a:t>Conozco a mis nuevos amigos y colegas.</a:t>
            </a:r>
            <a:r>
              <a:rPr lang="es-ES" sz="2000" dirty="0"/>
              <a:t/>
            </a:r>
            <a:br>
              <a:rPr lang="es-ES" sz="2000" dirty="0"/>
            </a:br>
            <a:endParaRPr lang="pt-BR" dirty="0" smtClean="0">
              <a:latin typeface="Comic Sans MS" panose="030F0702030302020204" pitchFamily="66" charset="0"/>
            </a:endParaRPr>
          </a:p>
          <a:p>
            <a:pPr algn="just"/>
            <a:endParaRPr lang="pt-BR" dirty="0">
              <a:latin typeface="Comic Sans MS" panose="030F0702030302020204" pitchFamily="66" charset="0"/>
            </a:endParaRPr>
          </a:p>
          <a:p>
            <a:endParaRPr lang="pt-BR" sz="2000" dirty="0" smtClean="0"/>
          </a:p>
          <a:p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17332" y="874383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21" y="5595649"/>
            <a:ext cx="3104962" cy="310496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27141" y="5760160"/>
            <a:ext cx="1192264" cy="2828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555344" y="5734117"/>
            <a:ext cx="1192264" cy="2828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471023" y="6727901"/>
            <a:ext cx="1192264" cy="98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" y="5697331"/>
            <a:ext cx="2864811" cy="286481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070" y="5759543"/>
            <a:ext cx="2802599" cy="280259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353632" y="5595649"/>
            <a:ext cx="3240284" cy="3112470"/>
          </a:xfrm>
          <a:prstGeom prst="rect">
            <a:avLst/>
          </a:prstGeom>
        </p:spPr>
      </p:pic>
      <p:sp>
        <p:nvSpPr>
          <p:cNvPr id="29" name="Elipse 28"/>
          <p:cNvSpPr/>
          <p:nvPr/>
        </p:nvSpPr>
        <p:spPr>
          <a:xfrm>
            <a:off x="3104178" y="2160850"/>
            <a:ext cx="144016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3488953" y="2835406"/>
            <a:ext cx="464751" cy="4998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0939" y="1814618"/>
            <a:ext cx="3199273" cy="3199273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9857" y="647854"/>
            <a:ext cx="3507897" cy="3507897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2333768" y="1639207"/>
            <a:ext cx="1112357" cy="84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3845254" y="1471716"/>
            <a:ext cx="10339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i="1" dirty="0"/>
              <a:t>c</a:t>
            </a:r>
            <a:r>
              <a:rPr lang="pt-BR" sz="1050" b="1" i="1" dirty="0" smtClean="0"/>
              <a:t>iências</a:t>
            </a:r>
            <a:endParaRPr lang="pt-BR" sz="1050" b="1" i="1" dirty="0"/>
          </a:p>
        </p:txBody>
      </p:sp>
      <p:sp>
        <p:nvSpPr>
          <p:cNvPr id="35" name="Retângulo 34"/>
          <p:cNvSpPr/>
          <p:nvPr/>
        </p:nvSpPr>
        <p:spPr>
          <a:xfrm>
            <a:off x="3662983" y="1725632"/>
            <a:ext cx="1112357" cy="84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5212" y="1725632"/>
            <a:ext cx="1287898" cy="1287898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5827" y="1922533"/>
            <a:ext cx="1091999" cy="1091999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2541286" y="1485843"/>
            <a:ext cx="10339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i="1" dirty="0" smtClean="0"/>
              <a:t>geografia</a:t>
            </a:r>
            <a:endParaRPr lang="pt-BR" sz="1050" b="1" i="1" dirty="0"/>
          </a:p>
        </p:txBody>
      </p:sp>
    </p:spTree>
    <p:extLst>
      <p:ext uri="{BB962C8B-B14F-4D97-AF65-F5344CB8AC3E}">
        <p14:creationId xmlns:p14="http://schemas.microsoft.com/office/powerpoint/2010/main" val="20240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2676" y="683568"/>
            <a:ext cx="58326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Tengo momentos especiales con mis profesores.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17332" y="874383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72" y="1619672"/>
            <a:ext cx="5382256" cy="53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2676" y="683568"/>
            <a:ext cx="583264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En el primer día de regreso, puedo sentir muchas cosas. Puede que esté emocionado, curioso o incluso un poco preocupado.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r>
              <a:rPr lang="es-ES" dirty="0"/>
              <a:t>¡Está bien sentir eso!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17332" y="874383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132" y="3822369"/>
            <a:ext cx="1884103" cy="1884103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2713027" y="2266803"/>
            <a:ext cx="2191258" cy="1612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027" y="3878883"/>
            <a:ext cx="1896695" cy="189669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93" y="3880087"/>
            <a:ext cx="2002156" cy="2002156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5746380" y="3843112"/>
            <a:ext cx="994855" cy="5321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 rot="20513644">
            <a:off x="5920190" y="4136800"/>
            <a:ext cx="698908" cy="5321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2022255" y="3843112"/>
            <a:ext cx="425346" cy="2723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788400" y="4162755"/>
            <a:ext cx="272946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2311128" y="3432445"/>
            <a:ext cx="538372" cy="3921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101059" y="3994505"/>
            <a:ext cx="272946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4762430" y="3686187"/>
            <a:ext cx="425346" cy="2723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3607808" y="3979294"/>
            <a:ext cx="299556" cy="19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3175013" y="3916163"/>
            <a:ext cx="269727" cy="4618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981324" y="3916163"/>
            <a:ext cx="269727" cy="4618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646" y="2466932"/>
            <a:ext cx="1302815" cy="1302815"/>
          </a:xfrm>
          <a:prstGeom prst="rect">
            <a:avLst/>
          </a:prstGeom>
        </p:spPr>
      </p:pic>
      <p:sp>
        <p:nvSpPr>
          <p:cNvPr id="27" name="Elipse 26"/>
          <p:cNvSpPr/>
          <p:nvPr/>
        </p:nvSpPr>
        <p:spPr>
          <a:xfrm>
            <a:off x="3196624" y="6314101"/>
            <a:ext cx="464751" cy="4998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594" y="6839108"/>
            <a:ext cx="1866167" cy="18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2676" y="683568"/>
            <a:ext cx="5832648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Cuando llego a la escuela, veo caras conocidas y algunas nuevas.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r>
              <a:rPr lang="es-ES" dirty="0"/>
              <a:t>Mis profesores están felices de verme de nuevo y listos para ayudar.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17332" y="874383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</a:t>
            </a:r>
            <a:endParaRPr lang="pt-BR" dirty="0"/>
          </a:p>
        </p:txBody>
      </p:sp>
      <p:sp>
        <p:nvSpPr>
          <p:cNvPr id="27" name="Elipse 26"/>
          <p:cNvSpPr/>
          <p:nvPr/>
        </p:nvSpPr>
        <p:spPr>
          <a:xfrm>
            <a:off x="3196624" y="6314101"/>
            <a:ext cx="464751" cy="4998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336" y="1842923"/>
            <a:ext cx="2808312" cy="2808312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0000" l="23600" r="55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971018" y="1511768"/>
            <a:ext cx="4145754" cy="40363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451" y="1874926"/>
            <a:ext cx="2732665" cy="273266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4922" y="3342423"/>
            <a:ext cx="1193118" cy="119311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0493" y="3414473"/>
            <a:ext cx="1193118" cy="1193118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743" y="1844465"/>
            <a:ext cx="2836008" cy="283600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58868">
            <a:off x="4834046" y="2914729"/>
            <a:ext cx="653058" cy="653058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3902" y="1786424"/>
            <a:ext cx="2864811" cy="2864811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8960" y="5959677"/>
            <a:ext cx="2890400" cy="2890400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12" y="6377319"/>
            <a:ext cx="2826217" cy="28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2676" y="683568"/>
            <a:ext cx="5832648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También puedo encontrar nuevos maestros que estarán allí para ayudarme.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es-ES" dirty="0"/>
              <a:t>Habrá nuevos colegas que conocer.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17332" y="874383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13" y="5911352"/>
            <a:ext cx="2772309" cy="277230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725" y="1907704"/>
            <a:ext cx="3066573" cy="306657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036" y="5879119"/>
            <a:ext cx="2579272" cy="25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2676" y="683568"/>
            <a:ext cx="5832648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En </a:t>
            </a:r>
            <a:r>
              <a:rPr lang="es-ES" dirty="0" smtClean="0"/>
              <a:t>clase, </a:t>
            </a:r>
            <a:r>
              <a:rPr lang="es-ES" dirty="0"/>
              <a:t>me sentaré en mi asiento.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r>
              <a:rPr lang="es-ES" dirty="0"/>
              <a:t>Escucharé las directrices.</a:t>
            </a:r>
            <a:r>
              <a:rPr lang="es-ES" sz="2000" dirty="0"/>
              <a:t/>
            </a:r>
            <a:br>
              <a:rPr lang="es-ES" sz="2000" dirty="0"/>
            </a:b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44824" y="8928499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smtClean="0"/>
              <a:t> @materiaisadaptadosfabi - </a:t>
            </a:r>
            <a:r>
              <a:rPr lang="pt-BR" sz="800" i="1" smtClean="0"/>
              <a:t>Fabiani Malheiros Eggers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68" y="8964213"/>
            <a:ext cx="144016" cy="1440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17332" y="874383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824" y="1403648"/>
            <a:ext cx="2957314" cy="2957314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5269667" y="2191456"/>
            <a:ext cx="1112357" cy="84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800" y="5152923"/>
            <a:ext cx="3704544" cy="3704544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3525410" y="6124482"/>
            <a:ext cx="33163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solidFill>
                  <a:schemeClr val="bg1"/>
                </a:solidFill>
              </a:rPr>
              <a:t>08:00 – 08:50</a:t>
            </a:r>
          </a:p>
          <a:p>
            <a:r>
              <a:rPr lang="pt-BR" sz="2000" b="1" i="1" dirty="0" smtClean="0">
                <a:solidFill>
                  <a:schemeClr val="bg1"/>
                </a:solidFill>
              </a:rPr>
              <a:t>Matemática</a:t>
            </a:r>
          </a:p>
          <a:p>
            <a:endParaRPr lang="pt-BR" sz="2000" b="1" i="1" dirty="0">
              <a:solidFill>
                <a:schemeClr val="bg1"/>
              </a:solidFill>
            </a:endParaRPr>
          </a:p>
          <a:p>
            <a:r>
              <a:rPr lang="pt-BR" sz="2000" b="1" i="1" dirty="0" smtClean="0">
                <a:solidFill>
                  <a:schemeClr val="bg1"/>
                </a:solidFill>
              </a:rPr>
              <a:t>08:50 – 09:20:</a:t>
            </a:r>
            <a:br>
              <a:rPr lang="pt-BR" sz="2000" b="1" i="1" dirty="0" smtClean="0">
                <a:solidFill>
                  <a:schemeClr val="bg1"/>
                </a:solidFill>
              </a:rPr>
            </a:br>
            <a:r>
              <a:rPr lang="pt-BR" sz="2000" b="1" i="1" dirty="0" smtClean="0">
                <a:solidFill>
                  <a:schemeClr val="bg1"/>
                </a:solidFill>
              </a:rPr>
              <a:t>ciências</a:t>
            </a:r>
            <a:endParaRPr lang="pt-BR" sz="2000" b="1" i="1" dirty="0">
              <a:solidFill>
                <a:schemeClr val="bg1"/>
              </a:solidFill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424" y="6628454"/>
            <a:ext cx="1946710" cy="1946710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2378565" y="7224078"/>
            <a:ext cx="420569" cy="37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857" y="6630510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5179</TotalTime>
  <Words>453</Words>
  <Application>Microsoft Office PowerPoint</Application>
  <PresentationFormat>Presentación en pantalla (4:3)</PresentationFormat>
  <Paragraphs>253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 de Windows</cp:lastModifiedBy>
  <cp:revision>148</cp:revision>
  <cp:lastPrinted>2020-06-23T14:38:22Z</cp:lastPrinted>
  <dcterms:created xsi:type="dcterms:W3CDTF">2017-08-28T23:42:37Z</dcterms:created>
  <dcterms:modified xsi:type="dcterms:W3CDTF">2025-02-04T09:24:50Z</dcterms:modified>
</cp:coreProperties>
</file>