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Yomogi Font" panose="020B0604020202020204" charset="-128"/>
      <p:regular r:id="rId4"/>
    </p:embeddedFont>
    <p:embeddedFont>
      <p:font typeface="Mulled Wine Season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373" y="-5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630" y="402441"/>
            <a:ext cx="7231551" cy="10024529"/>
          </a:xfrm>
          <a:custGeom>
            <a:avLst/>
            <a:gdLst/>
            <a:ahLst/>
            <a:cxnLst/>
            <a:rect l="l" t="t" r="r" b="b"/>
            <a:pathLst>
              <a:path w="7231551" h="10024529">
                <a:moveTo>
                  <a:pt x="0" y="0"/>
                </a:moveTo>
                <a:lnTo>
                  <a:pt x="7231552" y="0"/>
                </a:lnTo>
                <a:lnTo>
                  <a:pt x="7231552" y="10024529"/>
                </a:lnTo>
                <a:lnTo>
                  <a:pt x="0" y="10024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1670313" y="645576"/>
            <a:ext cx="4084511" cy="50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625246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HORARIO DOCENTE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1103B66-2710-83F5-BF9D-61D4E19DD0C4}"/>
              </a:ext>
            </a:extLst>
          </p:cNvPr>
          <p:cNvSpPr/>
          <p:nvPr/>
        </p:nvSpPr>
        <p:spPr>
          <a:xfrm>
            <a:off x="1598012" y="1460500"/>
            <a:ext cx="972000" cy="28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2DF6004-D77E-B866-750F-8EA60D203AA6}"/>
              </a:ext>
            </a:extLst>
          </p:cNvPr>
          <p:cNvSpPr/>
          <p:nvPr/>
        </p:nvSpPr>
        <p:spPr>
          <a:xfrm>
            <a:off x="5843339" y="1448667"/>
            <a:ext cx="972000" cy="287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F687EF-5A20-3140-F6E3-E76C2D059009}"/>
              </a:ext>
            </a:extLst>
          </p:cNvPr>
          <p:cNvSpPr/>
          <p:nvPr/>
        </p:nvSpPr>
        <p:spPr>
          <a:xfrm>
            <a:off x="4782008" y="1439196"/>
            <a:ext cx="972000" cy="287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18BA97D-EBC0-EFCE-D1DD-3602AD407D04}"/>
              </a:ext>
            </a:extLst>
          </p:cNvPr>
          <p:cNvSpPr/>
          <p:nvPr/>
        </p:nvSpPr>
        <p:spPr>
          <a:xfrm>
            <a:off x="3720676" y="1448666"/>
            <a:ext cx="972000" cy="287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DDD8E3D-DBD3-2BDD-AB11-58D42D5B641A}"/>
              </a:ext>
            </a:extLst>
          </p:cNvPr>
          <p:cNvSpPr/>
          <p:nvPr/>
        </p:nvSpPr>
        <p:spPr>
          <a:xfrm>
            <a:off x="2659344" y="1460500"/>
            <a:ext cx="972000" cy="287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extBox 4"/>
          <p:cNvSpPr txBox="1"/>
          <p:nvPr/>
        </p:nvSpPr>
        <p:spPr>
          <a:xfrm>
            <a:off x="1892275" y="1477413"/>
            <a:ext cx="388763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dirty="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LUNES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14564" y="1481642"/>
            <a:ext cx="466515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dirty="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MARTES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60321" y="1481642"/>
            <a:ext cx="699783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MIÉRCOLES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34867" y="1481642"/>
            <a:ext cx="466515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JUEVES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57205" y="1481642"/>
            <a:ext cx="544268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VIERNES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630" y="402441"/>
            <a:ext cx="7231551" cy="10024529"/>
          </a:xfrm>
          <a:custGeom>
            <a:avLst/>
            <a:gdLst/>
            <a:ahLst/>
            <a:cxnLst/>
            <a:rect l="l" t="t" r="r" b="b"/>
            <a:pathLst>
              <a:path w="7231551" h="10024529">
                <a:moveTo>
                  <a:pt x="0" y="0"/>
                </a:moveTo>
                <a:lnTo>
                  <a:pt x="7231552" y="0"/>
                </a:lnTo>
                <a:lnTo>
                  <a:pt x="7231552" y="10024529"/>
                </a:lnTo>
                <a:lnTo>
                  <a:pt x="0" y="10024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377678" y="645576"/>
            <a:ext cx="3271649" cy="50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625246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HORARIO AULA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D52ABD-185B-B6BC-D424-3FBA0F55D220}"/>
              </a:ext>
            </a:extLst>
          </p:cNvPr>
          <p:cNvSpPr/>
          <p:nvPr/>
        </p:nvSpPr>
        <p:spPr>
          <a:xfrm>
            <a:off x="1598012" y="1460500"/>
            <a:ext cx="972000" cy="28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22C1FB-5645-4499-FCF8-C300F1A75CD7}"/>
              </a:ext>
            </a:extLst>
          </p:cNvPr>
          <p:cNvSpPr/>
          <p:nvPr/>
        </p:nvSpPr>
        <p:spPr>
          <a:xfrm>
            <a:off x="5843339" y="1448667"/>
            <a:ext cx="972000" cy="287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9133F1D-5F75-5C49-163A-B0F75AEF0DDE}"/>
              </a:ext>
            </a:extLst>
          </p:cNvPr>
          <p:cNvSpPr/>
          <p:nvPr/>
        </p:nvSpPr>
        <p:spPr>
          <a:xfrm>
            <a:off x="4782008" y="1439196"/>
            <a:ext cx="972000" cy="287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16FE18E-03B2-F305-5622-4DFE8CBB43A3}"/>
              </a:ext>
            </a:extLst>
          </p:cNvPr>
          <p:cNvSpPr/>
          <p:nvPr/>
        </p:nvSpPr>
        <p:spPr>
          <a:xfrm>
            <a:off x="3720676" y="1448666"/>
            <a:ext cx="972000" cy="287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9E0066-B3C0-E743-C3D7-C20C08122A6F}"/>
              </a:ext>
            </a:extLst>
          </p:cNvPr>
          <p:cNvSpPr/>
          <p:nvPr/>
        </p:nvSpPr>
        <p:spPr>
          <a:xfrm>
            <a:off x="2659344" y="1460500"/>
            <a:ext cx="972000" cy="287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E2E9A7A-3E65-761E-1578-6937A9814479}"/>
              </a:ext>
            </a:extLst>
          </p:cNvPr>
          <p:cNvSpPr txBox="1"/>
          <p:nvPr/>
        </p:nvSpPr>
        <p:spPr>
          <a:xfrm>
            <a:off x="1892275" y="1477413"/>
            <a:ext cx="388763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dirty="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LUNES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D76D3E2-3A9F-5108-0B1B-76CCB9E3E1E0}"/>
              </a:ext>
            </a:extLst>
          </p:cNvPr>
          <p:cNvSpPr txBox="1"/>
          <p:nvPr/>
        </p:nvSpPr>
        <p:spPr>
          <a:xfrm>
            <a:off x="2914564" y="1481642"/>
            <a:ext cx="466515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dirty="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MARTES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A466311-4F3A-1790-EF5B-68ACA20C76C5}"/>
              </a:ext>
            </a:extLst>
          </p:cNvPr>
          <p:cNvSpPr txBox="1"/>
          <p:nvPr/>
        </p:nvSpPr>
        <p:spPr>
          <a:xfrm>
            <a:off x="3860321" y="1481642"/>
            <a:ext cx="699783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MIÉRCOLES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7607C846-C5D3-6A29-3666-F8D8CC1C5F33}"/>
              </a:ext>
            </a:extLst>
          </p:cNvPr>
          <p:cNvSpPr txBox="1"/>
          <p:nvPr/>
        </p:nvSpPr>
        <p:spPr>
          <a:xfrm>
            <a:off x="5034867" y="1481642"/>
            <a:ext cx="466515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JUEVES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4678BB3-F243-EC02-DAF9-0A5401B6AE40}"/>
              </a:ext>
            </a:extLst>
          </p:cNvPr>
          <p:cNvSpPr txBox="1"/>
          <p:nvPr/>
        </p:nvSpPr>
        <p:spPr>
          <a:xfrm>
            <a:off x="6057205" y="1481642"/>
            <a:ext cx="544268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101"/>
                </a:solidFill>
                <a:latin typeface="Yomogi Font"/>
                <a:ea typeface="Yomogi Font"/>
                <a:cs typeface="Yomogi Font"/>
                <a:sym typeface="Yomogi Font"/>
              </a:rPr>
              <a:t>VIERNES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Personalizado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Mulled Wine Season</vt:lpstr>
      <vt:lpstr>Yomogi Font</vt:lpstr>
      <vt:lpstr>Calibri</vt:lpstr>
      <vt:lpstr>Arial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Cuaderno de Planificación para PT-AL Aula de Apoyo.pdf</dc:title>
  <dc:creator>Maribel Martinez</dc:creator>
  <cp:lastModifiedBy>Maribel Martinez</cp:lastModifiedBy>
  <cp:revision>2</cp:revision>
  <dcterms:created xsi:type="dcterms:W3CDTF">2006-08-16T00:00:00Z</dcterms:created>
  <dcterms:modified xsi:type="dcterms:W3CDTF">2025-08-21T10:12:40Z</dcterms:modified>
  <dc:identifier>DAGwse6-UWY</dc:identifier>
</cp:coreProperties>
</file>