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1" r:id="rId2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6093"/>
    <a:srgbClr val="B8EBEE"/>
    <a:srgbClr val="E5F84D"/>
    <a:srgbClr val="B8ECEE"/>
    <a:srgbClr val="ED8AF6"/>
    <a:srgbClr val="FF87AA"/>
    <a:srgbClr val="11EBEE"/>
    <a:srgbClr val="4F49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7163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221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8" d="100"/>
        <a:sy n="11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7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bel Martinez" userId="2c06ba84a840261a" providerId="LiveId" clId="{64A0A5DD-05CA-4AE0-898B-D749BBDD86FF}"/>
    <pc:docChg chg="delSld">
      <pc:chgData name="Maribel Martinez" userId="2c06ba84a840261a" providerId="LiveId" clId="{64A0A5DD-05CA-4AE0-898B-D749BBDD86FF}" dt="2025-08-27T16:27:44.089" v="1" actId="47"/>
      <pc:docMkLst>
        <pc:docMk/>
      </pc:docMkLst>
      <pc:sldChg chg="del">
        <pc:chgData name="Maribel Martinez" userId="2c06ba84a840261a" providerId="LiveId" clId="{64A0A5DD-05CA-4AE0-898B-D749BBDD86FF}" dt="2025-08-27T16:27:36.049" v="0" actId="47"/>
        <pc:sldMkLst>
          <pc:docMk/>
          <pc:sldMk cId="1172691810" sldId="259"/>
        </pc:sldMkLst>
      </pc:sldChg>
      <pc:sldChg chg="del">
        <pc:chgData name="Maribel Martinez" userId="2c06ba84a840261a" providerId="LiveId" clId="{64A0A5DD-05CA-4AE0-898B-D749BBDD86FF}" dt="2025-08-27T16:27:44.089" v="1" actId="47"/>
        <pc:sldMkLst>
          <pc:docMk/>
          <pc:sldMk cId="3638540894" sldId="260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50E78-76E0-4CAD-B9A7-5BAA78F54595}" type="datetimeFigureOut">
              <a:rPr lang="es-ES" smtClean="0"/>
              <a:t>27/08/2025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86519-1F1E-401A-84A5-E2A86575C5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7905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50E78-76E0-4CAD-B9A7-5BAA78F54595}" type="datetimeFigureOut">
              <a:rPr lang="es-ES" smtClean="0"/>
              <a:t>27/08/2025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86519-1F1E-401A-84A5-E2A86575C5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6985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50E78-76E0-4CAD-B9A7-5BAA78F54595}" type="datetimeFigureOut">
              <a:rPr lang="es-ES" smtClean="0"/>
              <a:t>27/08/2025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86519-1F1E-401A-84A5-E2A86575C5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3939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50E78-76E0-4CAD-B9A7-5BAA78F54595}" type="datetimeFigureOut">
              <a:rPr lang="es-ES" smtClean="0"/>
              <a:t>27/08/2025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86519-1F1E-401A-84A5-E2A86575C5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8257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50E78-76E0-4CAD-B9A7-5BAA78F54595}" type="datetimeFigureOut">
              <a:rPr lang="es-ES" smtClean="0"/>
              <a:t>27/08/2025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86519-1F1E-401A-84A5-E2A86575C5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2146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50E78-76E0-4CAD-B9A7-5BAA78F54595}" type="datetimeFigureOut">
              <a:rPr lang="es-ES" smtClean="0"/>
              <a:t>27/08/2025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86519-1F1E-401A-84A5-E2A86575C5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8989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50E78-76E0-4CAD-B9A7-5BAA78F54595}" type="datetimeFigureOut">
              <a:rPr lang="es-ES" smtClean="0"/>
              <a:t>27/08/2025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86519-1F1E-401A-84A5-E2A86575C5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4827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50E78-76E0-4CAD-B9A7-5BAA78F54595}" type="datetimeFigureOut">
              <a:rPr lang="es-ES" smtClean="0"/>
              <a:t>27/08/2025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86519-1F1E-401A-84A5-E2A86575C5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70068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50E78-76E0-4CAD-B9A7-5BAA78F54595}" type="datetimeFigureOut">
              <a:rPr lang="es-ES" smtClean="0"/>
              <a:t>27/08/2025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86519-1F1E-401A-84A5-E2A86575C5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0668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50E78-76E0-4CAD-B9A7-5BAA78F54595}" type="datetimeFigureOut">
              <a:rPr lang="es-ES" smtClean="0"/>
              <a:t>27/08/2025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86519-1F1E-401A-84A5-E2A86575C5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1450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50E78-76E0-4CAD-B9A7-5BAA78F54595}" type="datetimeFigureOut">
              <a:rPr lang="es-ES" smtClean="0"/>
              <a:t>27/08/2025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86519-1F1E-401A-84A5-E2A86575C5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0994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F850E78-76E0-4CAD-B9A7-5BAA78F54595}" type="datetimeFigureOut">
              <a:rPr lang="es-ES" smtClean="0"/>
              <a:t>27/08/2025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9486519-1F1E-401A-84A5-E2A86575C5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6978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A6FEB4-22C4-5D56-FB96-F11D584153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>
            <a:extLst>
              <a:ext uri="{FF2B5EF4-FFF2-40B4-BE49-F238E27FC236}">
                <a16:creationId xmlns:a16="http://schemas.microsoft.com/office/drawing/2014/main" id="{0D0F0F6F-BD66-0051-C44D-AC73849D79E4}"/>
              </a:ext>
            </a:extLst>
          </p:cNvPr>
          <p:cNvSpPr/>
          <p:nvPr/>
        </p:nvSpPr>
        <p:spPr>
          <a:xfrm>
            <a:off x="526648" y="1423505"/>
            <a:ext cx="4320000" cy="4320000"/>
          </a:xfrm>
          <a:prstGeom prst="ellipse">
            <a:avLst/>
          </a:prstGeom>
          <a:blipFill dpi="0" rotWithShape="1">
            <a:blip r:embed="rId2">
              <a:alphaModFix amt="28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463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5D5639EB-64B8-2AD8-F97B-7ADF0C47A9EA}"/>
              </a:ext>
            </a:extLst>
          </p:cNvPr>
          <p:cNvSpPr/>
          <p:nvPr/>
        </p:nvSpPr>
        <p:spPr>
          <a:xfrm>
            <a:off x="661752" y="1160795"/>
            <a:ext cx="4065473" cy="43200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20762962"/>
              </a:avLst>
            </a:prstTxWarp>
            <a:spAutoFit/>
          </a:bodyPr>
          <a:lstStyle/>
          <a:p>
            <a:pPr algn="ctr"/>
            <a:r>
              <a:rPr lang="es-E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CSupersubmarino" panose="02000603000000000000" pitchFamily="2" charset="0"/>
                <a:ea typeface="CCSupersubmarino" panose="02000603000000000000" pitchFamily="2" charset="0"/>
              </a:rPr>
              <a:t>PRIMER DÍA SUPERADO</a:t>
            </a:r>
          </a:p>
        </p:txBody>
      </p:sp>
      <p:pic>
        <p:nvPicPr>
          <p:cNvPr id="8" name="Imagen 7" descr="Diagrama&#10;&#10;El contenido generado por IA puede ser incorrecto.">
            <a:extLst>
              <a:ext uri="{FF2B5EF4-FFF2-40B4-BE49-F238E27FC236}">
                <a16:creationId xmlns:a16="http://schemas.microsoft.com/office/drawing/2014/main" id="{8C27B073-FCB3-EA03-FF1C-9067E8C7B55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AFBFF"/>
              </a:clrFrom>
              <a:clrTo>
                <a:srgbClr val="FAFB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58" b="28439"/>
          <a:stretch>
            <a:fillRect/>
          </a:stretch>
        </p:blipFill>
        <p:spPr>
          <a:xfrm>
            <a:off x="991564" y="2187614"/>
            <a:ext cx="3429001" cy="833378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90E9195B-F425-B70E-86E0-8595204EF576}"/>
              </a:ext>
            </a:extLst>
          </p:cNvPr>
          <p:cNvSpPr txBox="1"/>
          <p:nvPr/>
        </p:nvSpPr>
        <p:spPr>
          <a:xfrm>
            <a:off x="1842338" y="1663643"/>
            <a:ext cx="1826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>
                <a:ln w="22225">
                  <a:solidFill>
                    <a:schemeClr val="accent1">
                      <a:shade val="15000"/>
                    </a:schemeClr>
                  </a:solidFill>
                </a:ln>
                <a:solidFill>
                  <a:srgbClr val="E5F84D"/>
                </a:solidFill>
                <a:latin typeface="AGMomster" panose="02000603000000000000" pitchFamily="2" charset="0"/>
                <a:ea typeface="AGMomster" panose="02000603000000000000" pitchFamily="2" charset="0"/>
              </a:rPr>
              <a:t>5</a:t>
            </a:r>
            <a:r>
              <a:rPr lang="es-ES" sz="3600" dirty="0">
                <a:ln w="22225">
                  <a:solidFill>
                    <a:schemeClr val="accent1">
                      <a:shade val="15000"/>
                    </a:schemeClr>
                  </a:solidFill>
                </a:ln>
                <a:solidFill>
                  <a:srgbClr val="FF0000"/>
                </a:solidFill>
                <a:latin typeface="AGMomster" panose="02000603000000000000" pitchFamily="2" charset="0"/>
                <a:ea typeface="AGMomster" panose="02000603000000000000" pitchFamily="2" charset="0"/>
              </a:rPr>
              <a:t> AÑOS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1FC88A4C-B3FE-3986-4CD0-3CF16C6D11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7149" y="2997842"/>
            <a:ext cx="1853227" cy="2196515"/>
          </a:xfrm>
          <a:prstGeom prst="rect">
            <a:avLst/>
          </a:prstGeom>
        </p:spPr>
      </p:pic>
      <p:sp>
        <p:nvSpPr>
          <p:cNvPr id="12" name="Elipse 11">
            <a:extLst>
              <a:ext uri="{FF2B5EF4-FFF2-40B4-BE49-F238E27FC236}">
                <a16:creationId xmlns:a16="http://schemas.microsoft.com/office/drawing/2014/main" id="{B9A421EB-3C87-FAC8-4ED8-432B8E880B52}"/>
              </a:ext>
            </a:extLst>
          </p:cNvPr>
          <p:cNvSpPr/>
          <p:nvPr/>
        </p:nvSpPr>
        <p:spPr>
          <a:xfrm>
            <a:off x="5271339" y="1423505"/>
            <a:ext cx="4320000" cy="4320000"/>
          </a:xfrm>
          <a:prstGeom prst="ellipse">
            <a:avLst/>
          </a:prstGeom>
          <a:blipFill dpi="0" rotWithShape="1">
            <a:blip r:embed="rId2">
              <a:alphaModFix amt="28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463" dirty="0"/>
          </a:p>
        </p:txBody>
      </p:sp>
      <p:pic>
        <p:nvPicPr>
          <p:cNvPr id="13" name="Imagen 12" descr="Diagrama&#10;&#10;El contenido generado por IA puede ser incorrecto.">
            <a:extLst>
              <a:ext uri="{FF2B5EF4-FFF2-40B4-BE49-F238E27FC236}">
                <a16:creationId xmlns:a16="http://schemas.microsoft.com/office/drawing/2014/main" id="{06F16F73-14E0-A3B7-E0B3-F05D2101ED6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AFBFF"/>
              </a:clrFrom>
              <a:clrTo>
                <a:srgbClr val="FAFB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58" b="28439"/>
          <a:stretch>
            <a:fillRect/>
          </a:stretch>
        </p:blipFill>
        <p:spPr>
          <a:xfrm>
            <a:off x="5736255" y="2187614"/>
            <a:ext cx="3429001" cy="833378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30F63AC2-F1B1-A7B1-6729-5B86F79482AC}"/>
              </a:ext>
            </a:extLst>
          </p:cNvPr>
          <p:cNvSpPr txBox="1"/>
          <p:nvPr/>
        </p:nvSpPr>
        <p:spPr>
          <a:xfrm>
            <a:off x="6587029" y="1663643"/>
            <a:ext cx="1826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>
                <a:ln w="22225">
                  <a:solidFill>
                    <a:schemeClr val="accent1">
                      <a:shade val="15000"/>
                    </a:schemeClr>
                  </a:solidFill>
                </a:ln>
                <a:solidFill>
                  <a:srgbClr val="E5F84D"/>
                </a:solidFill>
                <a:latin typeface="AGMomster" panose="02000603000000000000" pitchFamily="2" charset="0"/>
                <a:ea typeface="AGMomster" panose="02000603000000000000" pitchFamily="2" charset="0"/>
              </a:rPr>
              <a:t>5</a:t>
            </a:r>
            <a:r>
              <a:rPr lang="es-ES" sz="3600" dirty="0">
                <a:ln w="22225">
                  <a:solidFill>
                    <a:schemeClr val="accent1">
                      <a:shade val="15000"/>
                    </a:schemeClr>
                  </a:solidFill>
                </a:ln>
                <a:latin typeface="AGMomster" panose="02000603000000000000" pitchFamily="2" charset="0"/>
                <a:ea typeface="AGMomster" panose="02000603000000000000" pitchFamily="2" charset="0"/>
              </a:rPr>
              <a:t> </a:t>
            </a:r>
            <a:r>
              <a:rPr lang="es-ES" sz="3600" dirty="0">
                <a:ln w="22225">
                  <a:solidFill>
                    <a:schemeClr val="accent1">
                      <a:shade val="15000"/>
                    </a:schemeClr>
                  </a:solidFill>
                </a:ln>
                <a:solidFill>
                  <a:srgbClr val="FF0000"/>
                </a:solidFill>
                <a:latin typeface="AGMomster" panose="02000603000000000000" pitchFamily="2" charset="0"/>
                <a:ea typeface="AGMomster" panose="02000603000000000000" pitchFamily="2" charset="0"/>
              </a:rPr>
              <a:t>AÑOS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F1FD6A5C-F127-8810-B653-5A9AF2DA83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08466" y="3016431"/>
            <a:ext cx="1659976" cy="2159336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9781AE2A-E4DA-E9BB-1902-BF586EBAA182}"/>
              </a:ext>
            </a:extLst>
          </p:cNvPr>
          <p:cNvSpPr/>
          <p:nvPr/>
        </p:nvSpPr>
        <p:spPr>
          <a:xfrm>
            <a:off x="5418018" y="1160795"/>
            <a:ext cx="4065473" cy="43200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20762962"/>
              </a:avLst>
            </a:prstTxWarp>
            <a:spAutoFit/>
          </a:bodyPr>
          <a:lstStyle/>
          <a:p>
            <a:pPr algn="ctr"/>
            <a:r>
              <a:rPr lang="es-E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CSupersubmarino" panose="02000603000000000000" pitchFamily="2" charset="0"/>
                <a:ea typeface="CCSupersubmarino" panose="02000603000000000000" pitchFamily="2" charset="0"/>
              </a:rPr>
              <a:t>PRIMER DÍA SUPERADO</a:t>
            </a:r>
          </a:p>
        </p:txBody>
      </p:sp>
    </p:spTree>
    <p:extLst>
      <p:ext uri="{BB962C8B-B14F-4D97-AF65-F5344CB8AC3E}">
        <p14:creationId xmlns:p14="http://schemas.microsoft.com/office/powerpoint/2010/main" val="376016101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ema d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286</TotalTime>
  <Words>10</Words>
  <Application>Microsoft Office PowerPoint</Application>
  <PresentationFormat>A4 (210 x 297 mm)</PresentationFormat>
  <Paragraphs>4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7" baseType="lpstr">
      <vt:lpstr>AGMomster</vt:lpstr>
      <vt:lpstr>Aptos</vt:lpstr>
      <vt:lpstr>Aptos Display</vt:lpstr>
      <vt:lpstr>Arial</vt:lpstr>
      <vt:lpstr>CCSupersubmarino</vt:lpstr>
      <vt:lpstr>Tema de Office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Maribel Martinez</dc:creator>
  <cp:lastModifiedBy>Maribel Martinez</cp:lastModifiedBy>
  <cp:revision>4</cp:revision>
  <dcterms:created xsi:type="dcterms:W3CDTF">2025-08-27T11:41:17Z</dcterms:created>
  <dcterms:modified xsi:type="dcterms:W3CDTF">2025-08-27T16:27:52Z</dcterms:modified>
</cp:coreProperties>
</file>