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6858000" cy="9144000"/>
  <p:embeddedFontLst>
    <p:embeddedFont>
      <p:font typeface="Open Sans Bold" charset="1" panose="020B0806030504020204"/>
      <p:regular r:id="rId11"/>
    </p:embeddedFont>
    <p:embeddedFont>
      <p:font typeface="Puimek Font TH" charset="1" panose="02000503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4.png" Type="http://schemas.openxmlformats.org/officeDocument/2006/relationships/image"/><Relationship Id="rId13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9.png" Type="http://schemas.openxmlformats.org/officeDocument/2006/relationships/image"/><Relationship Id="rId13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089" y="169442"/>
            <a:ext cx="6917030" cy="10030710"/>
            <a:chOff x="0" y="0"/>
            <a:chExt cx="2205695" cy="3198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5695" cy="3198581"/>
            </a:xfrm>
            <a:custGeom>
              <a:avLst/>
              <a:gdLst/>
              <a:ahLst/>
              <a:cxnLst/>
              <a:rect r="r" b="b" t="t" l="l"/>
              <a:pathLst>
                <a:path h="3198581" w="2205695">
                  <a:moveTo>
                    <a:pt x="0" y="0"/>
                  </a:moveTo>
                  <a:lnTo>
                    <a:pt x="2205695" y="0"/>
                  </a:lnTo>
                  <a:lnTo>
                    <a:pt x="2205695" y="3198581"/>
                  </a:lnTo>
                  <a:lnTo>
                    <a:pt x="0" y="31985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205695" cy="3179531"/>
            </a:xfrm>
            <a:prstGeom prst="rect">
              <a:avLst/>
            </a:prstGeom>
          </p:spPr>
          <p:txBody>
            <a:bodyPr anchor="ctr" rtlCol="false" tIns="55532" lIns="55532" bIns="55532" rIns="55532"/>
            <a:lstStyle/>
            <a:p>
              <a:pPr algn="ctr">
                <a:lnSpc>
                  <a:spcPts val="13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4595" y="1994918"/>
            <a:ext cx="4319159" cy="592866"/>
            <a:chOff x="0" y="0"/>
            <a:chExt cx="5758879" cy="7904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13867" y="2064068"/>
            <a:ext cx="1830477" cy="497733"/>
            <a:chOff x="0" y="0"/>
            <a:chExt cx="5089947" cy="13840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DE937B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13867" y="5699089"/>
            <a:ext cx="1830477" cy="497733"/>
            <a:chOff x="0" y="0"/>
            <a:chExt cx="5089947" cy="13840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EDB76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13867" y="2660306"/>
            <a:ext cx="1830477" cy="485853"/>
            <a:chOff x="0" y="0"/>
            <a:chExt cx="5214412" cy="1384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13867" y="6295327"/>
            <a:ext cx="1830477" cy="485853"/>
            <a:chOff x="0" y="0"/>
            <a:chExt cx="5214412" cy="13840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13867" y="3220273"/>
            <a:ext cx="1830477" cy="485853"/>
            <a:chOff x="0" y="0"/>
            <a:chExt cx="5214412" cy="13840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13867" y="6855294"/>
            <a:ext cx="1830477" cy="485853"/>
            <a:chOff x="0" y="0"/>
            <a:chExt cx="5214412" cy="1384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3867" y="3780241"/>
            <a:ext cx="1830477" cy="485853"/>
            <a:chOff x="0" y="0"/>
            <a:chExt cx="5214412" cy="1384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13867" y="7415262"/>
            <a:ext cx="1830477" cy="485853"/>
            <a:chOff x="0" y="0"/>
            <a:chExt cx="5214412" cy="13840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13867" y="4340208"/>
            <a:ext cx="1830477" cy="485853"/>
            <a:chOff x="0" y="0"/>
            <a:chExt cx="5214412" cy="13840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13867" y="7975229"/>
            <a:ext cx="1830477" cy="485853"/>
            <a:chOff x="0" y="0"/>
            <a:chExt cx="5214412" cy="13840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13867" y="4900176"/>
            <a:ext cx="1830477" cy="485853"/>
            <a:chOff x="0" y="0"/>
            <a:chExt cx="5214412" cy="13840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13867" y="8535197"/>
            <a:ext cx="1830477" cy="485853"/>
            <a:chOff x="0" y="0"/>
            <a:chExt cx="5214412" cy="13840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494595" y="5651523"/>
            <a:ext cx="4319159" cy="592866"/>
            <a:chOff x="0" y="0"/>
            <a:chExt cx="5758879" cy="79048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2514429" y="255329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141448" y="25618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768468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395487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99415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659504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23491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35243" y="315568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162262" y="3164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789281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41630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01497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680317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25573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546043" y="37238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3173062" y="373232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3800081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42710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02577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5691117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626653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556166" y="4300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3183185" y="43087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810204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443722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03589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5701240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627665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2556056" y="489770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3183076" y="49062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3810095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4437114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503578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5701131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27654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2492775" y="6270127"/>
            <a:ext cx="4360896" cy="2937279"/>
            <a:chOff x="0" y="0"/>
            <a:chExt cx="5814528" cy="391637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27751" y="8031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863777" y="81453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1699803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2535829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3334056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4221184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4988403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42151" y="15606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878177" y="1572041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1714203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2550229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3348456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4235584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5002803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55649" y="23291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891674" y="234054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1727700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5" id="105"/>
            <p:cNvSpPr/>
            <p:nvPr/>
          </p:nvSpPr>
          <p:spPr>
            <a:xfrm flipH="false" flipV="false" rot="0">
              <a:off x="2563726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3361954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4249081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5016300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55503" y="31258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891529" y="313722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1727554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2563580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361808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4" id="114"/>
            <p:cNvSpPr/>
            <p:nvPr/>
          </p:nvSpPr>
          <p:spPr>
            <a:xfrm flipH="false" flipV="false" rot="0">
              <a:off x="4248936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5" id="115"/>
            <p:cNvSpPr/>
            <p:nvPr/>
          </p:nvSpPr>
          <p:spPr>
            <a:xfrm flipH="false" flipV="false" rot="0">
              <a:off x="5016154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6" id="116"/>
          <p:cNvSpPr/>
          <p:nvPr/>
        </p:nvSpPr>
        <p:spPr>
          <a:xfrm flipH="false" flipV="false" rot="0">
            <a:off x="3819180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0">
            <a:off x="4243321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4686284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0">
            <a:off x="5110425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0">
            <a:off x="5613642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6047697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6500220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5407914" y="9235980"/>
            <a:ext cx="1818743" cy="1550479"/>
          </a:xfrm>
          <a:custGeom>
            <a:avLst/>
            <a:gdLst/>
            <a:ahLst/>
            <a:cxnLst/>
            <a:rect r="r" b="b" t="t" l="l"/>
            <a:pathLst>
              <a:path h="1550479" w="1818743">
                <a:moveTo>
                  <a:pt x="0" y="0"/>
                </a:moveTo>
                <a:lnTo>
                  <a:pt x="1818743" y="0"/>
                </a:lnTo>
                <a:lnTo>
                  <a:pt x="1818743" y="1550479"/>
                </a:lnTo>
                <a:lnTo>
                  <a:pt x="0" y="1550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4" id="124"/>
          <p:cNvSpPr/>
          <p:nvPr/>
        </p:nvSpPr>
        <p:spPr>
          <a:xfrm flipH="false" flipV="false" rot="0">
            <a:off x="3564156" y="9664605"/>
            <a:ext cx="728884" cy="726783"/>
          </a:xfrm>
          <a:custGeom>
            <a:avLst/>
            <a:gdLst/>
            <a:ahLst/>
            <a:cxnLst/>
            <a:rect r="r" b="b" t="t" l="l"/>
            <a:pathLst>
              <a:path h="726783" w="728884">
                <a:moveTo>
                  <a:pt x="0" y="0"/>
                </a:moveTo>
                <a:lnTo>
                  <a:pt x="728883" y="0"/>
                </a:lnTo>
                <a:lnTo>
                  <a:pt x="728883" y="726783"/>
                </a:lnTo>
                <a:lnTo>
                  <a:pt x="0" y="726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5" id="125"/>
          <p:cNvSpPr txBox="true"/>
          <p:nvPr/>
        </p:nvSpPr>
        <p:spPr>
          <a:xfrm rot="0">
            <a:off x="691609" y="2232738"/>
            <a:ext cx="1674994" cy="188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MAÑANA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796848" y="5870089"/>
            <a:ext cx="1464516" cy="18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NOCHE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2602863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260286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229883" y="22279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322988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3856902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3856902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4483921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4483921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5096206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5110940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5747938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5747938" y="5888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6344165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6344165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530186" y="477540"/>
            <a:ext cx="2931412" cy="1336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9"/>
              </a:lnSpc>
            </a:pPr>
            <a:r>
              <a:rPr lang="en-US" sz="3489">
                <a:solidFill>
                  <a:srgbClr val="C29C9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RUTINA DE LAVADO DE DIENTES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3880597" y="1354077"/>
            <a:ext cx="2933157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b="true" sz="1439" spc="35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FECHA: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37244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506500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41713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551184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461816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59586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64055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089" y="169442"/>
            <a:ext cx="6917030" cy="10030710"/>
            <a:chOff x="0" y="0"/>
            <a:chExt cx="2205695" cy="3198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5695" cy="3198581"/>
            </a:xfrm>
            <a:custGeom>
              <a:avLst/>
              <a:gdLst/>
              <a:ahLst/>
              <a:cxnLst/>
              <a:rect r="r" b="b" t="t" l="l"/>
              <a:pathLst>
                <a:path h="3198581" w="2205695">
                  <a:moveTo>
                    <a:pt x="0" y="0"/>
                  </a:moveTo>
                  <a:lnTo>
                    <a:pt x="2205695" y="0"/>
                  </a:lnTo>
                  <a:lnTo>
                    <a:pt x="2205695" y="3198581"/>
                  </a:lnTo>
                  <a:lnTo>
                    <a:pt x="0" y="31985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205695" cy="3179531"/>
            </a:xfrm>
            <a:prstGeom prst="rect">
              <a:avLst/>
            </a:prstGeom>
          </p:spPr>
          <p:txBody>
            <a:bodyPr anchor="ctr" rtlCol="false" tIns="55532" lIns="55532" bIns="55532" rIns="55532"/>
            <a:lstStyle/>
            <a:p>
              <a:pPr algn="ctr">
                <a:lnSpc>
                  <a:spcPts val="13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4595" y="1994918"/>
            <a:ext cx="4319159" cy="592866"/>
            <a:chOff x="0" y="0"/>
            <a:chExt cx="5758879" cy="7904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13867" y="2064068"/>
            <a:ext cx="1830477" cy="497733"/>
            <a:chOff x="0" y="0"/>
            <a:chExt cx="5089947" cy="13840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DE937B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13867" y="5699089"/>
            <a:ext cx="1830477" cy="497733"/>
            <a:chOff x="0" y="0"/>
            <a:chExt cx="5089947" cy="13840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EDB76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13867" y="2660306"/>
            <a:ext cx="1830477" cy="485853"/>
            <a:chOff x="0" y="0"/>
            <a:chExt cx="5214412" cy="1384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13867" y="6295327"/>
            <a:ext cx="1830477" cy="485853"/>
            <a:chOff x="0" y="0"/>
            <a:chExt cx="5214412" cy="13840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13867" y="3220273"/>
            <a:ext cx="1830477" cy="485853"/>
            <a:chOff x="0" y="0"/>
            <a:chExt cx="5214412" cy="13840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13867" y="6855294"/>
            <a:ext cx="1830477" cy="485853"/>
            <a:chOff x="0" y="0"/>
            <a:chExt cx="5214412" cy="1384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3867" y="3780241"/>
            <a:ext cx="1830477" cy="485853"/>
            <a:chOff x="0" y="0"/>
            <a:chExt cx="5214412" cy="1384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13867" y="7415262"/>
            <a:ext cx="1830477" cy="485853"/>
            <a:chOff x="0" y="0"/>
            <a:chExt cx="5214412" cy="13840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13867" y="4340208"/>
            <a:ext cx="1830477" cy="485853"/>
            <a:chOff x="0" y="0"/>
            <a:chExt cx="5214412" cy="13840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13867" y="7975229"/>
            <a:ext cx="1830477" cy="485853"/>
            <a:chOff x="0" y="0"/>
            <a:chExt cx="5214412" cy="13840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13867" y="4900176"/>
            <a:ext cx="1830477" cy="485853"/>
            <a:chOff x="0" y="0"/>
            <a:chExt cx="5214412" cy="13840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13867" y="8535197"/>
            <a:ext cx="1830477" cy="485853"/>
            <a:chOff x="0" y="0"/>
            <a:chExt cx="5214412" cy="13840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494595" y="5651523"/>
            <a:ext cx="4319159" cy="592866"/>
            <a:chOff x="0" y="0"/>
            <a:chExt cx="5758879" cy="79048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2514429" y="255329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141448" y="25618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768468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395487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99415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659504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23491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35243" y="315568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162262" y="3164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789281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41630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01497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680317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25573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546043" y="37238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3173062" y="373232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3800081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42710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02577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5691117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626653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556166" y="4300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3183185" y="43087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810204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443722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03589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5701240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627665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2556056" y="489770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3183076" y="49062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3810095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4437114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503578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5701131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27654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2492775" y="6270127"/>
            <a:ext cx="4360896" cy="2937279"/>
            <a:chOff x="0" y="0"/>
            <a:chExt cx="5814528" cy="391637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27751" y="8031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863777" y="81453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1699803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2535829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3334056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4221184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4988403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42151" y="15606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878177" y="1572041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1714203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2550229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3348456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4235584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5002803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55649" y="23291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891674" y="234054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1727700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5" id="105"/>
            <p:cNvSpPr/>
            <p:nvPr/>
          </p:nvSpPr>
          <p:spPr>
            <a:xfrm flipH="false" flipV="false" rot="0">
              <a:off x="2563726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3361954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4249081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5016300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55503" y="31258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891529" y="313722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1727554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2563580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361808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4" id="114"/>
            <p:cNvSpPr/>
            <p:nvPr/>
          </p:nvSpPr>
          <p:spPr>
            <a:xfrm flipH="false" flipV="false" rot="0">
              <a:off x="4248936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5" id="115"/>
            <p:cNvSpPr/>
            <p:nvPr/>
          </p:nvSpPr>
          <p:spPr>
            <a:xfrm flipH="false" flipV="false" rot="0">
              <a:off x="5016154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6" id="116"/>
          <p:cNvSpPr/>
          <p:nvPr/>
        </p:nvSpPr>
        <p:spPr>
          <a:xfrm flipH="false" flipV="false" rot="0">
            <a:off x="3819180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0">
            <a:off x="4243321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4686284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0">
            <a:off x="5110425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0">
            <a:off x="5613642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6047697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6500220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3" id="123"/>
          <p:cNvSpPr txBox="true"/>
          <p:nvPr/>
        </p:nvSpPr>
        <p:spPr>
          <a:xfrm rot="0">
            <a:off x="691609" y="2232738"/>
            <a:ext cx="1674994" cy="188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TARDE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796848" y="5870089"/>
            <a:ext cx="1464516" cy="18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NOCHE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2602863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260286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3229883" y="22279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322988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856902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3856902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4483921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4483921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5096206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5110940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5747938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5747938" y="5888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6344165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6344165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348089" y="716395"/>
            <a:ext cx="2931412" cy="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9"/>
              </a:lnSpc>
            </a:pPr>
            <a:r>
              <a:rPr lang="en-US" sz="3489">
                <a:solidFill>
                  <a:srgbClr val="C29C9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RUTINA DE LECTURA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3880597" y="1354077"/>
            <a:ext cx="2933157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b="true" sz="1439" spc="35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FECHA: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37244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506500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41713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551184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461816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59586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64055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Freeform 148" id="148"/>
          <p:cNvSpPr/>
          <p:nvPr/>
        </p:nvSpPr>
        <p:spPr>
          <a:xfrm flipH="false" flipV="false" rot="0">
            <a:off x="2580586" y="9308311"/>
            <a:ext cx="2241691" cy="1328202"/>
          </a:xfrm>
          <a:custGeom>
            <a:avLst/>
            <a:gdLst/>
            <a:ahLst/>
            <a:cxnLst/>
            <a:rect r="r" b="b" t="t" l="l"/>
            <a:pathLst>
              <a:path h="1328202" w="2241691">
                <a:moveTo>
                  <a:pt x="0" y="0"/>
                </a:moveTo>
                <a:lnTo>
                  <a:pt x="2241691" y="0"/>
                </a:lnTo>
                <a:lnTo>
                  <a:pt x="2241691" y="1328202"/>
                </a:lnTo>
                <a:lnTo>
                  <a:pt x="0" y="1328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9" id="149"/>
          <p:cNvSpPr/>
          <p:nvPr/>
        </p:nvSpPr>
        <p:spPr>
          <a:xfrm flipH="false" flipV="false" rot="0">
            <a:off x="108000" y="9821150"/>
            <a:ext cx="728884" cy="726783"/>
          </a:xfrm>
          <a:custGeom>
            <a:avLst/>
            <a:gdLst/>
            <a:ahLst/>
            <a:cxnLst/>
            <a:rect r="r" b="b" t="t" l="l"/>
            <a:pathLst>
              <a:path h="726783" w="728884">
                <a:moveTo>
                  <a:pt x="0" y="0"/>
                </a:moveTo>
                <a:lnTo>
                  <a:pt x="728884" y="0"/>
                </a:lnTo>
                <a:lnTo>
                  <a:pt x="728884" y="726783"/>
                </a:lnTo>
                <a:lnTo>
                  <a:pt x="0" y="7267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089" y="169442"/>
            <a:ext cx="6917030" cy="10030710"/>
            <a:chOff x="0" y="0"/>
            <a:chExt cx="2205695" cy="3198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5695" cy="3198581"/>
            </a:xfrm>
            <a:custGeom>
              <a:avLst/>
              <a:gdLst/>
              <a:ahLst/>
              <a:cxnLst/>
              <a:rect r="r" b="b" t="t" l="l"/>
              <a:pathLst>
                <a:path h="3198581" w="2205695">
                  <a:moveTo>
                    <a:pt x="0" y="0"/>
                  </a:moveTo>
                  <a:lnTo>
                    <a:pt x="2205695" y="0"/>
                  </a:lnTo>
                  <a:lnTo>
                    <a:pt x="2205695" y="3198581"/>
                  </a:lnTo>
                  <a:lnTo>
                    <a:pt x="0" y="31985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205695" cy="3179531"/>
            </a:xfrm>
            <a:prstGeom prst="rect">
              <a:avLst/>
            </a:prstGeom>
          </p:spPr>
          <p:txBody>
            <a:bodyPr anchor="ctr" rtlCol="false" tIns="55532" lIns="55532" bIns="55532" rIns="55532"/>
            <a:lstStyle/>
            <a:p>
              <a:pPr algn="ctr">
                <a:lnSpc>
                  <a:spcPts val="13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4595" y="1994918"/>
            <a:ext cx="4319159" cy="592866"/>
            <a:chOff x="0" y="0"/>
            <a:chExt cx="5758879" cy="7904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13867" y="2064068"/>
            <a:ext cx="1830477" cy="497733"/>
            <a:chOff x="0" y="0"/>
            <a:chExt cx="5089947" cy="13840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DE937B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13867" y="5699089"/>
            <a:ext cx="1830477" cy="497733"/>
            <a:chOff x="0" y="0"/>
            <a:chExt cx="5089947" cy="13840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EDB76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13867" y="2660306"/>
            <a:ext cx="1830477" cy="485853"/>
            <a:chOff x="0" y="0"/>
            <a:chExt cx="5214412" cy="1384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13867" y="6295327"/>
            <a:ext cx="1830477" cy="485853"/>
            <a:chOff x="0" y="0"/>
            <a:chExt cx="5214412" cy="13840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13867" y="3220273"/>
            <a:ext cx="1830477" cy="485853"/>
            <a:chOff x="0" y="0"/>
            <a:chExt cx="5214412" cy="13840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13867" y="6855294"/>
            <a:ext cx="1830477" cy="485853"/>
            <a:chOff x="0" y="0"/>
            <a:chExt cx="5214412" cy="1384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3867" y="3780241"/>
            <a:ext cx="1830477" cy="485853"/>
            <a:chOff x="0" y="0"/>
            <a:chExt cx="5214412" cy="1384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13867" y="7415262"/>
            <a:ext cx="1830477" cy="485853"/>
            <a:chOff x="0" y="0"/>
            <a:chExt cx="5214412" cy="13840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13867" y="4340208"/>
            <a:ext cx="1830477" cy="485853"/>
            <a:chOff x="0" y="0"/>
            <a:chExt cx="5214412" cy="13840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13867" y="7975229"/>
            <a:ext cx="1830477" cy="485853"/>
            <a:chOff x="0" y="0"/>
            <a:chExt cx="5214412" cy="13840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13867" y="4900176"/>
            <a:ext cx="1830477" cy="485853"/>
            <a:chOff x="0" y="0"/>
            <a:chExt cx="5214412" cy="13840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13867" y="8535197"/>
            <a:ext cx="1830477" cy="485853"/>
            <a:chOff x="0" y="0"/>
            <a:chExt cx="5214412" cy="13840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494595" y="5651523"/>
            <a:ext cx="4319159" cy="592866"/>
            <a:chOff x="0" y="0"/>
            <a:chExt cx="5758879" cy="79048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2514429" y="255329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141448" y="25618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768468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395487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99415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659504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23491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35243" y="315568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162262" y="3164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789281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41630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01497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680317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25573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546043" y="37238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3173062" y="373232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3800081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42710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02577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5691117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626653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556166" y="4300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3183185" y="43087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810204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443722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03589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5701240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627665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2556056" y="489770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3183076" y="49062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3810095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4437114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503578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5701131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27654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2492775" y="6270127"/>
            <a:ext cx="4360896" cy="2937279"/>
            <a:chOff x="0" y="0"/>
            <a:chExt cx="5814528" cy="391637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27751" y="8031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863777" y="81453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1699803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2535829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3334056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4221184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4988403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42151" y="15606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878177" y="1572041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1714203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2550229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3348456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4235584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5002803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55649" y="23291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891674" y="234054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1727700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5" id="105"/>
            <p:cNvSpPr/>
            <p:nvPr/>
          </p:nvSpPr>
          <p:spPr>
            <a:xfrm flipH="false" flipV="false" rot="0">
              <a:off x="2563726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3361954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4249081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5016300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55503" y="31258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891529" y="313722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1727554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2563580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361808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4" id="114"/>
            <p:cNvSpPr/>
            <p:nvPr/>
          </p:nvSpPr>
          <p:spPr>
            <a:xfrm flipH="false" flipV="false" rot="0">
              <a:off x="4248936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5" id="115"/>
            <p:cNvSpPr/>
            <p:nvPr/>
          </p:nvSpPr>
          <p:spPr>
            <a:xfrm flipH="false" flipV="false" rot="0">
              <a:off x="5016154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6" id="116"/>
          <p:cNvSpPr/>
          <p:nvPr/>
        </p:nvSpPr>
        <p:spPr>
          <a:xfrm flipH="false" flipV="false" rot="0">
            <a:off x="3819180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0">
            <a:off x="4243321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4686284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0">
            <a:off x="5110425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0">
            <a:off x="5613642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6047697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6500220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108000" y="9116300"/>
            <a:ext cx="1050496" cy="1522458"/>
          </a:xfrm>
          <a:custGeom>
            <a:avLst/>
            <a:gdLst/>
            <a:ahLst/>
            <a:cxnLst/>
            <a:rect r="r" b="b" t="t" l="l"/>
            <a:pathLst>
              <a:path h="1522458" w="1050496">
                <a:moveTo>
                  <a:pt x="0" y="0"/>
                </a:moveTo>
                <a:lnTo>
                  <a:pt x="1050496" y="0"/>
                </a:lnTo>
                <a:lnTo>
                  <a:pt x="1050496" y="1522457"/>
                </a:lnTo>
                <a:lnTo>
                  <a:pt x="0" y="1522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4" id="124"/>
          <p:cNvSpPr/>
          <p:nvPr/>
        </p:nvSpPr>
        <p:spPr>
          <a:xfrm flipH="false" flipV="false" rot="0">
            <a:off x="6609637" y="9258863"/>
            <a:ext cx="953036" cy="1433137"/>
          </a:xfrm>
          <a:custGeom>
            <a:avLst/>
            <a:gdLst/>
            <a:ahLst/>
            <a:cxnLst/>
            <a:rect r="r" b="b" t="t" l="l"/>
            <a:pathLst>
              <a:path h="1433137" w="953036">
                <a:moveTo>
                  <a:pt x="0" y="0"/>
                </a:moveTo>
                <a:lnTo>
                  <a:pt x="953036" y="0"/>
                </a:lnTo>
                <a:lnTo>
                  <a:pt x="953036" y="1433137"/>
                </a:lnTo>
                <a:lnTo>
                  <a:pt x="0" y="14331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5" id="125"/>
          <p:cNvSpPr txBox="true"/>
          <p:nvPr/>
        </p:nvSpPr>
        <p:spPr>
          <a:xfrm rot="0">
            <a:off x="691609" y="2142250"/>
            <a:ext cx="1674994" cy="36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PREPARAR MOCHILA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796848" y="5781931"/>
            <a:ext cx="1464516" cy="36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PREPARAR ALMUERZO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2602863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260286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229883" y="22279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322988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3856902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3856902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4483921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4483921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5096206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5110940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5747938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5747938" y="5888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6344165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6344165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507318" y="716395"/>
            <a:ext cx="2931412" cy="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9"/>
              </a:lnSpc>
            </a:pPr>
            <a:r>
              <a:rPr lang="en-US" sz="3489">
                <a:solidFill>
                  <a:srgbClr val="C29C9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RUTINA DE MAÑANA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3880597" y="1354077"/>
            <a:ext cx="2933157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b="true" sz="1439" spc="35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FECHA: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37244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506500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41713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551184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461816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59586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64055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Freeform 150" id="150"/>
          <p:cNvSpPr/>
          <p:nvPr/>
        </p:nvSpPr>
        <p:spPr>
          <a:xfrm flipH="false" flipV="false" rot="0">
            <a:off x="3564156" y="9664605"/>
            <a:ext cx="728884" cy="726783"/>
          </a:xfrm>
          <a:custGeom>
            <a:avLst/>
            <a:gdLst/>
            <a:ahLst/>
            <a:cxnLst/>
            <a:rect r="r" b="b" t="t" l="l"/>
            <a:pathLst>
              <a:path h="726783" w="728884">
                <a:moveTo>
                  <a:pt x="0" y="0"/>
                </a:moveTo>
                <a:lnTo>
                  <a:pt x="728883" y="0"/>
                </a:lnTo>
                <a:lnTo>
                  <a:pt x="728883" y="726783"/>
                </a:lnTo>
                <a:lnTo>
                  <a:pt x="0" y="7267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089" y="169442"/>
            <a:ext cx="6917030" cy="10030710"/>
            <a:chOff x="0" y="0"/>
            <a:chExt cx="2205695" cy="3198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5695" cy="3198581"/>
            </a:xfrm>
            <a:custGeom>
              <a:avLst/>
              <a:gdLst/>
              <a:ahLst/>
              <a:cxnLst/>
              <a:rect r="r" b="b" t="t" l="l"/>
              <a:pathLst>
                <a:path h="3198581" w="2205695">
                  <a:moveTo>
                    <a:pt x="0" y="0"/>
                  </a:moveTo>
                  <a:lnTo>
                    <a:pt x="2205695" y="0"/>
                  </a:lnTo>
                  <a:lnTo>
                    <a:pt x="2205695" y="3198581"/>
                  </a:lnTo>
                  <a:lnTo>
                    <a:pt x="0" y="31985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205695" cy="3179531"/>
            </a:xfrm>
            <a:prstGeom prst="rect">
              <a:avLst/>
            </a:prstGeom>
          </p:spPr>
          <p:txBody>
            <a:bodyPr anchor="ctr" rtlCol="false" tIns="55532" lIns="55532" bIns="55532" rIns="55532"/>
            <a:lstStyle/>
            <a:p>
              <a:pPr algn="ctr">
                <a:lnSpc>
                  <a:spcPts val="13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4595" y="1994918"/>
            <a:ext cx="4319159" cy="592866"/>
            <a:chOff x="0" y="0"/>
            <a:chExt cx="5758879" cy="7904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13867" y="2064068"/>
            <a:ext cx="1830477" cy="497733"/>
            <a:chOff x="0" y="0"/>
            <a:chExt cx="5089947" cy="13840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DE937B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13867" y="5699089"/>
            <a:ext cx="1830477" cy="497733"/>
            <a:chOff x="0" y="0"/>
            <a:chExt cx="5089947" cy="13840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EDB76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13867" y="2660306"/>
            <a:ext cx="1830477" cy="485853"/>
            <a:chOff x="0" y="0"/>
            <a:chExt cx="5214412" cy="1384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13867" y="6295327"/>
            <a:ext cx="1830477" cy="485853"/>
            <a:chOff x="0" y="0"/>
            <a:chExt cx="5214412" cy="13840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13867" y="3220273"/>
            <a:ext cx="1830477" cy="485853"/>
            <a:chOff x="0" y="0"/>
            <a:chExt cx="5214412" cy="13840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13867" y="6855294"/>
            <a:ext cx="1830477" cy="485853"/>
            <a:chOff x="0" y="0"/>
            <a:chExt cx="5214412" cy="1384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3867" y="3780241"/>
            <a:ext cx="1830477" cy="485853"/>
            <a:chOff x="0" y="0"/>
            <a:chExt cx="5214412" cy="1384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13867" y="7415262"/>
            <a:ext cx="1830477" cy="485853"/>
            <a:chOff x="0" y="0"/>
            <a:chExt cx="5214412" cy="13840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13867" y="4340208"/>
            <a:ext cx="1830477" cy="485853"/>
            <a:chOff x="0" y="0"/>
            <a:chExt cx="5214412" cy="13840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13867" y="7975229"/>
            <a:ext cx="1830477" cy="485853"/>
            <a:chOff x="0" y="0"/>
            <a:chExt cx="5214412" cy="13840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13867" y="4900176"/>
            <a:ext cx="1830477" cy="485853"/>
            <a:chOff x="0" y="0"/>
            <a:chExt cx="5214412" cy="13840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13867" y="8535197"/>
            <a:ext cx="1830477" cy="485853"/>
            <a:chOff x="0" y="0"/>
            <a:chExt cx="5214412" cy="13840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494595" y="5651523"/>
            <a:ext cx="4319159" cy="592866"/>
            <a:chOff x="0" y="0"/>
            <a:chExt cx="5758879" cy="79048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2514429" y="255329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141448" y="25618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768468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395487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99415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659504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23491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35243" y="315568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162262" y="3164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789281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41630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01497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680317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25573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546043" y="37238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3173062" y="373232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3800081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42710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02577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5691117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626653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556166" y="4300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3183185" y="43087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810204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443722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03589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5701240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627665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2556056" y="489770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3183076" y="49062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3810095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4437114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503578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5701131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27654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2492775" y="6270127"/>
            <a:ext cx="4360896" cy="2937279"/>
            <a:chOff x="0" y="0"/>
            <a:chExt cx="5814528" cy="391637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27751" y="8031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863777" y="81453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1699803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2535829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3334056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4221184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4988403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42151" y="15606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878177" y="1572041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1714203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2550229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3348456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4235584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5002803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55649" y="23291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891674" y="234054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1727700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5" id="105"/>
            <p:cNvSpPr/>
            <p:nvPr/>
          </p:nvSpPr>
          <p:spPr>
            <a:xfrm flipH="false" flipV="false" rot="0">
              <a:off x="2563726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3361954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4249081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5016300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55503" y="31258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891529" y="313722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1727554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2563580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361808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4" id="114"/>
            <p:cNvSpPr/>
            <p:nvPr/>
          </p:nvSpPr>
          <p:spPr>
            <a:xfrm flipH="false" flipV="false" rot="0">
              <a:off x="4248936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5" id="115"/>
            <p:cNvSpPr/>
            <p:nvPr/>
          </p:nvSpPr>
          <p:spPr>
            <a:xfrm flipH="false" flipV="false" rot="0">
              <a:off x="5016154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6" id="116"/>
          <p:cNvSpPr/>
          <p:nvPr/>
        </p:nvSpPr>
        <p:spPr>
          <a:xfrm flipH="false" flipV="false" rot="0">
            <a:off x="3819180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0">
            <a:off x="4243321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4686284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0">
            <a:off x="5110425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0">
            <a:off x="5613642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6047697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6500220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3125897" y="9467587"/>
            <a:ext cx="1600539" cy="1224413"/>
          </a:xfrm>
          <a:custGeom>
            <a:avLst/>
            <a:gdLst/>
            <a:ahLst/>
            <a:cxnLst/>
            <a:rect r="r" b="b" t="t" l="l"/>
            <a:pathLst>
              <a:path h="1224413" w="1600539">
                <a:moveTo>
                  <a:pt x="0" y="0"/>
                </a:moveTo>
                <a:lnTo>
                  <a:pt x="1600539" y="0"/>
                </a:lnTo>
                <a:lnTo>
                  <a:pt x="1600539" y="1224413"/>
                </a:lnTo>
                <a:lnTo>
                  <a:pt x="0" y="1224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4" id="124"/>
          <p:cNvSpPr txBox="true"/>
          <p:nvPr/>
        </p:nvSpPr>
        <p:spPr>
          <a:xfrm rot="0">
            <a:off x="691609" y="2232738"/>
            <a:ext cx="1674994" cy="188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HACER DEBERES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796848" y="5781931"/>
            <a:ext cx="1464516" cy="36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ACTIVIDAD EXTRAESCOLAR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2602863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260286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3229883" y="22279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22988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3856902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3856902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4483921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4483921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5096206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5110940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5747938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5747938" y="5888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6344165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6344165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507318" y="716395"/>
            <a:ext cx="2931412" cy="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9"/>
              </a:lnSpc>
            </a:pPr>
            <a:r>
              <a:rPr lang="en-US" sz="3489">
                <a:solidFill>
                  <a:srgbClr val="C29C9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RUTINA DE TARDE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3880597" y="1354077"/>
            <a:ext cx="2933157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b="true" sz="1439" spc="35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FECHA: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37244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506500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41713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551184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461816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59586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64055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Freeform 149" id="149"/>
          <p:cNvSpPr/>
          <p:nvPr/>
        </p:nvSpPr>
        <p:spPr>
          <a:xfrm flipH="false" flipV="false" rot="0">
            <a:off x="327167" y="9857217"/>
            <a:ext cx="728884" cy="726783"/>
          </a:xfrm>
          <a:custGeom>
            <a:avLst/>
            <a:gdLst/>
            <a:ahLst/>
            <a:cxnLst/>
            <a:rect r="r" b="b" t="t" l="l"/>
            <a:pathLst>
              <a:path h="726783" w="728884">
                <a:moveTo>
                  <a:pt x="0" y="0"/>
                </a:moveTo>
                <a:lnTo>
                  <a:pt x="728884" y="0"/>
                </a:lnTo>
                <a:lnTo>
                  <a:pt x="728884" y="726783"/>
                </a:lnTo>
                <a:lnTo>
                  <a:pt x="0" y="7267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089" y="169442"/>
            <a:ext cx="6917030" cy="10030710"/>
            <a:chOff x="0" y="0"/>
            <a:chExt cx="2205695" cy="3198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5695" cy="3198581"/>
            </a:xfrm>
            <a:custGeom>
              <a:avLst/>
              <a:gdLst/>
              <a:ahLst/>
              <a:cxnLst/>
              <a:rect r="r" b="b" t="t" l="l"/>
              <a:pathLst>
                <a:path h="3198581" w="2205695">
                  <a:moveTo>
                    <a:pt x="0" y="0"/>
                  </a:moveTo>
                  <a:lnTo>
                    <a:pt x="2205695" y="0"/>
                  </a:lnTo>
                  <a:lnTo>
                    <a:pt x="2205695" y="3198581"/>
                  </a:lnTo>
                  <a:lnTo>
                    <a:pt x="0" y="31985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205695" cy="3179531"/>
            </a:xfrm>
            <a:prstGeom prst="rect">
              <a:avLst/>
            </a:prstGeom>
          </p:spPr>
          <p:txBody>
            <a:bodyPr anchor="ctr" rtlCol="false" tIns="55532" lIns="55532" bIns="55532" rIns="55532"/>
            <a:lstStyle/>
            <a:p>
              <a:pPr algn="ctr">
                <a:lnSpc>
                  <a:spcPts val="13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94595" y="1994918"/>
            <a:ext cx="4319159" cy="592866"/>
            <a:chOff x="0" y="0"/>
            <a:chExt cx="5758879" cy="7904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13867" y="2064068"/>
            <a:ext cx="1830477" cy="497733"/>
            <a:chOff x="0" y="0"/>
            <a:chExt cx="5089947" cy="13840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DE937B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13867" y="5699089"/>
            <a:ext cx="1830477" cy="497733"/>
            <a:chOff x="0" y="0"/>
            <a:chExt cx="5089947" cy="13840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4262"/>
              <a:ext cx="5097693" cy="1390517"/>
            </a:xfrm>
            <a:custGeom>
              <a:avLst/>
              <a:gdLst/>
              <a:ahLst/>
              <a:cxnLst/>
              <a:rect r="r" b="b" t="t" l="l"/>
              <a:pathLst>
                <a:path h="1390517" w="5097693">
                  <a:moveTo>
                    <a:pt x="4158793" y="1379329"/>
                  </a:moveTo>
                  <a:cubicBezTo>
                    <a:pt x="4158793" y="1379329"/>
                    <a:pt x="3739041" y="1390516"/>
                    <a:pt x="3276456" y="1387895"/>
                  </a:cubicBezTo>
                  <a:cubicBezTo>
                    <a:pt x="2030462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875654" y="7673"/>
                  </a:cubicBezTo>
                  <a:cubicBezTo>
                    <a:pt x="3520114" y="0"/>
                    <a:pt x="3984041" y="7673"/>
                    <a:pt x="3984041" y="7673"/>
                  </a:cubicBezTo>
                  <a:cubicBezTo>
                    <a:pt x="4352349" y="15152"/>
                    <a:pt x="4715662" y="84484"/>
                    <a:pt x="4913402" y="207066"/>
                  </a:cubicBezTo>
                  <a:cubicBezTo>
                    <a:pt x="5064419" y="300683"/>
                    <a:pt x="5097693" y="425358"/>
                    <a:pt x="5088553" y="647332"/>
                  </a:cubicBezTo>
                  <a:cubicBezTo>
                    <a:pt x="5088553" y="1137390"/>
                    <a:pt x="4805556" y="1351488"/>
                    <a:pt x="4158793" y="1379329"/>
                  </a:cubicBezTo>
                  <a:close/>
                </a:path>
              </a:pathLst>
            </a:custGeom>
            <a:solidFill>
              <a:srgbClr val="EDB76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13867" y="2660306"/>
            <a:ext cx="1830477" cy="485853"/>
            <a:chOff x="0" y="0"/>
            <a:chExt cx="5214412" cy="13840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13867" y="6295327"/>
            <a:ext cx="1830477" cy="485853"/>
            <a:chOff x="0" y="0"/>
            <a:chExt cx="5214412" cy="13840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13867" y="3220273"/>
            <a:ext cx="1830477" cy="485853"/>
            <a:chOff x="0" y="0"/>
            <a:chExt cx="5214412" cy="13840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13867" y="6855294"/>
            <a:ext cx="1830477" cy="485853"/>
            <a:chOff x="0" y="0"/>
            <a:chExt cx="5214412" cy="1384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3867" y="3780241"/>
            <a:ext cx="1830477" cy="485853"/>
            <a:chOff x="0" y="0"/>
            <a:chExt cx="5214412" cy="1384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13867" y="7415262"/>
            <a:ext cx="1830477" cy="485853"/>
            <a:chOff x="0" y="0"/>
            <a:chExt cx="5214412" cy="13840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13867" y="4340208"/>
            <a:ext cx="1830477" cy="485853"/>
            <a:chOff x="0" y="0"/>
            <a:chExt cx="5214412" cy="138403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13867" y="7975229"/>
            <a:ext cx="1830477" cy="485853"/>
            <a:chOff x="0" y="0"/>
            <a:chExt cx="5214412" cy="13840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13867" y="4900176"/>
            <a:ext cx="1830477" cy="485853"/>
            <a:chOff x="0" y="0"/>
            <a:chExt cx="5214412" cy="13840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D8D5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13867" y="8535197"/>
            <a:ext cx="1830477" cy="485853"/>
            <a:chOff x="0" y="0"/>
            <a:chExt cx="5214412" cy="13840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-4262"/>
              <a:ext cx="5222158" cy="1390517"/>
            </a:xfrm>
            <a:custGeom>
              <a:avLst/>
              <a:gdLst/>
              <a:ahLst/>
              <a:cxnLst/>
              <a:rect r="r" b="b" t="t" l="l"/>
              <a:pathLst>
                <a:path h="1390517" w="5222158">
                  <a:moveTo>
                    <a:pt x="4283258" y="1379329"/>
                  </a:moveTo>
                  <a:cubicBezTo>
                    <a:pt x="4283258" y="1379329"/>
                    <a:pt x="3863506" y="1390516"/>
                    <a:pt x="3400921" y="1387895"/>
                  </a:cubicBezTo>
                  <a:cubicBezTo>
                    <a:pt x="2063985" y="1385732"/>
                    <a:pt x="1057073" y="1377908"/>
                    <a:pt x="1057073" y="1377908"/>
                  </a:cubicBezTo>
                  <a:cubicBezTo>
                    <a:pt x="812931" y="1369074"/>
                    <a:pt x="565145" y="1352093"/>
                    <a:pt x="398404" y="1293915"/>
                  </a:cubicBezTo>
                  <a:cubicBezTo>
                    <a:pt x="120505" y="1196953"/>
                    <a:pt x="0" y="1019425"/>
                    <a:pt x="0" y="64733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972755" y="7673"/>
                  </a:cubicBezTo>
                  <a:cubicBezTo>
                    <a:pt x="3644579" y="0"/>
                    <a:pt x="4108506" y="7673"/>
                    <a:pt x="4108506" y="7673"/>
                  </a:cubicBezTo>
                  <a:cubicBezTo>
                    <a:pt x="4476814" y="15152"/>
                    <a:pt x="4840127" y="84484"/>
                    <a:pt x="5037867" y="207066"/>
                  </a:cubicBezTo>
                  <a:cubicBezTo>
                    <a:pt x="5188884" y="300683"/>
                    <a:pt x="5222158" y="425358"/>
                    <a:pt x="5213018" y="647332"/>
                  </a:cubicBezTo>
                  <a:cubicBezTo>
                    <a:pt x="5213018" y="1137390"/>
                    <a:pt x="4930021" y="1351488"/>
                    <a:pt x="4283258" y="1379329"/>
                  </a:cubicBezTo>
                  <a:close/>
                </a:path>
              </a:pathLst>
            </a:custGeom>
            <a:solidFill>
              <a:srgbClr val="FFF0DC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2494595" y="5651523"/>
            <a:ext cx="4319159" cy="592866"/>
            <a:chOff x="0" y="0"/>
            <a:chExt cx="5758879" cy="79048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2514429" y="255329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141448" y="25618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768468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395487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99415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659504" y="2574428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234918" y="257234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35243" y="315568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162262" y="3164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789281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441630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01497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680317" y="3176819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6255731" y="317473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2546043" y="37238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3173062" y="3732323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3800081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42710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02577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5691117" y="374495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6266531" y="374286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556166" y="430019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3183185" y="4308701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0"/>
                </a:lnTo>
                <a:lnTo>
                  <a:pt x="0" y="571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810204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443722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0" y="0"/>
                </a:lnTo>
                <a:lnTo>
                  <a:pt x="598670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03589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5701240" y="4321327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6276654" y="4319242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2556056" y="489770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3183076" y="4906214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3810095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4437114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503578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5701131" y="4918840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6276545" y="4916755"/>
            <a:ext cx="598671" cy="571731"/>
          </a:xfrm>
          <a:custGeom>
            <a:avLst/>
            <a:gdLst/>
            <a:ahLst/>
            <a:cxnLst/>
            <a:rect r="r" b="b" t="t" l="l"/>
            <a:pathLst>
              <a:path h="571731" w="598671">
                <a:moveTo>
                  <a:pt x="0" y="0"/>
                </a:moveTo>
                <a:lnTo>
                  <a:pt x="598671" y="0"/>
                </a:lnTo>
                <a:lnTo>
                  <a:pt x="598671" y="571731"/>
                </a:lnTo>
                <a:lnTo>
                  <a:pt x="0" y="57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2492775" y="6270127"/>
            <a:ext cx="4360896" cy="2937279"/>
            <a:chOff x="0" y="0"/>
            <a:chExt cx="5814528" cy="391637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836026" y="11345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1672051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2508077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3306305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4193433" y="281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4960651" y="2540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27751" y="8031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863777" y="81453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1699803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2535829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3334056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4221184" y="83136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4988403" y="82858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42151" y="15606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878177" y="1572041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1714203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2550229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3348456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4235584" y="158887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5002803" y="1586096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55649" y="23291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891674" y="234054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1727700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5" id="105"/>
            <p:cNvSpPr/>
            <p:nvPr/>
          </p:nvSpPr>
          <p:spPr>
            <a:xfrm flipH="false" flipV="false" rot="0">
              <a:off x="2563726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3361954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4249081" y="2357380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5016300" y="2354599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55503" y="31258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891529" y="3137228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7" y="0"/>
                  </a:lnTo>
                  <a:lnTo>
                    <a:pt x="798227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1727554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2563580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361808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4" id="114"/>
            <p:cNvSpPr/>
            <p:nvPr/>
          </p:nvSpPr>
          <p:spPr>
            <a:xfrm flipH="false" flipV="false" rot="0">
              <a:off x="4248936" y="3154064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7"/>
                  </a:lnTo>
                  <a:lnTo>
                    <a:pt x="0" y="762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5" id="115"/>
            <p:cNvSpPr/>
            <p:nvPr/>
          </p:nvSpPr>
          <p:spPr>
            <a:xfrm flipH="false" flipV="false" rot="0">
              <a:off x="5016154" y="3151283"/>
              <a:ext cx="798228" cy="762308"/>
            </a:xfrm>
            <a:custGeom>
              <a:avLst/>
              <a:gdLst/>
              <a:ahLst/>
              <a:cxnLst/>
              <a:rect r="r" b="b" t="t" l="l"/>
              <a:pathLst>
                <a:path h="762308" w="798228">
                  <a:moveTo>
                    <a:pt x="0" y="0"/>
                  </a:moveTo>
                  <a:lnTo>
                    <a:pt x="798228" y="0"/>
                  </a:lnTo>
                  <a:lnTo>
                    <a:pt x="798228" y="762308"/>
                  </a:lnTo>
                  <a:lnTo>
                    <a:pt x="0" y="76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6" id="116"/>
          <p:cNvSpPr/>
          <p:nvPr/>
        </p:nvSpPr>
        <p:spPr>
          <a:xfrm flipH="false" flipV="false" rot="0">
            <a:off x="3819180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0">
            <a:off x="4243321" y="5685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4686284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0">
            <a:off x="5110425" y="5649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0">
            <a:off x="5613642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5" y="0"/>
                </a:lnTo>
                <a:lnTo>
                  <a:pt x="218835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6047697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6500220" y="554151"/>
            <a:ext cx="218834" cy="212816"/>
          </a:xfrm>
          <a:custGeom>
            <a:avLst/>
            <a:gdLst/>
            <a:ahLst/>
            <a:cxnLst/>
            <a:rect r="r" b="b" t="t" l="l"/>
            <a:pathLst>
              <a:path h="212816" w="218834">
                <a:moveTo>
                  <a:pt x="0" y="0"/>
                </a:moveTo>
                <a:lnTo>
                  <a:pt x="218834" y="0"/>
                </a:lnTo>
                <a:lnTo>
                  <a:pt x="218834" y="212816"/>
                </a:lnTo>
                <a:lnTo>
                  <a:pt x="0" y="212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48739" y="9335375"/>
            <a:ext cx="1285741" cy="1463147"/>
          </a:xfrm>
          <a:custGeom>
            <a:avLst/>
            <a:gdLst/>
            <a:ahLst/>
            <a:cxnLst/>
            <a:rect r="r" b="b" t="t" l="l"/>
            <a:pathLst>
              <a:path h="1463147" w="1285741">
                <a:moveTo>
                  <a:pt x="0" y="0"/>
                </a:moveTo>
                <a:lnTo>
                  <a:pt x="1285740" y="0"/>
                </a:lnTo>
                <a:lnTo>
                  <a:pt x="1285740" y="1463147"/>
                </a:lnTo>
                <a:lnTo>
                  <a:pt x="0" y="146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4" id="124"/>
          <p:cNvSpPr/>
          <p:nvPr/>
        </p:nvSpPr>
        <p:spPr>
          <a:xfrm flipH="false" flipV="false" rot="0">
            <a:off x="6004474" y="9207405"/>
            <a:ext cx="1447526" cy="1484642"/>
          </a:xfrm>
          <a:custGeom>
            <a:avLst/>
            <a:gdLst/>
            <a:ahLst/>
            <a:cxnLst/>
            <a:rect r="r" b="b" t="t" l="l"/>
            <a:pathLst>
              <a:path h="1484642" w="1447526">
                <a:moveTo>
                  <a:pt x="0" y="0"/>
                </a:moveTo>
                <a:lnTo>
                  <a:pt x="1447526" y="0"/>
                </a:lnTo>
                <a:lnTo>
                  <a:pt x="1447526" y="1484643"/>
                </a:lnTo>
                <a:lnTo>
                  <a:pt x="0" y="14846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5" id="125"/>
          <p:cNvSpPr txBox="true"/>
          <p:nvPr/>
        </p:nvSpPr>
        <p:spPr>
          <a:xfrm rot="0">
            <a:off x="691609" y="2232738"/>
            <a:ext cx="1674994" cy="188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 spc="35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DUCHA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796848" y="5732186"/>
            <a:ext cx="1464516" cy="460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"/>
              </a:lnSpc>
            </a:pPr>
            <a:r>
              <a:rPr lang="en-US" b="true" sz="1239" spc="30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PREPARAR ROPA DEL DÍA SIGUIENTE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2602863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260286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229883" y="22279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3229883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3856902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3856902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4483921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4483921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5096206" y="2217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5110940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5747938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5747938" y="5888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6344165" y="2235101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6344165" y="5870123"/>
            <a:ext cx="421803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FFFBF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348089" y="620826"/>
            <a:ext cx="2931412" cy="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9"/>
              </a:lnSpc>
            </a:pPr>
            <a:r>
              <a:rPr lang="en-US" sz="3489">
                <a:solidFill>
                  <a:srgbClr val="C29C9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RUTINA DE NOCHE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3880597" y="1354077"/>
            <a:ext cx="2933157" cy="18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b="true" sz="1439" spc="35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FECHA: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37244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506500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41713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551184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461816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595868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6405520" y="947942"/>
            <a:ext cx="408235" cy="18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439">
                <a:solidFill>
                  <a:srgbClr val="C29C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</a:p>
        </p:txBody>
      </p:sp>
      <p:sp>
        <p:nvSpPr>
          <p:cNvPr name="Freeform 150" id="150"/>
          <p:cNvSpPr/>
          <p:nvPr/>
        </p:nvSpPr>
        <p:spPr>
          <a:xfrm flipH="false" flipV="false" rot="0">
            <a:off x="3564156" y="9664605"/>
            <a:ext cx="728884" cy="726783"/>
          </a:xfrm>
          <a:custGeom>
            <a:avLst/>
            <a:gdLst/>
            <a:ahLst/>
            <a:cxnLst/>
            <a:rect r="r" b="b" t="t" l="l"/>
            <a:pathLst>
              <a:path h="726783" w="728884">
                <a:moveTo>
                  <a:pt x="0" y="0"/>
                </a:moveTo>
                <a:lnTo>
                  <a:pt x="728883" y="0"/>
                </a:lnTo>
                <a:lnTo>
                  <a:pt x="728883" y="726783"/>
                </a:lnTo>
                <a:lnTo>
                  <a:pt x="0" y="726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DAGws38LAaM</dc:identifier>
  <dcterms:modified xsi:type="dcterms:W3CDTF">2011-08-01T06:04:30Z</dcterms:modified>
  <cp:revision>1</cp:revision>
  <dc:title>Plantillas editables rutinas diarias</dc:title>
</cp:coreProperties>
</file>