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906000" cy="6858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61"/>
    <p:restoredTop sz="93351" autoAdjust="0"/>
  </p:normalViewPr>
  <p:slideViewPr>
    <p:cSldViewPr>
      <p:cViewPr varScale="1">
        <p:scale>
          <a:sx n="79" d="100"/>
          <a:sy n="79" d="100"/>
        </p:scale>
        <p:origin x="1152" y="53"/>
      </p:cViewPr>
      <p:guideLst>
        <p:guide orient="horz" pos="4320"/>
        <p:guide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400" d="100"/>
        <a:sy n="4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04/08/2025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77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04/08/2025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92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04/08/2025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716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04/08/2025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910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04/08/2025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9724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04/08/2025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055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04/08/2025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5168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04/08/2025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43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04/08/2025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4715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04/08/2025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034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04/08/2025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8101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989E1-0772-46D5-80EA-A7C70CE6BDA6}" type="datetimeFigureOut">
              <a:rPr lang="es-MX" smtClean="0"/>
              <a:t>04/08/2025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796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510538"/>
              </p:ext>
            </p:extLst>
          </p:nvPr>
        </p:nvGraphicFramePr>
        <p:xfrm>
          <a:off x="462070" y="1412776"/>
          <a:ext cx="9203999" cy="6835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9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2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3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dirty="0">
                          <a:solidFill>
                            <a:schemeClr val="tx1"/>
                          </a:solidFill>
                          <a:effectLst/>
                          <a:latin typeface="KG Ten Thousand Reasons" panose="02000000000000000000" pitchFamily="2" charset="0"/>
                        </a:rPr>
                        <a:t>Mes</a:t>
                      </a:r>
                      <a:endParaRPr lang="es-MX" sz="1700" dirty="0">
                        <a:solidFill>
                          <a:schemeClr val="tx1"/>
                        </a:solidFill>
                        <a:effectLst/>
                        <a:latin typeface="KG Ten Thousand Reasons" panose="020000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dirty="0">
                          <a:solidFill>
                            <a:schemeClr val="tx1"/>
                          </a:solidFill>
                          <a:effectLst/>
                          <a:latin typeface="KG Ten Thousand Reasons" panose="02000000000000000000" pitchFamily="2" charset="0"/>
                        </a:rPr>
                        <a:t> _____________________</a:t>
                      </a:r>
                      <a:endParaRPr lang="es-MX" sz="1700" dirty="0">
                        <a:solidFill>
                          <a:schemeClr val="tx1"/>
                        </a:solidFill>
                        <a:effectLst/>
                        <a:latin typeface="KG Ten Thousand Reasons" panose="020000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dirty="0">
                          <a:solidFill>
                            <a:schemeClr val="tx1"/>
                          </a:solidFill>
                          <a:effectLst/>
                          <a:latin typeface="KG Ten Thousand Reasons" panose="02000000000000000000" pitchFamily="2" charset="0"/>
                        </a:rPr>
                        <a:t>Días hábiles</a:t>
                      </a:r>
                      <a:endParaRPr lang="es-MX" sz="1700" dirty="0">
                        <a:solidFill>
                          <a:schemeClr val="tx1"/>
                        </a:solidFill>
                        <a:effectLst/>
                        <a:latin typeface="KG Ten Thousand Reasons" panose="020000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dirty="0">
                          <a:solidFill>
                            <a:schemeClr val="tx1"/>
                          </a:solidFill>
                          <a:effectLst/>
                          <a:latin typeface="KG Ten Thousand Reasons" panose="02000000000000000000" pitchFamily="2" charset="0"/>
                        </a:rPr>
                        <a:t>_____</a:t>
                      </a:r>
                      <a:endParaRPr lang="es-MX" sz="1700" dirty="0">
                        <a:solidFill>
                          <a:schemeClr val="tx1"/>
                        </a:solidFill>
                        <a:effectLst/>
                        <a:latin typeface="KG Ten Thousand Reasons" panose="020000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dirty="0">
                          <a:solidFill>
                            <a:schemeClr val="tx1"/>
                          </a:solidFill>
                          <a:effectLst/>
                          <a:latin typeface="KG Ten Thousand Reasons" panose="02000000000000000000" pitchFamily="2" charset="0"/>
                        </a:rPr>
                        <a:t>Asistencia media</a:t>
                      </a:r>
                      <a:endParaRPr lang="es-MX" sz="1700" dirty="0">
                        <a:solidFill>
                          <a:schemeClr val="tx1"/>
                        </a:solidFill>
                        <a:effectLst/>
                        <a:latin typeface="KG Ten Thousand Reasons" panose="020000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dirty="0">
                          <a:solidFill>
                            <a:schemeClr val="tx1"/>
                          </a:solidFill>
                          <a:effectLst/>
                          <a:latin typeface="KG Ten Thousand Reasons" panose="02000000000000000000" pitchFamily="2" charset="0"/>
                        </a:rPr>
                        <a:t>__________</a:t>
                      </a:r>
                      <a:endParaRPr lang="es-MX" sz="1700" dirty="0">
                        <a:solidFill>
                          <a:schemeClr val="tx1"/>
                        </a:solidFill>
                        <a:effectLst/>
                        <a:latin typeface="KG Ten Thousand Reasons" panose="020000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988792"/>
              </p:ext>
            </p:extLst>
          </p:nvPr>
        </p:nvGraphicFramePr>
        <p:xfrm>
          <a:off x="262132" y="2232797"/>
          <a:ext cx="9449118" cy="41485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09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</a:tblGrid>
              <a:tr h="103423">
                <a:tc rowSpan="10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CURSO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nombre del alumno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14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19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23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26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27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29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30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31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71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1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71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71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71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71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371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371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371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371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4386448"/>
                  </a:ext>
                </a:extLst>
              </a:tr>
              <a:tr h="10371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4737"/>
                  </a:ext>
                </a:extLst>
              </a:tr>
              <a:tr h="10371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2509672"/>
                  </a:ext>
                </a:extLst>
              </a:tr>
              <a:tr h="10371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2625509"/>
                  </a:ext>
                </a:extLst>
              </a:tr>
              <a:tr h="10371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4070060"/>
                  </a:ext>
                </a:extLst>
              </a:tr>
              <a:tr h="10371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264485"/>
                  </a:ext>
                </a:extLst>
              </a:tr>
              <a:tr h="10371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552660"/>
                  </a:ext>
                </a:extLst>
              </a:tr>
              <a:tr h="10371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3065026"/>
                  </a:ext>
                </a:extLst>
              </a:tr>
              <a:tr h="10371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1282690"/>
                  </a:ext>
                </a:extLst>
              </a:tr>
              <a:tr h="10371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847933"/>
                  </a:ext>
                </a:extLst>
              </a:tr>
              <a:tr h="10371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1254236"/>
                  </a:ext>
                </a:extLst>
              </a:tr>
              <a:tr h="10371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5772336"/>
                  </a:ext>
                </a:extLst>
              </a:tr>
              <a:tr h="10371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2138286"/>
                  </a:ext>
                </a:extLst>
              </a:tr>
              <a:tr h="10371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253054"/>
                  </a:ext>
                </a:extLst>
              </a:tr>
              <a:tr h="10371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9458218"/>
                  </a:ext>
                </a:extLst>
              </a:tr>
              <a:tr h="10371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2002866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3584848" y="6405803"/>
            <a:ext cx="635484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300" b="1" u="sng" dirty="0">
                <a:latin typeface="KG Ten Thousand Reasons" panose="02000000000000000000" pitchFamily="2" charset="0"/>
              </a:rPr>
              <a:t>__________________________________________</a:t>
            </a:r>
            <a:endParaRPr lang="es-MX" sz="1300" dirty="0">
              <a:latin typeface="KG Ten Thousand Reasons" panose="02000000000000000000" pitchFamily="2" charset="0"/>
            </a:endParaRPr>
          </a:p>
          <a:p>
            <a:pPr algn="r"/>
            <a:r>
              <a:rPr lang="es-MX" sz="1300" b="1" dirty="0">
                <a:latin typeface="KG Ten Thousand Reasons" panose="02000000000000000000" pitchFamily="2" charset="0"/>
              </a:rPr>
              <a:t>  Maestra/o</a:t>
            </a:r>
            <a:endParaRPr lang="es-MX" sz="1300" dirty="0">
              <a:latin typeface="KG Ten Thousand Reasons" panose="02000000000000000000" pitchFamily="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64468" y="76062"/>
            <a:ext cx="6840759" cy="1212058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5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50" dirty="0"/>
          </a:p>
        </p:txBody>
      </p:sp>
      <p:sp>
        <p:nvSpPr>
          <p:cNvPr id="9" name="8 CuadroTexto"/>
          <p:cNvSpPr txBox="1"/>
          <p:nvPr/>
        </p:nvSpPr>
        <p:spPr>
          <a:xfrm>
            <a:off x="563562" y="-244341"/>
            <a:ext cx="6042569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950" dirty="0">
              <a:solidFill>
                <a:srgbClr val="C00000"/>
              </a:solidFill>
              <a:latin typeface="DJB Starry Starry Font" panose="02000500000000000000" pitchFamily="2" charset="0"/>
            </a:endParaRPr>
          </a:p>
          <a:p>
            <a:pPr algn="ctr"/>
            <a:r>
              <a:rPr lang="es-MX" sz="6000" dirty="0">
                <a:solidFill>
                  <a:srgbClr val="C00000"/>
                </a:solidFill>
                <a:latin typeface="KAJackfruit" pitchFamily="2" charset="0"/>
                <a:ea typeface="KG Miss Kindergarten" charset="0"/>
                <a:cs typeface="KG Miss Kindergarten" charset="0"/>
              </a:rPr>
              <a:t>L</a:t>
            </a:r>
            <a:r>
              <a:rPr lang="es-MX" sz="6000" dirty="0">
                <a:solidFill>
                  <a:srgbClr val="FF0000"/>
                </a:solidFill>
                <a:latin typeface="KAJackfruit" pitchFamily="2" charset="0"/>
                <a:ea typeface="KG Miss Kindergarten" charset="0"/>
                <a:cs typeface="KG Miss Kindergarten" charset="0"/>
              </a:rPr>
              <a:t>I</a:t>
            </a:r>
            <a:r>
              <a:rPr lang="es-MX" sz="6000" dirty="0">
                <a:solidFill>
                  <a:srgbClr val="FFC000"/>
                </a:solidFill>
                <a:latin typeface="KAJackfruit" pitchFamily="2" charset="0"/>
                <a:ea typeface="KG Miss Kindergarten" charset="0"/>
                <a:cs typeface="KG Miss Kindergarten" charset="0"/>
              </a:rPr>
              <a:t>S</a:t>
            </a:r>
            <a:r>
              <a:rPr lang="es-MX" sz="6000" dirty="0">
                <a:solidFill>
                  <a:srgbClr val="FFFF00"/>
                </a:solidFill>
                <a:latin typeface="KAJackfruit" pitchFamily="2" charset="0"/>
                <a:ea typeface="KG Miss Kindergarten" charset="0"/>
                <a:cs typeface="KG Miss Kindergarten" charset="0"/>
              </a:rPr>
              <a:t>T</a:t>
            </a:r>
            <a:r>
              <a:rPr lang="es-MX" sz="6000" dirty="0">
                <a:solidFill>
                  <a:srgbClr val="92D050"/>
                </a:solidFill>
                <a:latin typeface="KAJackfruit" pitchFamily="2" charset="0"/>
                <a:ea typeface="KG Miss Kindergarten" charset="0"/>
                <a:cs typeface="KG Miss Kindergarten" charset="0"/>
              </a:rPr>
              <a:t>A</a:t>
            </a:r>
            <a:r>
              <a:rPr lang="es-MX" sz="6000" dirty="0">
                <a:latin typeface="KAJackfruit" pitchFamily="2" charset="0"/>
                <a:ea typeface="KG Miss Kindergarten" charset="0"/>
                <a:cs typeface="KG Miss Kindergarten" charset="0"/>
              </a:rPr>
              <a:t> </a:t>
            </a:r>
            <a:r>
              <a:rPr lang="es-MX" sz="6000" dirty="0">
                <a:solidFill>
                  <a:srgbClr val="00B050"/>
                </a:solidFill>
                <a:latin typeface="KAJackfruit" pitchFamily="2" charset="0"/>
                <a:ea typeface="KG Miss Kindergarten" charset="0"/>
                <a:cs typeface="KG Miss Kindergarten" charset="0"/>
              </a:rPr>
              <a:t>D</a:t>
            </a:r>
            <a:r>
              <a:rPr lang="es-MX" sz="6000" dirty="0">
                <a:solidFill>
                  <a:srgbClr val="00B0F0"/>
                </a:solidFill>
                <a:latin typeface="KAJackfruit" pitchFamily="2" charset="0"/>
                <a:ea typeface="KG Miss Kindergarten" charset="0"/>
                <a:cs typeface="KG Miss Kindergarten" charset="0"/>
              </a:rPr>
              <a:t>E</a:t>
            </a:r>
            <a:r>
              <a:rPr lang="es-MX" sz="6000" dirty="0">
                <a:latin typeface="KAJackfruit" pitchFamily="2" charset="0"/>
                <a:ea typeface="KG Miss Kindergarten" charset="0"/>
                <a:cs typeface="KG Miss Kindergarten" charset="0"/>
              </a:rPr>
              <a:t> </a:t>
            </a:r>
            <a:r>
              <a:rPr lang="es-MX" sz="6000" dirty="0">
                <a:solidFill>
                  <a:srgbClr val="92D050"/>
                </a:solidFill>
                <a:latin typeface="KAJackfruit" pitchFamily="2" charset="0"/>
                <a:ea typeface="KG Miss Kindergarten" charset="0"/>
                <a:cs typeface="KG Miss Kindergarten" charset="0"/>
              </a:rPr>
              <a:t>A</a:t>
            </a:r>
            <a:r>
              <a:rPr lang="es-MX" sz="6000" dirty="0">
                <a:solidFill>
                  <a:srgbClr val="FFC000"/>
                </a:solidFill>
                <a:latin typeface="KAJackfruit" pitchFamily="2" charset="0"/>
                <a:ea typeface="KG Miss Kindergarten" charset="0"/>
                <a:cs typeface="KG Miss Kindergarten" charset="0"/>
              </a:rPr>
              <a:t>S</a:t>
            </a:r>
            <a:r>
              <a:rPr lang="es-MX" sz="6000" dirty="0">
                <a:solidFill>
                  <a:srgbClr val="FF0000"/>
                </a:solidFill>
                <a:latin typeface="KAJackfruit" pitchFamily="2" charset="0"/>
                <a:ea typeface="KG Miss Kindergarten" charset="0"/>
                <a:cs typeface="KG Miss Kindergarten" charset="0"/>
              </a:rPr>
              <a:t>I</a:t>
            </a:r>
            <a:r>
              <a:rPr lang="es-MX" sz="6000" dirty="0">
                <a:solidFill>
                  <a:srgbClr val="FFC000"/>
                </a:solidFill>
                <a:latin typeface="KAJackfruit" pitchFamily="2" charset="0"/>
                <a:ea typeface="KG Miss Kindergarten" charset="0"/>
                <a:cs typeface="KG Miss Kindergarten" charset="0"/>
              </a:rPr>
              <a:t>S</a:t>
            </a:r>
            <a:r>
              <a:rPr lang="es-MX" sz="6000" dirty="0">
                <a:solidFill>
                  <a:srgbClr val="FFFF00"/>
                </a:solidFill>
                <a:latin typeface="KAJackfruit" pitchFamily="2" charset="0"/>
                <a:ea typeface="KG Miss Kindergarten" charset="0"/>
                <a:cs typeface="KG Miss Kindergarten" charset="0"/>
              </a:rPr>
              <a:t>T</a:t>
            </a:r>
            <a:r>
              <a:rPr lang="es-MX" sz="6000" dirty="0">
                <a:solidFill>
                  <a:srgbClr val="00B0F0"/>
                </a:solidFill>
                <a:latin typeface="KAJackfruit" pitchFamily="2" charset="0"/>
                <a:ea typeface="KG Miss Kindergarten" charset="0"/>
                <a:cs typeface="KG Miss Kindergarten" charset="0"/>
              </a:rPr>
              <a:t>E</a:t>
            </a:r>
            <a:r>
              <a:rPr lang="es-MX" sz="6000" dirty="0">
                <a:solidFill>
                  <a:srgbClr val="002060"/>
                </a:solidFill>
                <a:latin typeface="KAJackfruit" pitchFamily="2" charset="0"/>
                <a:ea typeface="KG Miss Kindergarten" charset="0"/>
                <a:cs typeface="KG Miss Kindergarten" charset="0"/>
              </a:rPr>
              <a:t>N</a:t>
            </a:r>
            <a:r>
              <a:rPr lang="es-MX" sz="6000" dirty="0">
                <a:solidFill>
                  <a:srgbClr val="7030A0"/>
                </a:solidFill>
                <a:latin typeface="KAJackfruit" pitchFamily="2" charset="0"/>
                <a:ea typeface="KG Miss Kindergarten" charset="0"/>
                <a:cs typeface="KG Miss Kindergarten" charset="0"/>
              </a:rPr>
              <a:t>C</a:t>
            </a:r>
            <a:r>
              <a:rPr lang="es-MX" sz="6000" dirty="0">
                <a:solidFill>
                  <a:srgbClr val="FF0000"/>
                </a:solidFill>
                <a:latin typeface="KAJackfruit" pitchFamily="2" charset="0"/>
                <a:ea typeface="KG Miss Kindergarten" charset="0"/>
                <a:cs typeface="KG Miss Kindergarten" charset="0"/>
              </a:rPr>
              <a:t>I</a:t>
            </a:r>
            <a:r>
              <a:rPr lang="es-MX" sz="6000" dirty="0">
                <a:solidFill>
                  <a:srgbClr val="92D050"/>
                </a:solidFill>
                <a:latin typeface="KAJackfruit" pitchFamily="2" charset="0"/>
                <a:ea typeface="KG Miss Kindergarten" charset="0"/>
                <a:cs typeface="KG Miss Kindergarten" charset="0"/>
              </a:rPr>
              <a:t>A</a:t>
            </a:r>
            <a:r>
              <a:rPr lang="es-MX" sz="6000" dirty="0">
                <a:latin typeface="KAJackfruit" pitchFamily="2" charset="0"/>
                <a:ea typeface="KG Miss Kindergarten" charset="0"/>
                <a:cs typeface="KG Miss Kindergarten" charset="0"/>
              </a:rPr>
              <a:t>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CCA52AB-6989-2F0A-E0B0-0D46028DC660}"/>
              </a:ext>
            </a:extLst>
          </p:cNvPr>
          <p:cNvSpPr txBox="1"/>
          <p:nvPr/>
        </p:nvSpPr>
        <p:spPr>
          <a:xfrm>
            <a:off x="768222" y="899816"/>
            <a:ext cx="57726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dirty="0">
                <a:solidFill>
                  <a:srgbClr val="92D05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C</a:t>
            </a:r>
            <a:r>
              <a:rPr lang="es-MX" dirty="0">
                <a:solidFill>
                  <a:srgbClr val="FFC00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U</a:t>
            </a:r>
            <a:r>
              <a:rPr lang="es-MX" dirty="0">
                <a:solidFill>
                  <a:srgbClr val="FF000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R</a:t>
            </a:r>
            <a:r>
              <a:rPr lang="es-MX" sz="1800" dirty="0">
                <a:solidFill>
                  <a:srgbClr val="FFC00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S</a:t>
            </a:r>
            <a:r>
              <a:rPr lang="es-MX" dirty="0">
                <a:solidFill>
                  <a:srgbClr val="00B0F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O  </a:t>
            </a:r>
            <a:r>
              <a:rPr lang="es-MX" dirty="0">
                <a:solidFill>
                  <a:srgbClr val="7030A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2025</a:t>
            </a:r>
            <a:r>
              <a:rPr lang="es-MX" dirty="0">
                <a:solidFill>
                  <a:srgbClr val="0070C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-</a:t>
            </a:r>
            <a:r>
              <a:rPr lang="es-MX" dirty="0">
                <a:solidFill>
                  <a:srgbClr val="FF000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2026</a:t>
            </a:r>
            <a:r>
              <a:rPr lang="es-MX" sz="1800" dirty="0">
                <a:latin typeface="KG Miss Kindergarten" charset="0"/>
                <a:ea typeface="KG Miss Kindergarten" charset="0"/>
                <a:cs typeface="KG Miss Kindergarten" charset="0"/>
              </a:rPr>
              <a:t> </a:t>
            </a:r>
            <a:endParaRPr lang="es-ES" dirty="0"/>
          </a:p>
        </p:txBody>
      </p:sp>
      <p:pic>
        <p:nvPicPr>
          <p:cNvPr id="2" name="object 9">
            <a:extLst>
              <a:ext uri="{FF2B5EF4-FFF2-40B4-BE49-F238E27FC236}">
                <a16:creationId xmlns:a16="http://schemas.microsoft.com/office/drawing/2014/main" id="{465409ED-A7DF-E76D-4C63-07CB887995B7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 rot="657884" flipH="1">
            <a:off x="7517745" y="102165"/>
            <a:ext cx="1923106" cy="14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4024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22980</TotalTime>
  <Words>377</Words>
  <Application>Microsoft Office PowerPoint</Application>
  <PresentationFormat>A4 (210 x 297 mm)</PresentationFormat>
  <Paragraphs>367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Century Gothic</vt:lpstr>
      <vt:lpstr>DJB Starry Starry Font</vt:lpstr>
      <vt:lpstr>KAJackfruit</vt:lpstr>
      <vt:lpstr>KG Miss Kindergarten</vt:lpstr>
      <vt:lpstr>KG Ten Thousand Reasons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tania margarita</dc:creator>
  <cp:lastModifiedBy>Gines Ciudad Real</cp:lastModifiedBy>
  <cp:revision>12</cp:revision>
  <cp:lastPrinted>2017-09-07T16:04:24Z</cp:lastPrinted>
  <dcterms:created xsi:type="dcterms:W3CDTF">2017-08-29T05:05:45Z</dcterms:created>
  <dcterms:modified xsi:type="dcterms:W3CDTF">2025-08-06T09:26:45Z</dcterms:modified>
</cp:coreProperties>
</file>